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1" r:id="rId1"/>
    <p:sldMasterId id="2147483648" r:id="rId2"/>
    <p:sldMasterId id="2147483665" r:id="rId3"/>
  </p:sldMasterIdLst>
  <p:notesMasterIdLst>
    <p:notesMasterId r:id="rId33"/>
  </p:notesMasterIdLst>
  <p:handoutMasterIdLst>
    <p:handoutMasterId r:id="rId34"/>
  </p:handoutMasterIdLst>
  <p:sldIdLst>
    <p:sldId id="295" r:id="rId4"/>
    <p:sldId id="369" r:id="rId5"/>
    <p:sldId id="303" r:id="rId6"/>
    <p:sldId id="365" r:id="rId7"/>
    <p:sldId id="340" r:id="rId8"/>
    <p:sldId id="341" r:id="rId9"/>
    <p:sldId id="331" r:id="rId10"/>
    <p:sldId id="326" r:id="rId11"/>
    <p:sldId id="327" r:id="rId12"/>
    <p:sldId id="330" r:id="rId13"/>
    <p:sldId id="345" r:id="rId14"/>
    <p:sldId id="370" r:id="rId15"/>
    <p:sldId id="373" r:id="rId16"/>
    <p:sldId id="374" r:id="rId17"/>
    <p:sldId id="372" r:id="rId18"/>
    <p:sldId id="375" r:id="rId19"/>
    <p:sldId id="376" r:id="rId20"/>
    <p:sldId id="377" r:id="rId21"/>
    <p:sldId id="378" r:id="rId22"/>
    <p:sldId id="379" r:id="rId23"/>
    <p:sldId id="371" r:id="rId24"/>
    <p:sldId id="387" r:id="rId25"/>
    <p:sldId id="383" r:id="rId26"/>
    <p:sldId id="384" r:id="rId27"/>
    <p:sldId id="385" r:id="rId28"/>
    <p:sldId id="388" r:id="rId29"/>
    <p:sldId id="389" r:id="rId30"/>
    <p:sldId id="293" r:id="rId31"/>
    <p:sldId id="283" r:id="rId32"/>
  </p:sldIdLst>
  <p:sldSz cx="9144000" cy="6858000" type="screen4x3"/>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DF21A"/>
    <a:srgbClr val="C2F814"/>
    <a:srgbClr val="E37AB0"/>
    <a:srgbClr val="6D9AFB"/>
    <a:srgbClr val="E89C2D"/>
    <a:srgbClr val="E1DB1E"/>
    <a:srgbClr val="26AEFF"/>
    <a:srgbClr val="551C2D"/>
    <a:srgbClr val="26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9502" autoAdjust="0"/>
  </p:normalViewPr>
  <p:slideViewPr>
    <p:cSldViewPr>
      <p:cViewPr varScale="1">
        <p:scale>
          <a:sx n="79" d="100"/>
          <a:sy n="79" d="100"/>
        </p:scale>
        <p:origin x="-12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06340\Desktop\OBS-ONE-PN\TSI%20OBS-ONE-PN%20extra%20site\Test%20Documents\Data\VL-05%20Efficiency%20(syste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3946142736276"/>
          <c:y val="8.8635187613667787E-2"/>
          <c:w val="0.80763195115072683"/>
          <c:h val="0.77191806534581642"/>
        </c:manualLayout>
      </c:layout>
      <c:scatterChart>
        <c:scatterStyle val="lineMarker"/>
        <c:varyColors val="0"/>
        <c:ser>
          <c:idx val="0"/>
          <c:order val="0"/>
          <c:tx>
            <c:v>SATT:29C</c:v>
          </c:tx>
          <c:spPr>
            <a:ln w="19050" cap="rnd">
              <a:noFill/>
              <a:round/>
            </a:ln>
            <a:effectLst/>
          </c:spPr>
          <c:marker>
            <c:symbol val="circle"/>
            <c:size val="5"/>
            <c:spPr>
              <a:solidFill>
                <a:schemeClr val="accent1"/>
              </a:solidFill>
              <a:ln w="9525">
                <a:solidFill>
                  <a:schemeClr val="accent1"/>
                </a:solidFill>
              </a:ln>
              <a:effectLst/>
            </c:spPr>
          </c:marker>
          <c:xVal>
            <c:numRef>
              <c:f>'[VL-05 Efficiency (system).xlsx]Efficiency Summary'!$C$2:$C$11</c:f>
              <c:numCache>
                <c:formatCode>General</c:formatCode>
                <c:ptCount val="10"/>
                <c:pt idx="0">
                  <c:v>15</c:v>
                </c:pt>
                <c:pt idx="1">
                  <c:v>20</c:v>
                </c:pt>
                <c:pt idx="2">
                  <c:v>23</c:v>
                </c:pt>
                <c:pt idx="3">
                  <c:v>41</c:v>
                </c:pt>
                <c:pt idx="4">
                  <c:v>50</c:v>
                </c:pt>
                <c:pt idx="5">
                  <c:v>60</c:v>
                </c:pt>
                <c:pt idx="6">
                  <c:v>70</c:v>
                </c:pt>
                <c:pt idx="7">
                  <c:v>85</c:v>
                </c:pt>
                <c:pt idx="8">
                  <c:v>100</c:v>
                </c:pt>
                <c:pt idx="9">
                  <c:v>200</c:v>
                </c:pt>
              </c:numCache>
            </c:numRef>
          </c:xVal>
          <c:yVal>
            <c:numRef>
              <c:f>'[VL-05 Efficiency (system).xlsx]Efficiency Summary'!$H$2:$H$11</c:f>
              <c:numCache>
                <c:formatCode>0.00%</c:formatCode>
                <c:ptCount val="10"/>
                <c:pt idx="0">
                  <c:v>4.6020604335874508E-2</c:v>
                </c:pt>
                <c:pt idx="1">
                  <c:v>0.22578199781934452</c:v>
                </c:pt>
                <c:pt idx="2">
                  <c:v>0.32911129800099886</c:v>
                </c:pt>
                <c:pt idx="3">
                  <c:v>0.73627261300060953</c:v>
                </c:pt>
                <c:pt idx="4">
                  <c:v>0.779982271710703</c:v>
                </c:pt>
                <c:pt idx="5">
                  <c:v>0.83138954949785238</c:v>
                </c:pt>
                <c:pt idx="6">
                  <c:v>0.8712834439957845</c:v>
                </c:pt>
                <c:pt idx="7">
                  <c:v>0.91018572550040411</c:v>
                </c:pt>
                <c:pt idx="8">
                  <c:v>0.95012167202012432</c:v>
                </c:pt>
                <c:pt idx="9">
                  <c:v>1</c:v>
                </c:pt>
              </c:numCache>
            </c:numRef>
          </c:yVal>
          <c:smooth val="0"/>
        </c:ser>
        <c:ser>
          <c:idx val="1"/>
          <c:order val="1"/>
          <c:tx>
            <c:v>SATT:30C</c:v>
          </c:tx>
          <c:spPr>
            <a:ln w="25400" cap="rnd">
              <a:noFill/>
              <a:round/>
            </a:ln>
            <a:effectLst/>
          </c:spPr>
          <c:marker>
            <c:symbol val="circle"/>
            <c:size val="5"/>
            <c:spPr>
              <a:solidFill>
                <a:schemeClr val="accent2"/>
              </a:solidFill>
              <a:ln w="9525">
                <a:solidFill>
                  <a:schemeClr val="accent2"/>
                </a:solidFill>
              </a:ln>
              <a:effectLst/>
            </c:spPr>
          </c:marker>
          <c:xVal>
            <c:numRef>
              <c:f>'[VL-05 Efficiency (system).xlsx]Efficiency Summary'!$C$16:$C$28</c:f>
              <c:numCache>
                <c:formatCode>General</c:formatCode>
                <c:ptCount val="13"/>
                <c:pt idx="0">
                  <c:v>15</c:v>
                </c:pt>
                <c:pt idx="1">
                  <c:v>20</c:v>
                </c:pt>
                <c:pt idx="2">
                  <c:v>23</c:v>
                </c:pt>
                <c:pt idx="3">
                  <c:v>30</c:v>
                </c:pt>
                <c:pt idx="4">
                  <c:v>35</c:v>
                </c:pt>
                <c:pt idx="5">
                  <c:v>41</c:v>
                </c:pt>
                <c:pt idx="6">
                  <c:v>50</c:v>
                </c:pt>
                <c:pt idx="7">
                  <c:v>60</c:v>
                </c:pt>
                <c:pt idx="8">
                  <c:v>70</c:v>
                </c:pt>
                <c:pt idx="9">
                  <c:v>85</c:v>
                </c:pt>
                <c:pt idx="10">
                  <c:v>100</c:v>
                </c:pt>
                <c:pt idx="11">
                  <c:v>150</c:v>
                </c:pt>
                <c:pt idx="12">
                  <c:v>200</c:v>
                </c:pt>
              </c:numCache>
            </c:numRef>
          </c:xVal>
          <c:yVal>
            <c:numRef>
              <c:f>'[VL-05 Efficiency (system).xlsx]Efficiency Summary'!$H$16:$H$28</c:f>
              <c:numCache>
                <c:formatCode>0.00%</c:formatCode>
                <c:ptCount val="13"/>
                <c:pt idx="0">
                  <c:v>4.5777625861191919E-2</c:v>
                </c:pt>
                <c:pt idx="1">
                  <c:v>0.32615497359299922</c:v>
                </c:pt>
                <c:pt idx="2">
                  <c:v>0.44847305377721897</c:v>
                </c:pt>
                <c:pt idx="3">
                  <c:v>0.59177185921817121</c:v>
                </c:pt>
                <c:pt idx="4">
                  <c:v>0.6598693508671849</c:v>
                </c:pt>
                <c:pt idx="5">
                  <c:v>0.73983571606544185</c:v>
                </c:pt>
                <c:pt idx="6">
                  <c:v>0.80581173472832934</c:v>
                </c:pt>
                <c:pt idx="7">
                  <c:v>0.83718856978361289</c:v>
                </c:pt>
                <c:pt idx="8">
                  <c:v>0.86712660655405538</c:v>
                </c:pt>
                <c:pt idx="9">
                  <c:v>0.89282535376049599</c:v>
                </c:pt>
                <c:pt idx="10">
                  <c:v>0.93235119401631994</c:v>
                </c:pt>
                <c:pt idx="11">
                  <c:v>0.96096606832853815</c:v>
                </c:pt>
                <c:pt idx="12">
                  <c:v>1</c:v>
                </c:pt>
              </c:numCache>
            </c:numRef>
          </c:yVal>
          <c:smooth val="0"/>
        </c:ser>
        <c:ser>
          <c:idx val="3"/>
          <c:order val="2"/>
          <c:tx>
            <c:v>SATT:31C, CONDT:19C</c:v>
          </c:tx>
          <c:spPr>
            <a:ln w="25400" cap="rnd">
              <a:noFill/>
              <a:round/>
            </a:ln>
            <a:effectLst/>
          </c:spPr>
          <c:marker>
            <c:symbol val="circle"/>
            <c:size val="5"/>
            <c:spPr>
              <a:solidFill>
                <a:srgbClr val="0070C0"/>
              </a:solidFill>
              <a:ln w="9525">
                <a:solidFill>
                  <a:srgbClr val="0070C0"/>
                </a:solidFill>
              </a:ln>
              <a:effectLst/>
            </c:spPr>
          </c:marker>
          <c:xVal>
            <c:numRef>
              <c:f>'[VL-05 Efficiency (system).xlsx]Efficiency Summary'!$C$33:$C$44</c:f>
              <c:numCache>
                <c:formatCode>General</c:formatCode>
                <c:ptCount val="12"/>
                <c:pt idx="0">
                  <c:v>15</c:v>
                </c:pt>
                <c:pt idx="1">
                  <c:v>20</c:v>
                </c:pt>
                <c:pt idx="2">
                  <c:v>23</c:v>
                </c:pt>
                <c:pt idx="3">
                  <c:v>30</c:v>
                </c:pt>
                <c:pt idx="4">
                  <c:v>35</c:v>
                </c:pt>
                <c:pt idx="5">
                  <c:v>41</c:v>
                </c:pt>
                <c:pt idx="6">
                  <c:v>65</c:v>
                </c:pt>
                <c:pt idx="7">
                  <c:v>75</c:v>
                </c:pt>
                <c:pt idx="8">
                  <c:v>85</c:v>
                </c:pt>
                <c:pt idx="9">
                  <c:v>100</c:v>
                </c:pt>
                <c:pt idx="10">
                  <c:v>150</c:v>
                </c:pt>
                <c:pt idx="11">
                  <c:v>200</c:v>
                </c:pt>
              </c:numCache>
            </c:numRef>
          </c:xVal>
          <c:yVal>
            <c:numRef>
              <c:f>'[VL-05 Efficiency (system).xlsx]Efficiency Summary'!$H$33:$H$44</c:f>
              <c:numCache>
                <c:formatCode>0.00%</c:formatCode>
                <c:ptCount val="12"/>
                <c:pt idx="0">
                  <c:v>0.14713919852397833</c:v>
                </c:pt>
                <c:pt idx="1">
                  <c:v>0.31624873699724926</c:v>
                </c:pt>
                <c:pt idx="2">
                  <c:v>0.3749753772391714</c:v>
                </c:pt>
                <c:pt idx="3">
                  <c:v>0.60526792078306735</c:v>
                </c:pt>
                <c:pt idx="4">
                  <c:v>0.68853389530070763</c:v>
                </c:pt>
                <c:pt idx="5">
                  <c:v>0.74824196634327056</c:v>
                </c:pt>
                <c:pt idx="6">
                  <c:v>0.85538533816574802</c:v>
                </c:pt>
                <c:pt idx="7">
                  <c:v>0.87764152803268058</c:v>
                </c:pt>
                <c:pt idx="8">
                  <c:v>0.90244489163670882</c:v>
                </c:pt>
                <c:pt idx="9">
                  <c:v>0.96699748277134734</c:v>
                </c:pt>
                <c:pt idx="10">
                  <c:v>1.0081202166616761</c:v>
                </c:pt>
                <c:pt idx="11">
                  <c:v>1</c:v>
                </c:pt>
              </c:numCache>
            </c:numRef>
          </c:yVal>
          <c:smooth val="0"/>
        </c:ser>
        <c:dLbls>
          <c:showLegendKey val="0"/>
          <c:showVal val="0"/>
          <c:showCatName val="0"/>
          <c:showSerName val="0"/>
          <c:showPercent val="0"/>
          <c:showBubbleSize val="0"/>
        </c:dLbls>
        <c:axId val="97788288"/>
        <c:axId val="46101248"/>
      </c:scatterChart>
      <c:valAx>
        <c:axId val="977882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lang="ja-JP"/>
                </a:pPr>
                <a:r>
                  <a:rPr lang="en-US"/>
                  <a:t>Particle Diameter (nm)</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lang="ja-JP"/>
            </a:pPr>
            <a:endParaRPr lang="en-US"/>
          </a:p>
        </c:txPr>
        <c:crossAx val="46101248"/>
        <c:crosses val="autoZero"/>
        <c:crossBetween val="midCat"/>
      </c:valAx>
      <c:valAx>
        <c:axId val="461012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lang="ja-JP"/>
                </a:pPr>
                <a:r>
                  <a:rPr lang="en-US" dirty="0"/>
                  <a:t>Efficiency</a:t>
                </a:r>
              </a:p>
            </c:rich>
          </c:tx>
          <c:layout/>
          <c:overlay val="0"/>
          <c:spPr>
            <a:noFill/>
            <a:ln>
              <a:noFill/>
            </a:ln>
            <a:effectLst/>
          </c:sp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lang="ja-JP"/>
            </a:pPr>
            <a:endParaRPr lang="en-US"/>
          </a:p>
        </c:txPr>
        <c:crossAx val="97788288"/>
        <c:crosses val="autoZero"/>
        <c:crossBetween val="midCat"/>
      </c:valAx>
      <c:spPr>
        <a:noFill/>
        <a:ln>
          <a:noFill/>
        </a:ln>
        <a:effectLst/>
      </c:spPr>
    </c:plotArea>
    <c:legend>
      <c:legendPos val="r"/>
      <c:layout>
        <c:manualLayout>
          <c:xMode val="edge"/>
          <c:yMode val="edge"/>
          <c:x val="0.62299399069619044"/>
          <c:y val="0.66469557960739756"/>
          <c:w val="0.32279924737707205"/>
          <c:h val="0.17722725439515424"/>
        </c:manualLayout>
      </c:layout>
      <c:overlay val="0"/>
      <c:spPr>
        <a:solidFill>
          <a:schemeClr val="bg1"/>
        </a:solidFill>
        <a:ln>
          <a:solidFill>
            <a:sysClr val="windowText" lastClr="000000"/>
          </a:solidFill>
        </a:ln>
        <a:effectLst/>
      </c:spPr>
      <c:txPr>
        <a:bodyPr rot="0" vert="horz"/>
        <a:lstStyle/>
        <a:p>
          <a:pPr>
            <a:defRPr lang="ja-JP" sz="10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EFB6A-3F89-496E-BA3F-3B97D347E7A4}" type="doc">
      <dgm:prSet loTypeId="urn:microsoft.com/office/officeart/2008/layout/PictureLineup" loCatId="picture" qsTypeId="urn:microsoft.com/office/officeart/2005/8/quickstyle/simple4" qsCatId="simple" csTypeId="urn:microsoft.com/office/officeart/2005/8/colors/accent5_5" csCatId="accent5" phldr="1"/>
      <dgm:spPr/>
      <dgm:t>
        <a:bodyPr/>
        <a:lstStyle/>
        <a:p>
          <a:endParaRPr kumimoji="1" lang="ja-JP" altLang="en-US"/>
        </a:p>
      </dgm:t>
    </dgm:pt>
    <dgm:pt modelId="{2881B5B6-F41C-4A27-94E2-2AFCF55577EC}">
      <dgm:prSet phldrT="[テキスト]" custT="1"/>
      <dgm:spPr/>
      <dgm:t>
        <a:bodyPr/>
        <a:lstStyle/>
        <a:p>
          <a:r>
            <a:rPr kumimoji="1" lang="en-US" altLang="ja-JP" sz="2400" dirty="0" smtClean="0">
              <a:latin typeface="Arial" panose="020B0604020202020204" pitchFamily="34" charset="0"/>
              <a:cs typeface="Arial" panose="020B0604020202020204" pitchFamily="34" charset="0"/>
            </a:rPr>
            <a:t>Open the door</a:t>
          </a:r>
          <a:endParaRPr kumimoji="1" lang="ja-JP" altLang="en-US" sz="2400" dirty="0"/>
        </a:p>
      </dgm:t>
    </dgm:pt>
    <dgm:pt modelId="{3BFF3245-06D7-4A69-BDF6-04C068749372}" type="parTrans" cxnId="{0536B758-689D-4ADF-96F7-79401597C8C3}">
      <dgm:prSet/>
      <dgm:spPr/>
      <dgm:t>
        <a:bodyPr/>
        <a:lstStyle/>
        <a:p>
          <a:endParaRPr kumimoji="1" lang="ja-JP" altLang="en-US"/>
        </a:p>
      </dgm:t>
    </dgm:pt>
    <dgm:pt modelId="{F589AD4A-441E-46F1-9FFB-46708A286C97}" type="sibTrans" cxnId="{0536B758-689D-4ADF-96F7-79401597C8C3}">
      <dgm:prSet/>
      <dgm:spPr/>
      <dgm:t>
        <a:bodyPr/>
        <a:lstStyle/>
        <a:p>
          <a:endParaRPr kumimoji="1" lang="ja-JP" altLang="en-US"/>
        </a:p>
      </dgm:t>
    </dgm:pt>
    <dgm:pt modelId="{36D78863-00B9-41C5-89BB-7EC31B6523F7}">
      <dgm:prSet phldrT="[テキスト]" custT="1"/>
      <dgm:spPr/>
      <dgm:t>
        <a:bodyPr/>
        <a:lstStyle/>
        <a:p>
          <a:r>
            <a:rPr kumimoji="1" lang="en-US" altLang="ja-JP" sz="3600" dirty="0" smtClean="0">
              <a:latin typeface="Arial" panose="020B0604020202020204" pitchFamily="34" charset="0"/>
              <a:cs typeface="Arial" panose="020B0604020202020204" pitchFamily="34" charset="0"/>
            </a:rPr>
            <a:t>Step 2</a:t>
          </a:r>
          <a:endParaRPr kumimoji="1" lang="ja-JP" altLang="en-US" sz="3600" dirty="0"/>
        </a:p>
      </dgm:t>
    </dgm:pt>
    <dgm:pt modelId="{1539CB58-B3B8-43E3-99FF-9426C10ABA39}" type="parTrans" cxnId="{1C2CD798-36C2-47BC-BCF2-8525EE2B375B}">
      <dgm:prSet/>
      <dgm:spPr/>
      <dgm:t>
        <a:bodyPr/>
        <a:lstStyle/>
        <a:p>
          <a:endParaRPr kumimoji="1" lang="ja-JP" altLang="en-US"/>
        </a:p>
      </dgm:t>
    </dgm:pt>
    <dgm:pt modelId="{435231D8-EBD7-450D-9F69-B8CC9893567E}" type="sibTrans" cxnId="{1C2CD798-36C2-47BC-BCF2-8525EE2B375B}">
      <dgm:prSet/>
      <dgm:spPr/>
      <dgm:t>
        <a:bodyPr/>
        <a:lstStyle/>
        <a:p>
          <a:endParaRPr kumimoji="1" lang="ja-JP" altLang="en-US"/>
        </a:p>
      </dgm:t>
    </dgm:pt>
    <dgm:pt modelId="{59671CF1-B73A-4DEB-9089-C7127A1A6AB2}">
      <dgm:prSet phldrT="[テキスト]" custT="1"/>
      <dgm:spPr/>
      <dgm:t>
        <a:bodyPr/>
        <a:lstStyle/>
        <a:p>
          <a:r>
            <a:rPr kumimoji="1" lang="en-US" altLang="ja-JP" sz="2400" dirty="0" smtClean="0">
              <a:latin typeface="Arial" panose="020B0604020202020204" pitchFamily="34" charset="0"/>
              <a:cs typeface="Arial" panose="020B0604020202020204" pitchFamily="34" charset="0"/>
            </a:rPr>
            <a:t>Release Filter lock</a:t>
          </a:r>
          <a:endParaRPr kumimoji="1" lang="ja-JP" altLang="en-US" sz="2400" dirty="0"/>
        </a:p>
      </dgm:t>
    </dgm:pt>
    <dgm:pt modelId="{DA131101-D115-4F61-A019-C91381472217}" type="parTrans" cxnId="{5C223FD6-3C9A-4F93-A7F1-4ABF2F8346AD}">
      <dgm:prSet/>
      <dgm:spPr/>
      <dgm:t>
        <a:bodyPr/>
        <a:lstStyle/>
        <a:p>
          <a:endParaRPr kumimoji="1" lang="ja-JP" altLang="en-US"/>
        </a:p>
      </dgm:t>
    </dgm:pt>
    <dgm:pt modelId="{0A532F64-739D-4FAB-BA4C-A4DEE5DEA90C}" type="sibTrans" cxnId="{5C223FD6-3C9A-4F93-A7F1-4ABF2F8346AD}">
      <dgm:prSet/>
      <dgm:spPr/>
      <dgm:t>
        <a:bodyPr/>
        <a:lstStyle/>
        <a:p>
          <a:endParaRPr kumimoji="1" lang="ja-JP" altLang="en-US"/>
        </a:p>
      </dgm:t>
    </dgm:pt>
    <dgm:pt modelId="{0F95D1ED-920D-4B16-83F1-E385D5E5F615}">
      <dgm:prSet phldrT="[テキスト]" custT="1"/>
      <dgm:spPr/>
      <dgm:t>
        <a:bodyPr/>
        <a:lstStyle/>
        <a:p>
          <a:r>
            <a:rPr kumimoji="1" lang="en-US" altLang="ja-JP" sz="3600" dirty="0" smtClean="0">
              <a:latin typeface="Arial" panose="020B0604020202020204" pitchFamily="34" charset="0"/>
              <a:cs typeface="Arial" panose="020B0604020202020204" pitchFamily="34" charset="0"/>
            </a:rPr>
            <a:t>Step 3</a:t>
          </a:r>
          <a:endParaRPr kumimoji="1" lang="ja-JP" altLang="en-US" sz="3600" dirty="0">
            <a:latin typeface="Arial" panose="020B0604020202020204" pitchFamily="34" charset="0"/>
            <a:cs typeface="Arial" panose="020B0604020202020204" pitchFamily="34" charset="0"/>
          </a:endParaRPr>
        </a:p>
      </dgm:t>
    </dgm:pt>
    <dgm:pt modelId="{80BC9BD5-49DF-484E-8DEE-14878FB1C789}" type="parTrans" cxnId="{BCBDB9C1-CC18-4B0E-A543-A2BEDBE5FFB4}">
      <dgm:prSet/>
      <dgm:spPr/>
      <dgm:t>
        <a:bodyPr/>
        <a:lstStyle/>
        <a:p>
          <a:endParaRPr kumimoji="1" lang="ja-JP" altLang="en-US"/>
        </a:p>
      </dgm:t>
    </dgm:pt>
    <dgm:pt modelId="{76BD5CE8-8910-4FB4-B959-65A5656DC281}" type="sibTrans" cxnId="{BCBDB9C1-CC18-4B0E-A543-A2BEDBE5FFB4}">
      <dgm:prSet/>
      <dgm:spPr/>
      <dgm:t>
        <a:bodyPr/>
        <a:lstStyle/>
        <a:p>
          <a:endParaRPr kumimoji="1" lang="ja-JP" altLang="en-US"/>
        </a:p>
      </dgm:t>
    </dgm:pt>
    <dgm:pt modelId="{7F70C5D2-C5EC-4850-A6A2-6C51EE8998E7}">
      <dgm:prSet phldrT="[テキスト]" custT="1"/>
      <dgm:spPr/>
      <dgm:t>
        <a:bodyPr/>
        <a:lstStyle/>
        <a:p>
          <a:r>
            <a:rPr kumimoji="1" lang="en-US" altLang="ja-JP" sz="2400" dirty="0" smtClean="0">
              <a:latin typeface="Arial" panose="020B0604020202020204" pitchFamily="34" charset="0"/>
              <a:cs typeface="Arial" panose="020B0604020202020204" pitchFamily="34" charset="0"/>
            </a:rPr>
            <a:t>Remove Filter and holder</a:t>
          </a:r>
          <a:endParaRPr kumimoji="1" lang="ja-JP" altLang="en-US" sz="2400" dirty="0">
            <a:latin typeface="Arial" panose="020B0604020202020204" pitchFamily="34" charset="0"/>
            <a:cs typeface="Arial" panose="020B0604020202020204" pitchFamily="34" charset="0"/>
          </a:endParaRPr>
        </a:p>
      </dgm:t>
    </dgm:pt>
    <dgm:pt modelId="{8E7E28D5-863B-4907-A782-7413878F998D}" type="parTrans" cxnId="{090D64AE-32C4-4747-9E41-CB75285D967E}">
      <dgm:prSet/>
      <dgm:spPr/>
      <dgm:t>
        <a:bodyPr/>
        <a:lstStyle/>
        <a:p>
          <a:endParaRPr kumimoji="1" lang="ja-JP" altLang="en-US"/>
        </a:p>
      </dgm:t>
    </dgm:pt>
    <dgm:pt modelId="{67B41F27-6218-40FD-BB25-51786F183A57}" type="sibTrans" cxnId="{090D64AE-32C4-4747-9E41-CB75285D967E}">
      <dgm:prSet/>
      <dgm:spPr/>
      <dgm:t>
        <a:bodyPr/>
        <a:lstStyle/>
        <a:p>
          <a:endParaRPr kumimoji="1" lang="ja-JP" altLang="en-US"/>
        </a:p>
      </dgm:t>
    </dgm:pt>
    <dgm:pt modelId="{EC0AF8D4-A809-4CB8-A3A2-3691541E600D}">
      <dgm:prSet phldrT="[テキスト]" custT="1"/>
      <dgm:spPr/>
      <dgm:t>
        <a:bodyPr/>
        <a:lstStyle/>
        <a:p>
          <a:r>
            <a:rPr kumimoji="1" lang="en-US" altLang="ja-JP" sz="3600" dirty="0" smtClean="0">
              <a:latin typeface="Arial" panose="020B0604020202020204" pitchFamily="34" charset="0"/>
              <a:cs typeface="Arial" panose="020B0604020202020204" pitchFamily="34" charset="0"/>
            </a:rPr>
            <a:t>Step 1</a:t>
          </a:r>
          <a:endParaRPr kumimoji="1" lang="ja-JP" altLang="en-US" sz="3600" dirty="0"/>
        </a:p>
      </dgm:t>
    </dgm:pt>
    <dgm:pt modelId="{E903A848-4BDE-48ED-85CC-5BD14BDC45B9}" type="sibTrans" cxnId="{267CAB4D-B0F3-44E9-891C-8BC9737F4119}">
      <dgm:prSet/>
      <dgm:spPr/>
      <dgm:t>
        <a:bodyPr/>
        <a:lstStyle/>
        <a:p>
          <a:endParaRPr kumimoji="1" lang="ja-JP" altLang="en-US"/>
        </a:p>
      </dgm:t>
    </dgm:pt>
    <dgm:pt modelId="{B3C5E5C7-E491-4135-9167-0391E53DEE0A}" type="parTrans" cxnId="{267CAB4D-B0F3-44E9-891C-8BC9737F4119}">
      <dgm:prSet/>
      <dgm:spPr/>
      <dgm:t>
        <a:bodyPr/>
        <a:lstStyle/>
        <a:p>
          <a:endParaRPr kumimoji="1" lang="ja-JP" altLang="en-US"/>
        </a:p>
      </dgm:t>
    </dgm:pt>
    <dgm:pt modelId="{B28F340A-3FFD-4A4C-AFD0-445F3CD74689}" type="pres">
      <dgm:prSet presAssocID="{9A7EFB6A-3F89-496E-BA3F-3B97D347E7A4}" presName="Name0" presStyleCnt="0">
        <dgm:presLayoutVars>
          <dgm:chMax/>
          <dgm:chPref/>
          <dgm:dir/>
          <dgm:animLvl val="lvl"/>
          <dgm:resizeHandles val="exact"/>
        </dgm:presLayoutVars>
      </dgm:prSet>
      <dgm:spPr/>
      <dgm:t>
        <a:bodyPr/>
        <a:lstStyle/>
        <a:p>
          <a:endParaRPr kumimoji="1" lang="ja-JP" altLang="en-US"/>
        </a:p>
      </dgm:t>
    </dgm:pt>
    <dgm:pt modelId="{03AF6B8D-A36A-4A9A-9BB6-A6A484A772C2}" type="pres">
      <dgm:prSet presAssocID="{EC0AF8D4-A809-4CB8-A3A2-3691541E600D}" presName="composite" presStyleCnt="0"/>
      <dgm:spPr/>
    </dgm:pt>
    <dgm:pt modelId="{2F250A61-6B9B-4CCF-8882-FAEEAE55A028}" type="pres">
      <dgm:prSet presAssocID="{EC0AF8D4-A809-4CB8-A3A2-3691541E600D}" presName="Image" presStyleLbl="alig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D3BA7409-E7B6-49AC-AB9D-3816C558C6AC}" type="pres">
      <dgm:prSet presAssocID="{EC0AF8D4-A809-4CB8-A3A2-3691541E600D}" presName="Accent" presStyleLbl="parChTrans1D1" presStyleIdx="0" presStyleCnt="3"/>
      <dgm:spPr/>
    </dgm:pt>
    <dgm:pt modelId="{AB3810AB-8604-4F3C-BFDD-E96EF700315F}" type="pres">
      <dgm:prSet presAssocID="{EC0AF8D4-A809-4CB8-A3A2-3691541E600D}" presName="Parent" presStyleLbl="revTx" presStyleIdx="0" presStyleCnt="3">
        <dgm:presLayoutVars>
          <dgm:chMax val="0"/>
          <dgm:chPref val="0"/>
          <dgm:bulletEnabled val="1"/>
        </dgm:presLayoutVars>
      </dgm:prSet>
      <dgm:spPr/>
      <dgm:t>
        <a:bodyPr/>
        <a:lstStyle/>
        <a:p>
          <a:endParaRPr kumimoji="1" lang="ja-JP" altLang="en-US"/>
        </a:p>
      </dgm:t>
    </dgm:pt>
    <dgm:pt modelId="{FFEB0918-22D4-48E2-9ABD-B3E8D7586AED}" type="pres">
      <dgm:prSet presAssocID="{E903A848-4BDE-48ED-85CC-5BD14BDC45B9}" presName="sibTrans" presStyleCnt="0"/>
      <dgm:spPr/>
    </dgm:pt>
    <dgm:pt modelId="{6F862C2E-96C6-468F-9B75-AEA59DCBD1B7}" type="pres">
      <dgm:prSet presAssocID="{36D78863-00B9-41C5-89BB-7EC31B6523F7}" presName="composite" presStyleCnt="0"/>
      <dgm:spPr/>
    </dgm:pt>
    <dgm:pt modelId="{6AFBDE9F-201E-4899-8F40-2BF3A4128FDF}" type="pres">
      <dgm:prSet presAssocID="{36D78863-00B9-41C5-89BB-7EC31B6523F7}" presName="Image" presStyleLbl="alig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dgm:spPr>
    </dgm:pt>
    <dgm:pt modelId="{E7E3C8DB-29BD-4F88-96A5-94538B877A4C}" type="pres">
      <dgm:prSet presAssocID="{36D78863-00B9-41C5-89BB-7EC31B6523F7}" presName="Accent" presStyleLbl="parChTrans1D1" presStyleIdx="1" presStyleCnt="3"/>
      <dgm:spPr/>
    </dgm:pt>
    <dgm:pt modelId="{D5D98D8E-D7FC-4B2A-B312-13EBDEFF2EFD}" type="pres">
      <dgm:prSet presAssocID="{36D78863-00B9-41C5-89BB-7EC31B6523F7}" presName="Parent" presStyleLbl="revTx" presStyleIdx="1" presStyleCnt="3">
        <dgm:presLayoutVars>
          <dgm:chMax val="0"/>
          <dgm:chPref val="0"/>
          <dgm:bulletEnabled val="1"/>
        </dgm:presLayoutVars>
      </dgm:prSet>
      <dgm:spPr/>
      <dgm:t>
        <a:bodyPr/>
        <a:lstStyle/>
        <a:p>
          <a:endParaRPr kumimoji="1" lang="ja-JP" altLang="en-US"/>
        </a:p>
      </dgm:t>
    </dgm:pt>
    <dgm:pt modelId="{B7443DFF-9B8A-4295-AAFA-87D3A856D21D}" type="pres">
      <dgm:prSet presAssocID="{435231D8-EBD7-450D-9F69-B8CC9893567E}" presName="sibTrans" presStyleCnt="0"/>
      <dgm:spPr/>
    </dgm:pt>
    <dgm:pt modelId="{BE008A64-FD68-4055-8BD4-0F4B8B6AF736}" type="pres">
      <dgm:prSet presAssocID="{0F95D1ED-920D-4B16-83F1-E385D5E5F615}" presName="composite" presStyleCnt="0"/>
      <dgm:spPr/>
    </dgm:pt>
    <dgm:pt modelId="{73C77357-342E-44D0-BDC7-25062FFA742A}" type="pres">
      <dgm:prSet presAssocID="{0F95D1ED-920D-4B16-83F1-E385D5E5F615}" presName="Image" presStyleLbl="alig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dgm:spPr>
    </dgm:pt>
    <dgm:pt modelId="{182D90C8-E788-463E-B1E6-0492132797AE}" type="pres">
      <dgm:prSet presAssocID="{0F95D1ED-920D-4B16-83F1-E385D5E5F615}" presName="Accent" presStyleLbl="parChTrans1D1" presStyleIdx="2" presStyleCnt="3"/>
      <dgm:spPr/>
    </dgm:pt>
    <dgm:pt modelId="{639D11F6-564C-4D90-A33F-473489635CF2}" type="pres">
      <dgm:prSet presAssocID="{0F95D1ED-920D-4B16-83F1-E385D5E5F615}" presName="Parent" presStyleLbl="revTx" presStyleIdx="2" presStyleCnt="3">
        <dgm:presLayoutVars>
          <dgm:chMax val="0"/>
          <dgm:chPref val="0"/>
          <dgm:bulletEnabled val="1"/>
        </dgm:presLayoutVars>
      </dgm:prSet>
      <dgm:spPr/>
      <dgm:t>
        <a:bodyPr/>
        <a:lstStyle/>
        <a:p>
          <a:endParaRPr kumimoji="1" lang="ja-JP" altLang="en-US"/>
        </a:p>
      </dgm:t>
    </dgm:pt>
  </dgm:ptLst>
  <dgm:cxnLst>
    <dgm:cxn modelId="{DCF8C8E1-A101-481D-B2F3-F0CC29094399}" type="presOf" srcId="{7F70C5D2-C5EC-4850-A6A2-6C51EE8998E7}" destId="{639D11F6-564C-4D90-A33F-473489635CF2}" srcOrd="0" destOrd="1" presId="urn:microsoft.com/office/officeart/2008/layout/PictureLineup"/>
    <dgm:cxn modelId="{5C223FD6-3C9A-4F93-A7F1-4ABF2F8346AD}" srcId="{36D78863-00B9-41C5-89BB-7EC31B6523F7}" destId="{59671CF1-B73A-4DEB-9089-C7127A1A6AB2}" srcOrd="0" destOrd="0" parTransId="{DA131101-D115-4F61-A019-C91381472217}" sibTransId="{0A532F64-739D-4FAB-BA4C-A4DEE5DEA90C}"/>
    <dgm:cxn modelId="{16FDB8E1-1A7A-4C6A-9CAC-60A72DBC61EF}" type="presOf" srcId="{EC0AF8D4-A809-4CB8-A3A2-3691541E600D}" destId="{AB3810AB-8604-4F3C-BFDD-E96EF700315F}" srcOrd="0" destOrd="0" presId="urn:microsoft.com/office/officeart/2008/layout/PictureLineup"/>
    <dgm:cxn modelId="{3D4134A7-C81B-496F-9B53-E7963543A741}" type="presOf" srcId="{2881B5B6-F41C-4A27-94E2-2AFCF55577EC}" destId="{AB3810AB-8604-4F3C-BFDD-E96EF700315F}" srcOrd="0" destOrd="1" presId="urn:microsoft.com/office/officeart/2008/layout/PictureLineup"/>
    <dgm:cxn modelId="{2C59405E-5F81-493C-B559-1D5C6EF56D3B}" type="presOf" srcId="{0F95D1ED-920D-4B16-83F1-E385D5E5F615}" destId="{639D11F6-564C-4D90-A33F-473489635CF2}" srcOrd="0" destOrd="0" presId="urn:microsoft.com/office/officeart/2008/layout/PictureLineup"/>
    <dgm:cxn modelId="{267CAB4D-B0F3-44E9-891C-8BC9737F4119}" srcId="{9A7EFB6A-3F89-496E-BA3F-3B97D347E7A4}" destId="{EC0AF8D4-A809-4CB8-A3A2-3691541E600D}" srcOrd="0" destOrd="0" parTransId="{B3C5E5C7-E491-4135-9167-0391E53DEE0A}" sibTransId="{E903A848-4BDE-48ED-85CC-5BD14BDC45B9}"/>
    <dgm:cxn modelId="{206ED75A-8E0D-40DB-800D-84A3AAF8291A}" type="presOf" srcId="{9A7EFB6A-3F89-496E-BA3F-3B97D347E7A4}" destId="{B28F340A-3FFD-4A4C-AFD0-445F3CD74689}" srcOrd="0" destOrd="0" presId="urn:microsoft.com/office/officeart/2008/layout/PictureLineup"/>
    <dgm:cxn modelId="{1C2CD798-36C2-47BC-BCF2-8525EE2B375B}" srcId="{9A7EFB6A-3F89-496E-BA3F-3B97D347E7A4}" destId="{36D78863-00B9-41C5-89BB-7EC31B6523F7}" srcOrd="1" destOrd="0" parTransId="{1539CB58-B3B8-43E3-99FF-9426C10ABA39}" sibTransId="{435231D8-EBD7-450D-9F69-B8CC9893567E}"/>
    <dgm:cxn modelId="{BA0662AF-58EA-4A2F-B451-F3D1575B942E}" type="presOf" srcId="{36D78863-00B9-41C5-89BB-7EC31B6523F7}" destId="{D5D98D8E-D7FC-4B2A-B312-13EBDEFF2EFD}" srcOrd="0" destOrd="0" presId="urn:microsoft.com/office/officeart/2008/layout/PictureLineup"/>
    <dgm:cxn modelId="{BCBDB9C1-CC18-4B0E-A543-A2BEDBE5FFB4}" srcId="{9A7EFB6A-3F89-496E-BA3F-3B97D347E7A4}" destId="{0F95D1ED-920D-4B16-83F1-E385D5E5F615}" srcOrd="2" destOrd="0" parTransId="{80BC9BD5-49DF-484E-8DEE-14878FB1C789}" sibTransId="{76BD5CE8-8910-4FB4-B959-65A5656DC281}"/>
    <dgm:cxn modelId="{0536B758-689D-4ADF-96F7-79401597C8C3}" srcId="{EC0AF8D4-A809-4CB8-A3A2-3691541E600D}" destId="{2881B5B6-F41C-4A27-94E2-2AFCF55577EC}" srcOrd="0" destOrd="0" parTransId="{3BFF3245-06D7-4A69-BDF6-04C068749372}" sibTransId="{F589AD4A-441E-46F1-9FFB-46708A286C97}"/>
    <dgm:cxn modelId="{5C1A1BD0-B44F-431D-AD03-A700E6DF4700}" type="presOf" srcId="{59671CF1-B73A-4DEB-9089-C7127A1A6AB2}" destId="{D5D98D8E-D7FC-4B2A-B312-13EBDEFF2EFD}" srcOrd="0" destOrd="1" presId="urn:microsoft.com/office/officeart/2008/layout/PictureLineup"/>
    <dgm:cxn modelId="{090D64AE-32C4-4747-9E41-CB75285D967E}" srcId="{0F95D1ED-920D-4B16-83F1-E385D5E5F615}" destId="{7F70C5D2-C5EC-4850-A6A2-6C51EE8998E7}" srcOrd="0" destOrd="0" parTransId="{8E7E28D5-863B-4907-A782-7413878F998D}" sibTransId="{67B41F27-6218-40FD-BB25-51786F183A57}"/>
    <dgm:cxn modelId="{6855912F-FD90-4DD4-B52D-F9544E20651B}" type="presParOf" srcId="{B28F340A-3FFD-4A4C-AFD0-445F3CD74689}" destId="{03AF6B8D-A36A-4A9A-9BB6-A6A484A772C2}" srcOrd="0" destOrd="0" presId="urn:microsoft.com/office/officeart/2008/layout/PictureLineup"/>
    <dgm:cxn modelId="{F1AA6546-C6C0-4900-97C5-BC1A4FC8B101}" type="presParOf" srcId="{03AF6B8D-A36A-4A9A-9BB6-A6A484A772C2}" destId="{2F250A61-6B9B-4CCF-8882-FAEEAE55A028}" srcOrd="0" destOrd="0" presId="urn:microsoft.com/office/officeart/2008/layout/PictureLineup"/>
    <dgm:cxn modelId="{461280C9-AA3C-4A51-8053-8D660AA07DB5}" type="presParOf" srcId="{03AF6B8D-A36A-4A9A-9BB6-A6A484A772C2}" destId="{D3BA7409-E7B6-49AC-AB9D-3816C558C6AC}" srcOrd="1" destOrd="0" presId="urn:microsoft.com/office/officeart/2008/layout/PictureLineup"/>
    <dgm:cxn modelId="{281ABB15-A811-4E4E-B550-DA3CA593E216}" type="presParOf" srcId="{03AF6B8D-A36A-4A9A-9BB6-A6A484A772C2}" destId="{AB3810AB-8604-4F3C-BFDD-E96EF700315F}" srcOrd="2" destOrd="0" presId="urn:microsoft.com/office/officeart/2008/layout/PictureLineup"/>
    <dgm:cxn modelId="{00294DD2-5273-4E05-9A91-16B268910816}" type="presParOf" srcId="{B28F340A-3FFD-4A4C-AFD0-445F3CD74689}" destId="{FFEB0918-22D4-48E2-9ABD-B3E8D7586AED}" srcOrd="1" destOrd="0" presId="urn:microsoft.com/office/officeart/2008/layout/PictureLineup"/>
    <dgm:cxn modelId="{78153312-771D-4CBB-82F5-EC362E5F373E}" type="presParOf" srcId="{B28F340A-3FFD-4A4C-AFD0-445F3CD74689}" destId="{6F862C2E-96C6-468F-9B75-AEA59DCBD1B7}" srcOrd="2" destOrd="0" presId="urn:microsoft.com/office/officeart/2008/layout/PictureLineup"/>
    <dgm:cxn modelId="{E52AC337-4F51-41BA-955A-A80DAC1E7347}" type="presParOf" srcId="{6F862C2E-96C6-468F-9B75-AEA59DCBD1B7}" destId="{6AFBDE9F-201E-4899-8F40-2BF3A4128FDF}" srcOrd="0" destOrd="0" presId="urn:microsoft.com/office/officeart/2008/layout/PictureLineup"/>
    <dgm:cxn modelId="{276DB4F0-F519-4275-88DA-C8C5D1B8B495}" type="presParOf" srcId="{6F862C2E-96C6-468F-9B75-AEA59DCBD1B7}" destId="{E7E3C8DB-29BD-4F88-96A5-94538B877A4C}" srcOrd="1" destOrd="0" presId="urn:microsoft.com/office/officeart/2008/layout/PictureLineup"/>
    <dgm:cxn modelId="{CFCC1BB6-A332-4736-A651-5F32B353EFCF}" type="presParOf" srcId="{6F862C2E-96C6-468F-9B75-AEA59DCBD1B7}" destId="{D5D98D8E-D7FC-4B2A-B312-13EBDEFF2EFD}" srcOrd="2" destOrd="0" presId="urn:microsoft.com/office/officeart/2008/layout/PictureLineup"/>
    <dgm:cxn modelId="{E57F92F1-AC5B-40ED-991A-2478AF4AC110}" type="presParOf" srcId="{B28F340A-3FFD-4A4C-AFD0-445F3CD74689}" destId="{B7443DFF-9B8A-4295-AAFA-87D3A856D21D}" srcOrd="3" destOrd="0" presId="urn:microsoft.com/office/officeart/2008/layout/PictureLineup"/>
    <dgm:cxn modelId="{5403386D-A2B3-49D1-81DF-75F87B12A38D}" type="presParOf" srcId="{B28F340A-3FFD-4A4C-AFD0-445F3CD74689}" destId="{BE008A64-FD68-4055-8BD4-0F4B8B6AF736}" srcOrd="4" destOrd="0" presId="urn:microsoft.com/office/officeart/2008/layout/PictureLineup"/>
    <dgm:cxn modelId="{83539392-2FB1-473A-BAC6-F0697B5ACB95}" type="presParOf" srcId="{BE008A64-FD68-4055-8BD4-0F4B8B6AF736}" destId="{73C77357-342E-44D0-BDC7-25062FFA742A}" srcOrd="0" destOrd="0" presId="urn:microsoft.com/office/officeart/2008/layout/PictureLineup"/>
    <dgm:cxn modelId="{884997D2-7514-42E4-99CB-3113D92766CD}" type="presParOf" srcId="{BE008A64-FD68-4055-8BD4-0F4B8B6AF736}" destId="{182D90C8-E788-463E-B1E6-0492132797AE}" srcOrd="1" destOrd="0" presId="urn:microsoft.com/office/officeart/2008/layout/PictureLineup"/>
    <dgm:cxn modelId="{27011267-0D65-4021-80D6-87FEB79F3525}" type="presParOf" srcId="{BE008A64-FD68-4055-8BD4-0F4B8B6AF736}" destId="{639D11F6-564C-4D90-A33F-473489635CF2}"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50A61-6B9B-4CCF-8882-FAEEAE55A028}">
      <dsp:nvSpPr>
        <dsp:cNvPr id="0" name=""/>
        <dsp:cNvSpPr/>
      </dsp:nvSpPr>
      <dsp:spPr>
        <a:xfrm>
          <a:off x="620590" y="0"/>
          <a:ext cx="2556284" cy="25562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BA7409-E7B6-49AC-AB9D-3816C558C6AC}">
      <dsp:nvSpPr>
        <dsp:cNvPr id="0" name=""/>
        <dsp:cNvSpPr/>
      </dsp:nvSpPr>
      <dsp:spPr>
        <a:xfrm>
          <a:off x="620590" y="0"/>
          <a:ext cx="255" cy="5112568"/>
        </a:xfrm>
        <a:prstGeom prst="line">
          <a:avLst/>
        </a:pr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3810AB-8604-4F3C-BFDD-E96EF700315F}">
      <dsp:nvSpPr>
        <dsp:cNvPr id="0" name=""/>
        <dsp:cNvSpPr/>
      </dsp:nvSpPr>
      <dsp:spPr>
        <a:xfrm>
          <a:off x="620590" y="2556284"/>
          <a:ext cx="2556284"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en-US" altLang="ja-JP" sz="3600" kern="1200" dirty="0" smtClean="0">
              <a:latin typeface="Arial" panose="020B0604020202020204" pitchFamily="34" charset="0"/>
              <a:cs typeface="Arial" panose="020B0604020202020204" pitchFamily="34" charset="0"/>
            </a:rPr>
            <a:t>Step 1</a:t>
          </a:r>
          <a:endParaRPr kumimoji="1" lang="ja-JP" altLang="en-US" sz="3600" kern="1200" dirty="0"/>
        </a:p>
        <a:p>
          <a:pPr marL="228600" lvl="1" indent="-228600" algn="l" defTabSz="1066800">
            <a:lnSpc>
              <a:spcPct val="90000"/>
            </a:lnSpc>
            <a:spcBef>
              <a:spcPct val="0"/>
            </a:spcBef>
            <a:spcAft>
              <a:spcPct val="15000"/>
            </a:spcAft>
            <a:buChar char="••"/>
          </a:pPr>
          <a:r>
            <a:rPr kumimoji="1" lang="en-US" altLang="ja-JP" sz="2400" kern="1200" dirty="0" smtClean="0">
              <a:latin typeface="Arial" panose="020B0604020202020204" pitchFamily="34" charset="0"/>
              <a:cs typeface="Arial" panose="020B0604020202020204" pitchFamily="34" charset="0"/>
            </a:rPr>
            <a:t>Open the door</a:t>
          </a:r>
          <a:endParaRPr kumimoji="1" lang="ja-JP" altLang="en-US" sz="2400" kern="1200" dirty="0"/>
        </a:p>
      </dsp:txBody>
      <dsp:txXfrm>
        <a:off x="620590" y="2556284"/>
        <a:ext cx="2556284" cy="2556284"/>
      </dsp:txXfrm>
    </dsp:sp>
    <dsp:sp modelId="{6AFBDE9F-201E-4899-8F40-2BF3A4128FDF}">
      <dsp:nvSpPr>
        <dsp:cNvPr id="0" name=""/>
        <dsp:cNvSpPr/>
      </dsp:nvSpPr>
      <dsp:spPr>
        <a:xfrm>
          <a:off x="3177766" y="0"/>
          <a:ext cx="2556284" cy="255628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5">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7E3C8DB-29BD-4F88-96A5-94538B877A4C}">
      <dsp:nvSpPr>
        <dsp:cNvPr id="0" name=""/>
        <dsp:cNvSpPr/>
      </dsp:nvSpPr>
      <dsp:spPr>
        <a:xfrm>
          <a:off x="3177766" y="0"/>
          <a:ext cx="255" cy="5112568"/>
        </a:xfrm>
        <a:prstGeom prst="line">
          <a:avLst/>
        </a:pr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D98D8E-D7FC-4B2A-B312-13EBDEFF2EFD}">
      <dsp:nvSpPr>
        <dsp:cNvPr id="0" name=""/>
        <dsp:cNvSpPr/>
      </dsp:nvSpPr>
      <dsp:spPr>
        <a:xfrm>
          <a:off x="3177766" y="2556284"/>
          <a:ext cx="2556284"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en-US" altLang="ja-JP" sz="3600" kern="1200" dirty="0" smtClean="0">
              <a:latin typeface="Arial" panose="020B0604020202020204" pitchFamily="34" charset="0"/>
              <a:cs typeface="Arial" panose="020B0604020202020204" pitchFamily="34" charset="0"/>
            </a:rPr>
            <a:t>Step 2</a:t>
          </a:r>
          <a:endParaRPr kumimoji="1" lang="ja-JP" altLang="en-US" sz="3600" kern="1200" dirty="0"/>
        </a:p>
        <a:p>
          <a:pPr marL="228600" lvl="1" indent="-228600" algn="l" defTabSz="1066800">
            <a:lnSpc>
              <a:spcPct val="90000"/>
            </a:lnSpc>
            <a:spcBef>
              <a:spcPct val="0"/>
            </a:spcBef>
            <a:spcAft>
              <a:spcPct val="15000"/>
            </a:spcAft>
            <a:buChar char="••"/>
          </a:pPr>
          <a:r>
            <a:rPr kumimoji="1" lang="en-US" altLang="ja-JP" sz="2400" kern="1200" dirty="0" smtClean="0">
              <a:latin typeface="Arial" panose="020B0604020202020204" pitchFamily="34" charset="0"/>
              <a:cs typeface="Arial" panose="020B0604020202020204" pitchFamily="34" charset="0"/>
            </a:rPr>
            <a:t>Release Filter lock</a:t>
          </a:r>
          <a:endParaRPr kumimoji="1" lang="ja-JP" altLang="en-US" sz="2400" kern="1200" dirty="0"/>
        </a:p>
      </dsp:txBody>
      <dsp:txXfrm>
        <a:off x="3177766" y="2556284"/>
        <a:ext cx="2556284" cy="2556284"/>
      </dsp:txXfrm>
    </dsp:sp>
    <dsp:sp modelId="{73C77357-342E-44D0-BDC7-25062FFA742A}">
      <dsp:nvSpPr>
        <dsp:cNvPr id="0" name=""/>
        <dsp:cNvSpPr/>
      </dsp:nvSpPr>
      <dsp:spPr>
        <a:xfrm>
          <a:off x="5734941" y="0"/>
          <a:ext cx="2556284" cy="25562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a:ln w="9525" cap="flat" cmpd="sng" algn="ctr">
          <a:solidFill>
            <a:schemeClr val="accent5">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82D90C8-E788-463E-B1E6-0492132797AE}">
      <dsp:nvSpPr>
        <dsp:cNvPr id="0" name=""/>
        <dsp:cNvSpPr/>
      </dsp:nvSpPr>
      <dsp:spPr>
        <a:xfrm>
          <a:off x="5734941" y="0"/>
          <a:ext cx="255" cy="5112568"/>
        </a:xfrm>
        <a:prstGeom prst="line">
          <a:avLst/>
        </a:prstGeom>
        <a:noFill/>
        <a:ln w="9525" cap="flat" cmpd="sng" algn="ctr">
          <a:solidFill>
            <a:schemeClr val="accent5">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9D11F6-564C-4D90-A33F-473489635CF2}">
      <dsp:nvSpPr>
        <dsp:cNvPr id="0" name=""/>
        <dsp:cNvSpPr/>
      </dsp:nvSpPr>
      <dsp:spPr>
        <a:xfrm>
          <a:off x="5734941" y="2556284"/>
          <a:ext cx="2556284" cy="2556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en-US" altLang="ja-JP" sz="3600" kern="1200" dirty="0" smtClean="0">
              <a:latin typeface="Arial" panose="020B0604020202020204" pitchFamily="34" charset="0"/>
              <a:cs typeface="Arial" panose="020B0604020202020204" pitchFamily="34" charset="0"/>
            </a:rPr>
            <a:t>Step 3</a:t>
          </a:r>
          <a:endParaRPr kumimoji="1" lang="ja-JP" altLang="en-US" sz="36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kumimoji="1" lang="en-US" altLang="ja-JP" sz="2400" kern="1200" dirty="0" smtClean="0">
              <a:latin typeface="Arial" panose="020B0604020202020204" pitchFamily="34" charset="0"/>
              <a:cs typeface="Arial" panose="020B0604020202020204" pitchFamily="34" charset="0"/>
            </a:rPr>
            <a:t>Remove Filter and holder</a:t>
          </a:r>
          <a:endParaRPr kumimoji="1" lang="ja-JP" altLang="en-US" sz="2400" kern="1200" dirty="0">
            <a:latin typeface="Arial" panose="020B0604020202020204" pitchFamily="34" charset="0"/>
            <a:cs typeface="Arial" panose="020B0604020202020204" pitchFamily="34" charset="0"/>
          </a:endParaRPr>
        </a:p>
      </dsp:txBody>
      <dsp:txXfrm>
        <a:off x="5734941" y="2556284"/>
        <a:ext cx="2556284" cy="2556284"/>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ja-JP" altLang="en-US"/>
          </a:p>
        </p:txBody>
      </p:sp>
      <p:sp>
        <p:nvSpPr>
          <p:cNvPr id="3" name="日付プレースホルダ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57FB729F-8C16-A74C-B6B3-E33C0948F145}" type="datetimeFigureOut">
              <a:rPr lang="ja-JP" altLang="en-US" smtClean="0"/>
              <a:pPr/>
              <a:t>2016/3/17</a:t>
            </a:fld>
            <a:endParaRPr lang="ja-JP" altLang="en-US"/>
          </a:p>
        </p:txBody>
      </p:sp>
      <p:sp>
        <p:nvSpPr>
          <p:cNvPr id="4" name="フッター プレースホルダ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0BB1D5AD-6F12-014E-AF51-B45F52BAB30B}" type="slidenum">
              <a:rPr lang="ja-JP" altLang="en-US" smtClean="0"/>
              <a:pPr/>
              <a:t>‹#›</a:t>
            </a:fld>
            <a:endParaRPr lang="ja-JP" altLang="en-US"/>
          </a:p>
        </p:txBody>
      </p:sp>
    </p:spTree>
    <p:extLst>
      <p:ext uri="{BB962C8B-B14F-4D97-AF65-F5344CB8AC3E}">
        <p14:creationId xmlns:p14="http://schemas.microsoft.com/office/powerpoint/2010/main" val="2490906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kumimoji="1" lang="ja-JP" altLang="en-US"/>
          </a:p>
        </p:txBody>
      </p:sp>
      <p:sp>
        <p:nvSpPr>
          <p:cNvPr id="3" name="日付プレースホルダ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AAE6C9A9-54B3-457B-B5CE-E6AD6D98AD1B}" type="datetimeFigureOut">
              <a:rPr kumimoji="1" lang="ja-JP" altLang="en-US" smtClean="0"/>
              <a:pPr/>
              <a:t>2016/3/17</a:t>
            </a:fld>
            <a:endParaRPr kumimoji="1" lang="ja-JP" altLang="en-US"/>
          </a:p>
        </p:txBody>
      </p:sp>
      <p:sp>
        <p:nvSpPr>
          <p:cNvPr id="4" name="スライド イメージ プレースホルダ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ja-JP" altLang="en-US"/>
          </a:p>
        </p:txBody>
      </p:sp>
      <p:sp>
        <p:nvSpPr>
          <p:cNvPr id="5" name="ノート プレースホルダ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A3CCFD8-6B1F-40E6-A5E6-D576D05FEC79}" type="slidenum">
              <a:rPr kumimoji="1" lang="ja-JP" altLang="en-US" smtClean="0"/>
              <a:pPr/>
              <a:t>‹#›</a:t>
            </a:fld>
            <a:endParaRPr kumimoji="1" lang="ja-JP" altLang="en-US"/>
          </a:p>
        </p:txBody>
      </p:sp>
    </p:spTree>
    <p:extLst>
      <p:ext uri="{BB962C8B-B14F-4D97-AF65-F5344CB8AC3E}">
        <p14:creationId xmlns:p14="http://schemas.microsoft.com/office/powerpoint/2010/main" val="697870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ＭＳ Ｐ明朝" pitchFamily="18" charset="-128"/>
              </a:defRPr>
            </a:lvl1pPr>
            <a:lvl2pPr marL="769016" indent="-294762" algn="l" eaLnBrk="0" hangingPunct="0">
              <a:spcBef>
                <a:spcPct val="30000"/>
              </a:spcBef>
              <a:defRPr kumimoji="1" sz="1200">
                <a:solidFill>
                  <a:schemeClr val="tx1"/>
                </a:solidFill>
                <a:latin typeface="Arial" pitchFamily="34" charset="0"/>
                <a:ea typeface="ＭＳ Ｐ明朝" pitchFamily="18" charset="-128"/>
              </a:defRPr>
            </a:lvl2pPr>
            <a:lvl3pPr marL="1182340" indent="-235481" algn="l" eaLnBrk="0" hangingPunct="0">
              <a:spcBef>
                <a:spcPct val="30000"/>
              </a:spcBef>
              <a:defRPr kumimoji="1" sz="1200">
                <a:solidFill>
                  <a:schemeClr val="tx1"/>
                </a:solidFill>
                <a:latin typeface="Arial" pitchFamily="34" charset="0"/>
                <a:ea typeface="ＭＳ Ｐ明朝" pitchFamily="18" charset="-128"/>
              </a:defRPr>
            </a:lvl3pPr>
            <a:lvl4pPr marL="1656594" indent="-235481" algn="l" eaLnBrk="0" hangingPunct="0">
              <a:spcBef>
                <a:spcPct val="30000"/>
              </a:spcBef>
              <a:defRPr kumimoji="1" sz="1200">
                <a:solidFill>
                  <a:schemeClr val="tx1"/>
                </a:solidFill>
                <a:latin typeface="Arial" pitchFamily="34" charset="0"/>
                <a:ea typeface="ＭＳ Ｐ明朝" pitchFamily="18" charset="-128"/>
              </a:defRPr>
            </a:lvl4pPr>
            <a:lvl5pPr marL="2130848" indent="-235481" algn="l" eaLnBrk="0" hangingPunct="0">
              <a:spcBef>
                <a:spcPct val="30000"/>
              </a:spcBef>
              <a:defRPr kumimoji="1" sz="1200">
                <a:solidFill>
                  <a:schemeClr val="tx1"/>
                </a:solidFill>
                <a:latin typeface="Arial" pitchFamily="34" charset="0"/>
                <a:ea typeface="ＭＳ Ｐ明朝" pitchFamily="18" charset="-128"/>
              </a:defRPr>
            </a:lvl5pPr>
            <a:lvl6pPr marL="2605101" indent="-235481"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3079355" indent="-235481"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553608" indent="-235481"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4027862" indent="-235481"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988490F5-5F5F-4B0B-A8AA-727FC0544B63}" type="slidenum">
              <a:rPr lang="en-US" altLang="ja-JP" smtClean="0">
                <a:ea typeface="Arial Unicode MS" pitchFamily="50" charset="-128"/>
                <a:cs typeface="Arial Unicode MS" pitchFamily="50" charset="-128"/>
              </a:rPr>
              <a:pPr algn="r" eaLnBrk="1" hangingPunct="1">
                <a:spcBef>
                  <a:spcPct val="0"/>
                </a:spcBef>
              </a:pPr>
              <a:t>1</a:t>
            </a:fld>
            <a:endParaRPr lang="en-US" altLang="ja-JP" smtClean="0">
              <a:ea typeface="Arial Unicode MS" pitchFamily="50" charset="-128"/>
              <a:cs typeface="Arial Unicode MS" pitchFamily="50" charset="-128"/>
            </a:endParaRPr>
          </a:p>
        </p:txBody>
      </p:sp>
      <p:sp>
        <p:nvSpPr>
          <p:cNvPr id="73731" name="Rectangle 2"/>
          <p:cNvSpPr>
            <a:spLocks noGrp="1" noRot="1" noChangeAspect="1" noChangeArrowheads="1" noTextEdit="1"/>
          </p:cNvSpPr>
          <p:nvPr>
            <p:ph type="sldImg"/>
          </p:nvPr>
        </p:nvSpPr>
        <p:spPr>
          <a:xfrm>
            <a:off x="1279525" y="736600"/>
            <a:ext cx="4811713" cy="3608388"/>
          </a:xfrm>
          <a:ln/>
        </p:spPr>
      </p:sp>
      <p:sp>
        <p:nvSpPr>
          <p:cNvPr id="73732" name="Rectangle 3"/>
          <p:cNvSpPr>
            <a:spLocks noGrp="1" noChangeArrowheads="1"/>
          </p:cNvSpPr>
          <p:nvPr>
            <p:ph type="body" idx="1"/>
          </p:nvPr>
        </p:nvSpPr>
        <p:spPr>
          <a:xfrm>
            <a:off x="1004517" y="4566442"/>
            <a:ext cx="5360835" cy="4348409"/>
          </a:xfrm>
          <a:noFill/>
        </p:spPr>
        <p:txBody>
          <a:bodyPr/>
          <a:lstStyle/>
          <a:p>
            <a:pPr eaLnBrk="1" hangingPunct="1"/>
            <a:endParaRPr lang="ja-JP" altLang="ja-JP"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a:spLocks noGrp="1"/>
          </p:cNvSpPr>
          <p:nvPr>
            <p:ph type="sldNum" sz="quarter" idx="5"/>
          </p:nvPr>
        </p:nvSpPr>
        <p:spPr/>
        <p:txBody>
          <a:bodyPr/>
          <a:lstStyle/>
          <a:p>
            <a:pPr>
              <a:defRPr/>
            </a:pPr>
            <a:fld id="{4EFAE67B-E74E-454D-9DF9-08D2D5D2FA40}" type="slidenum">
              <a:rPr lang="en-US" altLang="ja-JP">
                <a:solidFill>
                  <a:prstClr val="black"/>
                </a:solidFill>
              </a:rPr>
              <a:pPr>
                <a:defRPr/>
              </a:pPr>
              <a:t>12</a:t>
            </a:fld>
            <a:endParaRPr lang="en-US" altLang="ja-JP">
              <a:solidFill>
                <a:prstClr val="black"/>
              </a:solidFill>
            </a:endParaRPr>
          </a:p>
        </p:txBody>
      </p:sp>
    </p:spTree>
    <p:extLst>
      <p:ext uri="{BB962C8B-B14F-4D97-AF65-F5344CB8AC3E}">
        <p14:creationId xmlns:p14="http://schemas.microsoft.com/office/powerpoint/2010/main" val="120584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a:spLocks noGrp="1"/>
          </p:cNvSpPr>
          <p:nvPr>
            <p:ph type="sldNum" sz="quarter" idx="5"/>
          </p:nvPr>
        </p:nvSpPr>
        <p:spPr/>
        <p:txBody>
          <a:bodyPr/>
          <a:lstStyle/>
          <a:p>
            <a:pPr>
              <a:defRPr/>
            </a:pPr>
            <a:fld id="{4EFAE67B-E74E-454D-9DF9-08D2D5D2FA40}" type="slidenum">
              <a:rPr lang="en-US" altLang="ja-JP">
                <a:solidFill>
                  <a:prstClr val="black"/>
                </a:solidFill>
              </a:rPr>
              <a:pPr>
                <a:defRPr/>
              </a:pPr>
              <a:t>21</a:t>
            </a:fld>
            <a:endParaRPr lang="en-US" altLang="ja-JP">
              <a:solidFill>
                <a:prstClr val="black"/>
              </a:solidFill>
            </a:endParaRPr>
          </a:p>
        </p:txBody>
      </p:sp>
    </p:spTree>
    <p:extLst>
      <p:ext uri="{BB962C8B-B14F-4D97-AF65-F5344CB8AC3E}">
        <p14:creationId xmlns:p14="http://schemas.microsoft.com/office/powerpoint/2010/main" val="120584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lIns="96516" tIns="48259" rIns="96516" bIns="48259"/>
          <a:lstStyle/>
          <a:p>
            <a:pPr eaLnBrk="1" hangingPunct="1"/>
            <a:endParaRPr lang="ja-JP" altLang="en-US" smtClean="0">
              <a:latin typeface="Arial" pitchFamily="34" charset="0"/>
              <a:ea typeface="ＭＳ Ｐゴシック" pitchFamily="50" charset="-128"/>
            </a:endParaRPr>
          </a:p>
        </p:txBody>
      </p:sp>
      <p:sp>
        <p:nvSpPr>
          <p:cNvPr id="86020" name="スライド番号プレースホルダー 3"/>
          <p:cNvSpPr txBox="1">
            <a:spLocks noGrp="1"/>
          </p:cNvSpPr>
          <p:nvPr/>
        </p:nvSpPr>
        <p:spPr bwMode="auto">
          <a:xfrm>
            <a:off x="4144485" y="9120602"/>
            <a:ext cx="3170717" cy="48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16" tIns="48259" rIns="96516" bIns="48259" anchor="b"/>
          <a:lstStyle>
            <a:lvl1pPr defTabSz="911225" eaLnBrk="0" hangingPunct="0">
              <a:spcBef>
                <a:spcPct val="30000"/>
              </a:spcBef>
              <a:defRPr kumimoji="1" sz="1200">
                <a:solidFill>
                  <a:schemeClr val="tx1"/>
                </a:solidFill>
                <a:latin typeface="Arial" pitchFamily="34" charset="0"/>
                <a:ea typeface="ＭＳ Ｐ明朝" pitchFamily="18" charset="-128"/>
              </a:defRPr>
            </a:lvl1pPr>
            <a:lvl2pPr marL="742950" indent="-285750" defTabSz="911225"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11225"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11225"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11225"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11225"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11225"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11225"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11225"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731B4F10-29A5-49AB-91ED-987BEBB73FDC}" type="slidenum">
              <a:rPr lang="de-DE" altLang="ja-JP">
                <a:solidFill>
                  <a:srgbClr val="000000"/>
                </a:solidFill>
                <a:ea typeface="ＭＳ Ｐゴシック" pitchFamily="50" charset="-128"/>
              </a:rPr>
              <a:pPr algn="r" eaLnBrk="1" hangingPunct="1">
                <a:spcBef>
                  <a:spcPct val="0"/>
                </a:spcBef>
              </a:pPr>
              <a:t>22</a:t>
            </a:fld>
            <a:endParaRPr lang="de-DE" altLang="ja-JP">
              <a:solidFill>
                <a:srgbClr val="000000"/>
              </a:solidFill>
              <a:ea typeface="ＭＳ Ｐゴシック" pitchFamily="50" charset="-128"/>
            </a:endParaRPr>
          </a:p>
        </p:txBody>
      </p:sp>
    </p:spTree>
    <p:extLst>
      <p:ext uri="{BB962C8B-B14F-4D97-AF65-F5344CB8AC3E}">
        <p14:creationId xmlns:p14="http://schemas.microsoft.com/office/powerpoint/2010/main" val="319513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A3CCFD8-6B1F-40E6-A5E6-D576D05FEC79}" type="slidenum">
              <a:rPr kumimoji="1" lang="ja-JP" altLang="en-US" smtClean="0"/>
              <a:pPr/>
              <a:t>26</a:t>
            </a:fld>
            <a:endParaRPr kumimoji="1" lang="ja-JP" altLang="en-US"/>
          </a:p>
        </p:txBody>
      </p:sp>
    </p:spTree>
    <p:extLst>
      <p:ext uri="{BB962C8B-B14F-4D97-AF65-F5344CB8AC3E}">
        <p14:creationId xmlns:p14="http://schemas.microsoft.com/office/powerpoint/2010/main" val="322206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A3CCFD8-6B1F-40E6-A5E6-D576D05FEC79}" type="slidenum">
              <a:rPr kumimoji="1" lang="ja-JP" altLang="en-US" smtClean="0"/>
              <a:pPr/>
              <a:t>27</a:t>
            </a:fld>
            <a:endParaRPr kumimoji="1" lang="ja-JP" altLang="en-US"/>
          </a:p>
        </p:txBody>
      </p:sp>
    </p:spTree>
    <p:extLst>
      <p:ext uri="{BB962C8B-B14F-4D97-AF65-F5344CB8AC3E}">
        <p14:creationId xmlns:p14="http://schemas.microsoft.com/office/powerpoint/2010/main" val="322206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3CCFD8-6B1F-40E6-A5E6-D576D05FEC79}" type="slidenum">
              <a:rPr kumimoji="1" lang="ja-JP" altLang="en-US" smtClean="0"/>
              <a:pPr/>
              <a:t>28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a:spLocks noGrp="1"/>
          </p:cNvSpPr>
          <p:nvPr>
            <p:ph type="sldNum" sz="quarter" idx="5"/>
          </p:nvPr>
        </p:nvSpPr>
        <p:spPr/>
        <p:txBody>
          <a:bodyPr/>
          <a:lstStyle/>
          <a:p>
            <a:pPr>
              <a:defRPr/>
            </a:pPr>
            <a:fld id="{4EFAE67B-E74E-454D-9DF9-08D2D5D2FA40}" type="slidenum">
              <a:rPr lang="en-US" altLang="ja-JP">
                <a:solidFill>
                  <a:prstClr val="black"/>
                </a:solidFill>
              </a:rPr>
              <a:pPr>
                <a:defRPr/>
              </a:pPr>
              <a:t>2</a:t>
            </a:fld>
            <a:endParaRPr lang="en-US" altLang="ja-JP">
              <a:solidFill>
                <a:prstClr val="black"/>
              </a:solidFill>
            </a:endParaRPr>
          </a:p>
        </p:txBody>
      </p:sp>
    </p:spTree>
    <p:extLst>
      <p:ext uri="{BB962C8B-B14F-4D97-AF65-F5344CB8AC3E}">
        <p14:creationId xmlns:p14="http://schemas.microsoft.com/office/powerpoint/2010/main" val="120584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txBox="1">
            <a:spLocks noGrp="1"/>
          </p:cNvSpPr>
          <p:nvPr/>
        </p:nvSpPr>
        <p:spPr bwMode="auto">
          <a:xfrm>
            <a:off x="4146192" y="9120602"/>
            <a:ext cx="3169008" cy="4805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718" tIns="47359" rIns="94718" bIns="47359" anchor="b"/>
          <a:lstStyle/>
          <a:p>
            <a:pPr algn="r">
              <a:defRPr/>
            </a:pPr>
            <a:fld id="{CAB909CD-E1B8-47AF-BADD-62038084E787}" type="slidenum">
              <a:rPr lang="en-US" altLang="ja-JP" sz="1200">
                <a:latin typeface="Arial" charset="0"/>
                <a:ea typeface="ＭＳ Ｐゴシック" pitchFamily="50" charset="-128"/>
              </a:rPr>
              <a:pPr algn="r">
                <a:defRPr/>
              </a:pPr>
              <a:t>5</a:t>
            </a:fld>
            <a:endParaRPr lang="en-US" altLang="ja-JP" sz="1200">
              <a:latin typeface="Arial" charset="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a:ln/>
        </p:spPr>
      </p:sp>
      <p:sp>
        <p:nvSpPr>
          <p:cNvPr id="117763"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txBox="1">
            <a:spLocks noGrp="1"/>
          </p:cNvSpPr>
          <p:nvPr/>
        </p:nvSpPr>
        <p:spPr bwMode="auto">
          <a:xfrm>
            <a:off x="4146192" y="9120602"/>
            <a:ext cx="3169008" cy="4805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718" tIns="47359" rIns="94718" bIns="47359" anchor="b"/>
          <a:lstStyle/>
          <a:p>
            <a:pPr algn="r">
              <a:defRPr/>
            </a:pPr>
            <a:fld id="{EF8044C1-034F-4C50-8742-80BE511102A9}" type="slidenum">
              <a:rPr lang="en-US" altLang="ja-JP" sz="1200">
                <a:latin typeface="Arial" charset="0"/>
                <a:ea typeface="ＭＳ Ｐゴシック" pitchFamily="50" charset="-128"/>
              </a:rPr>
              <a:pPr algn="r">
                <a:defRPr/>
              </a:pPr>
              <a:t>6</a:t>
            </a:fld>
            <a:endParaRPr lang="en-US" altLang="ja-JP" sz="1200">
              <a:latin typeface="Arial" charset="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71B0F6-94FF-4A58-B18C-B1924EA7D2B3}" type="slidenum">
              <a:rPr altLang="ja-JP"/>
              <a:pPr>
                <a:defRPr/>
              </a:pPr>
              <a:t>7</a:t>
            </a:fld>
            <a:endParaRPr lang="ja-JP" altLang="ja-JP"/>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lvl="2" eaLnBrk="1" hangingPunct="1">
              <a:spcBef>
                <a:spcPct val="0"/>
              </a:spcBef>
              <a:buClr>
                <a:schemeClr val="tx1"/>
              </a:buClr>
              <a:buFont typeface="Wingdings" pitchFamily="2" charset="2"/>
              <a:buChar char="ü"/>
            </a:pPr>
            <a:r>
              <a:rPr lang="en-US" altLang="ja-JP" sz="2100">
                <a:latin typeface="Arial" pitchFamily="34" charset="0"/>
                <a:ea typeface="Arial Unicode MS" pitchFamily="50" charset="-128"/>
                <a:cs typeface="Arial Unicode MS" pitchFamily="50" charset="-128"/>
              </a:rPr>
              <a:t>Consumable parts :</a:t>
            </a:r>
          </a:p>
          <a:p>
            <a:pPr lvl="3" eaLnBrk="1" hangingPunct="1">
              <a:spcBef>
                <a:spcPct val="0"/>
              </a:spcBef>
              <a:buClr>
                <a:schemeClr val="tx1"/>
              </a:buClr>
              <a:buFontTx/>
              <a:buChar char="•"/>
            </a:pPr>
            <a:r>
              <a:rPr lang="en-US" altLang="ja-JP" smtClean="0">
                <a:latin typeface="Arial" pitchFamily="34" charset="0"/>
                <a:ea typeface="Arial Unicode MS" pitchFamily="50" charset="-128"/>
                <a:cs typeface="Arial Unicode MS" pitchFamily="50" charset="-128"/>
              </a:rPr>
              <a:t>Sample gas filter element, NO2 to NO converter material etc</a:t>
            </a:r>
          </a:p>
          <a:p>
            <a:pPr lvl="2" eaLnBrk="1" hangingPunct="1">
              <a:spcBef>
                <a:spcPct val="0"/>
              </a:spcBef>
              <a:buClr>
                <a:schemeClr val="tx1"/>
              </a:buClr>
              <a:buFont typeface="Wingdings" pitchFamily="2" charset="2"/>
              <a:buChar char="ü"/>
            </a:pPr>
            <a:r>
              <a:rPr lang="en-US" altLang="ja-JP" sz="2100">
                <a:latin typeface="Arial" pitchFamily="34" charset="0"/>
                <a:ea typeface="Arial Unicode MS" pitchFamily="50" charset="-128"/>
                <a:cs typeface="Arial Unicode MS" pitchFamily="50" charset="-128"/>
              </a:rPr>
              <a:t>Periodical replacement parts : </a:t>
            </a:r>
          </a:p>
          <a:p>
            <a:pPr lvl="3" eaLnBrk="1" hangingPunct="1">
              <a:spcBef>
                <a:spcPct val="0"/>
              </a:spcBef>
              <a:buClr>
                <a:schemeClr val="tx1"/>
              </a:buClr>
              <a:buFontTx/>
              <a:buChar char="•"/>
            </a:pPr>
            <a:r>
              <a:rPr lang="en-US" altLang="ja-JP" smtClean="0">
                <a:latin typeface="Arial" pitchFamily="34" charset="0"/>
                <a:ea typeface="Arial Unicode MS" pitchFamily="50" charset="-128"/>
                <a:cs typeface="Arial Unicode MS" pitchFamily="50" charset="-128"/>
              </a:rPr>
              <a:t>Ozone generator, Sampling pump, electrical circuit bards etc</a:t>
            </a:r>
          </a:p>
          <a:p>
            <a:pPr lvl="1" eaLnBrk="1" hangingPunct="1">
              <a:spcBef>
                <a:spcPct val="0"/>
              </a:spcBef>
              <a:buClr>
                <a:schemeClr val="tx1"/>
              </a:buClr>
            </a:pPr>
            <a:r>
              <a:rPr lang="en-US" altLang="ja-JP" sz="2100">
                <a:latin typeface="Arial" pitchFamily="34" charset="0"/>
                <a:ea typeface="Arial Unicode MS" pitchFamily="50" charset="-128"/>
                <a:cs typeface="Arial Unicode MS" pitchFamily="50" charset="-128"/>
              </a:rPr>
              <a:t>Software for controller is designed with HORIBA ONE PLATFORM. </a:t>
            </a:r>
            <a:endParaRPr lang="en-US" altLang="ja-JP" sz="1700">
              <a:latin typeface="Arial" pitchFamily="34" charset="0"/>
              <a:ea typeface="Arial Unicode MS" pitchFamily="50" charset="-128"/>
              <a:cs typeface="Arial Unicode MS" pitchFamily="50" charset="-128"/>
            </a:endParaRPr>
          </a:p>
          <a:p>
            <a:pPr lvl="2" eaLnBrk="1" hangingPunct="1">
              <a:spcBef>
                <a:spcPct val="0"/>
              </a:spcBef>
              <a:buClr>
                <a:schemeClr val="tx1"/>
              </a:buClr>
              <a:buFont typeface="Wingdings" pitchFamily="2" charset="2"/>
              <a:buChar char="ü"/>
            </a:pPr>
            <a:r>
              <a:rPr lang="en-US" altLang="ja-JP" sz="2100">
                <a:latin typeface="Arial" pitchFamily="34" charset="0"/>
                <a:ea typeface="Arial Unicode MS" pitchFamily="50" charset="-128"/>
                <a:cs typeface="Arial Unicode MS" pitchFamily="50" charset="-128"/>
              </a:rPr>
              <a:t>MEXA-ONE quality check, maintenance support function (IO controller with flow diagram etc) and notification function.</a:t>
            </a:r>
          </a:p>
          <a:p>
            <a:pPr lvl="2" eaLnBrk="1" hangingPunct="1">
              <a:spcBef>
                <a:spcPct val="0"/>
              </a:spcBef>
              <a:buClr>
                <a:schemeClr val="tx1"/>
              </a:buClr>
              <a:buFont typeface="Wingdings" pitchFamily="2" charset="2"/>
              <a:buChar char="ü"/>
            </a:pPr>
            <a:r>
              <a:rPr lang="en-US" altLang="ja-JP" sz="2100">
                <a:latin typeface="Arial" pitchFamily="34" charset="0"/>
                <a:ea typeface="Arial Unicode MS" pitchFamily="50" charset="-128"/>
                <a:cs typeface="Arial Unicode MS" pitchFamily="50" charset="-128"/>
              </a:rPr>
              <a:t>The software can control MEXA-ONE device for maintenance.</a:t>
            </a:r>
          </a:p>
          <a:p>
            <a:pPr lvl="2" eaLnBrk="1" hangingPunct="1">
              <a:spcBef>
                <a:spcPct val="0"/>
              </a:spcBef>
              <a:buClr>
                <a:schemeClr val="tx1"/>
              </a:buClr>
            </a:pPr>
            <a:r>
              <a:rPr lang="en-US" altLang="ja-JP" sz="2100">
                <a:latin typeface="Arial" pitchFamily="34" charset="0"/>
                <a:ea typeface="Arial Unicode MS" pitchFamily="50" charset="-128"/>
                <a:cs typeface="Arial Unicode MS" pitchFamily="50" charset="-128"/>
              </a:rPr>
              <a:t>		For example : GDC-703 and GDC-ONE for linearity check and NOx converter efficiency check</a:t>
            </a:r>
          </a:p>
          <a:p>
            <a:endParaRPr lang="ja-JP" altLang="ja-JP"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144483" y="9120602"/>
            <a:ext cx="3170717" cy="48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27" tIns="47364" rIns="94727" bIns="47364" anchor="b"/>
          <a:lstStyle>
            <a:lvl1pPr algn="l" eaLnBrk="0" hangingPunct="0">
              <a:spcBef>
                <a:spcPct val="30000"/>
              </a:spcBef>
              <a:defRPr kumimoji="1" sz="1200">
                <a:solidFill>
                  <a:schemeClr val="tx1"/>
                </a:solidFill>
                <a:latin typeface="Arial" pitchFamily="34" charset="0"/>
                <a:ea typeface="ＭＳ Ｐ明朝" pitchFamily="18" charset="-128"/>
              </a:defRPr>
            </a:lvl1pPr>
            <a:lvl2pPr marL="742950" indent="-285750" algn="l" eaLnBrk="0" hangingPunct="0">
              <a:spcBef>
                <a:spcPct val="30000"/>
              </a:spcBef>
              <a:defRPr kumimoji="1" sz="1200">
                <a:solidFill>
                  <a:schemeClr val="tx1"/>
                </a:solidFill>
                <a:latin typeface="Arial" pitchFamily="34" charset="0"/>
                <a:ea typeface="ＭＳ Ｐ明朝" pitchFamily="18" charset="-128"/>
              </a:defRPr>
            </a:lvl2pPr>
            <a:lvl3pPr marL="1143000" indent="-228600" algn="l" eaLnBrk="0" hangingPunct="0">
              <a:spcBef>
                <a:spcPct val="30000"/>
              </a:spcBef>
              <a:defRPr kumimoji="1" sz="1200">
                <a:solidFill>
                  <a:schemeClr val="tx1"/>
                </a:solidFill>
                <a:latin typeface="Arial" pitchFamily="34" charset="0"/>
                <a:ea typeface="ＭＳ Ｐ明朝" pitchFamily="18" charset="-128"/>
              </a:defRPr>
            </a:lvl3pPr>
            <a:lvl4pPr marL="1600200" indent="-228600" algn="l" eaLnBrk="0" hangingPunct="0">
              <a:spcBef>
                <a:spcPct val="30000"/>
              </a:spcBef>
              <a:defRPr kumimoji="1" sz="1200">
                <a:solidFill>
                  <a:schemeClr val="tx1"/>
                </a:solidFill>
                <a:latin typeface="Arial" pitchFamily="34" charset="0"/>
                <a:ea typeface="ＭＳ Ｐ明朝" pitchFamily="18" charset="-128"/>
              </a:defRPr>
            </a:lvl4pPr>
            <a:lvl5pPr marL="2057400" indent="-228600" algn="l"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E89A5A21-3B69-47BF-9856-05ABD6B2E50C}" type="slidenum">
              <a:rPr lang="en-US" altLang="ja-JP">
                <a:ea typeface="Arial Unicode MS" pitchFamily="50" charset="-128"/>
              </a:rPr>
              <a:pPr algn="r" eaLnBrk="1" hangingPunct="1">
                <a:spcBef>
                  <a:spcPct val="0"/>
                </a:spcBef>
              </a:pPr>
              <a:t>8</a:t>
            </a:fld>
            <a:endParaRPr lang="en-US" altLang="ja-JP">
              <a:ea typeface="Arial Unicode MS" pitchFamily="5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ja-JP"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Times New Roman" pitchFamily="18" charset="0"/>
              </a:defRPr>
            </a:lvl1pPr>
            <a:lvl2pPr marL="769660" indent="-296024" algn="l" eaLnBrk="0" hangingPunct="0">
              <a:spcBef>
                <a:spcPct val="30000"/>
              </a:spcBef>
              <a:defRPr sz="1200">
                <a:solidFill>
                  <a:schemeClr val="tx1"/>
                </a:solidFill>
                <a:latin typeface="Times New Roman" pitchFamily="18" charset="0"/>
              </a:defRPr>
            </a:lvl2pPr>
            <a:lvl3pPr marL="1184092" indent="-236819" algn="l" eaLnBrk="0" hangingPunct="0">
              <a:spcBef>
                <a:spcPct val="30000"/>
              </a:spcBef>
              <a:defRPr sz="1200">
                <a:solidFill>
                  <a:schemeClr val="tx1"/>
                </a:solidFill>
                <a:latin typeface="Times New Roman" pitchFamily="18" charset="0"/>
              </a:defRPr>
            </a:lvl3pPr>
            <a:lvl4pPr marL="1657730" indent="-236819" algn="l" eaLnBrk="0" hangingPunct="0">
              <a:spcBef>
                <a:spcPct val="30000"/>
              </a:spcBef>
              <a:defRPr sz="1200">
                <a:solidFill>
                  <a:schemeClr val="tx1"/>
                </a:solidFill>
                <a:latin typeface="Times New Roman" pitchFamily="18" charset="0"/>
              </a:defRPr>
            </a:lvl4pPr>
            <a:lvl5pPr marL="2131366" indent="-236819" algn="l" eaLnBrk="0" hangingPunct="0">
              <a:spcBef>
                <a:spcPct val="30000"/>
              </a:spcBef>
              <a:defRPr sz="1200">
                <a:solidFill>
                  <a:schemeClr val="tx1"/>
                </a:solidFill>
                <a:latin typeface="Times New Roman" pitchFamily="18" charset="0"/>
              </a:defRPr>
            </a:lvl5pPr>
            <a:lvl6pPr marL="2605004" indent="-236819" eaLnBrk="0" fontAlgn="base" hangingPunct="0">
              <a:spcBef>
                <a:spcPct val="30000"/>
              </a:spcBef>
              <a:spcAft>
                <a:spcPct val="0"/>
              </a:spcAft>
              <a:defRPr sz="1200">
                <a:solidFill>
                  <a:schemeClr val="tx1"/>
                </a:solidFill>
                <a:latin typeface="Times New Roman" pitchFamily="18" charset="0"/>
              </a:defRPr>
            </a:lvl6pPr>
            <a:lvl7pPr marL="3078641" indent="-236819" eaLnBrk="0" fontAlgn="base" hangingPunct="0">
              <a:spcBef>
                <a:spcPct val="30000"/>
              </a:spcBef>
              <a:spcAft>
                <a:spcPct val="0"/>
              </a:spcAft>
              <a:defRPr sz="1200">
                <a:solidFill>
                  <a:schemeClr val="tx1"/>
                </a:solidFill>
                <a:latin typeface="Times New Roman" pitchFamily="18" charset="0"/>
              </a:defRPr>
            </a:lvl7pPr>
            <a:lvl8pPr marL="3552277" indent="-236819" eaLnBrk="0" fontAlgn="base" hangingPunct="0">
              <a:spcBef>
                <a:spcPct val="30000"/>
              </a:spcBef>
              <a:spcAft>
                <a:spcPct val="0"/>
              </a:spcAft>
              <a:defRPr sz="1200">
                <a:solidFill>
                  <a:schemeClr val="tx1"/>
                </a:solidFill>
                <a:latin typeface="Times New Roman" pitchFamily="18" charset="0"/>
              </a:defRPr>
            </a:lvl8pPr>
            <a:lvl9pPr marL="4025915" indent="-236819"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defRPr/>
            </a:pPr>
            <a:fld id="{EA5828A5-A450-4F10-A2C0-0652BD211529}" type="slidenum">
              <a:rPr lang="ja-JP" altLang="en-US" smtClean="0"/>
              <a:pPr algn="r" eaLnBrk="1" hangingPunct="1">
                <a:spcBef>
                  <a:spcPct val="0"/>
                </a:spcBef>
                <a:defRPr/>
              </a:pPr>
              <a:t>9</a:t>
            </a:fld>
            <a:endParaRPr lang="en-US" altLang="ja-JP"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Times New Roman" pitchFamily="18" charset="0"/>
              </a:defRPr>
            </a:lvl1pPr>
            <a:lvl2pPr marL="769660" indent="-296024" algn="l" eaLnBrk="0" hangingPunct="0">
              <a:spcBef>
                <a:spcPct val="30000"/>
              </a:spcBef>
              <a:defRPr sz="1200">
                <a:solidFill>
                  <a:schemeClr val="tx1"/>
                </a:solidFill>
                <a:latin typeface="Times New Roman" pitchFamily="18" charset="0"/>
              </a:defRPr>
            </a:lvl2pPr>
            <a:lvl3pPr marL="1184092" indent="-236819" algn="l" eaLnBrk="0" hangingPunct="0">
              <a:spcBef>
                <a:spcPct val="30000"/>
              </a:spcBef>
              <a:defRPr sz="1200">
                <a:solidFill>
                  <a:schemeClr val="tx1"/>
                </a:solidFill>
                <a:latin typeface="Times New Roman" pitchFamily="18" charset="0"/>
              </a:defRPr>
            </a:lvl3pPr>
            <a:lvl4pPr marL="1657730" indent="-236819" algn="l" eaLnBrk="0" hangingPunct="0">
              <a:spcBef>
                <a:spcPct val="30000"/>
              </a:spcBef>
              <a:defRPr sz="1200">
                <a:solidFill>
                  <a:schemeClr val="tx1"/>
                </a:solidFill>
                <a:latin typeface="Times New Roman" pitchFamily="18" charset="0"/>
              </a:defRPr>
            </a:lvl4pPr>
            <a:lvl5pPr marL="2131366" indent="-236819" algn="l" eaLnBrk="0" hangingPunct="0">
              <a:spcBef>
                <a:spcPct val="30000"/>
              </a:spcBef>
              <a:defRPr sz="1200">
                <a:solidFill>
                  <a:schemeClr val="tx1"/>
                </a:solidFill>
                <a:latin typeface="Times New Roman" pitchFamily="18" charset="0"/>
              </a:defRPr>
            </a:lvl5pPr>
            <a:lvl6pPr marL="2605004" indent="-236819" eaLnBrk="0" fontAlgn="base" hangingPunct="0">
              <a:spcBef>
                <a:spcPct val="30000"/>
              </a:spcBef>
              <a:spcAft>
                <a:spcPct val="0"/>
              </a:spcAft>
              <a:defRPr sz="1200">
                <a:solidFill>
                  <a:schemeClr val="tx1"/>
                </a:solidFill>
                <a:latin typeface="Times New Roman" pitchFamily="18" charset="0"/>
              </a:defRPr>
            </a:lvl6pPr>
            <a:lvl7pPr marL="3078641" indent="-236819" eaLnBrk="0" fontAlgn="base" hangingPunct="0">
              <a:spcBef>
                <a:spcPct val="30000"/>
              </a:spcBef>
              <a:spcAft>
                <a:spcPct val="0"/>
              </a:spcAft>
              <a:defRPr sz="1200">
                <a:solidFill>
                  <a:schemeClr val="tx1"/>
                </a:solidFill>
                <a:latin typeface="Times New Roman" pitchFamily="18" charset="0"/>
              </a:defRPr>
            </a:lvl7pPr>
            <a:lvl8pPr marL="3552277" indent="-236819" eaLnBrk="0" fontAlgn="base" hangingPunct="0">
              <a:spcBef>
                <a:spcPct val="30000"/>
              </a:spcBef>
              <a:spcAft>
                <a:spcPct val="0"/>
              </a:spcAft>
              <a:defRPr sz="1200">
                <a:solidFill>
                  <a:schemeClr val="tx1"/>
                </a:solidFill>
                <a:latin typeface="Times New Roman" pitchFamily="18" charset="0"/>
              </a:defRPr>
            </a:lvl8pPr>
            <a:lvl9pPr marL="4025915" indent="-236819"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defRPr/>
            </a:pPr>
            <a:fld id="{4C3CE80F-6585-4A19-8180-6A4E55695182}" type="slidenum">
              <a:rPr lang="ja-JP" altLang="en-US" smtClean="0"/>
              <a:pPr algn="r" eaLnBrk="1" hangingPunct="1">
                <a:spcBef>
                  <a:spcPct val="0"/>
                </a:spcBef>
                <a:defRPr/>
              </a:pPr>
              <a:t>10</a:t>
            </a:fld>
            <a:endParaRPr lang="en-US" altLang="ja-JP" smtClean="0"/>
          </a:p>
        </p:txBody>
      </p:sp>
      <p:sp>
        <p:nvSpPr>
          <p:cNvPr id="106499" name="Rectangle 2"/>
          <p:cNvSpPr>
            <a:spLocks noGrp="1" noRot="1" noChangeAspect="1" noChangeArrowheads="1" noTextEdit="1"/>
          </p:cNvSpPr>
          <p:nvPr>
            <p:ph type="sldImg"/>
          </p:nvPr>
        </p:nvSpPr>
        <p:spPr>
          <a:xfrm>
            <a:off x="1277938" y="735013"/>
            <a:ext cx="4814887" cy="3609975"/>
          </a:xfrm>
          <a:ln/>
        </p:spPr>
      </p:sp>
      <p:sp>
        <p:nvSpPr>
          <p:cNvPr id="106500" name="Rectangle 3"/>
          <p:cNvSpPr>
            <a:spLocks noGrp="1" noChangeArrowheads="1"/>
          </p:cNvSpPr>
          <p:nvPr>
            <p:ph type="body" idx="1"/>
          </p:nvPr>
        </p:nvSpPr>
        <p:spPr>
          <a:xfrm>
            <a:off x="1004517" y="4566444"/>
            <a:ext cx="5360835" cy="4653964"/>
          </a:xfrm>
          <a:noFill/>
        </p:spPr>
        <p:txBody>
          <a:bodyPr/>
          <a:lstStyle/>
          <a:p>
            <a:endParaRPr lang="en-US" altLang="ja-JP"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p:cNvSpPr>
            <a:spLocks noGrp="1" noRot="1" noChangeAspect="1" noTextEdit="1"/>
          </p:cNvSpPr>
          <p:nvPr>
            <p:ph type="sldImg"/>
          </p:nvPr>
        </p:nvSpPr>
        <p:spPr>
          <a:ln/>
        </p:spPr>
      </p:sp>
      <p:sp>
        <p:nvSpPr>
          <p:cNvPr id="121859"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4" name="スライド番号プレースホルダー 3"/>
          <p:cNvSpPr>
            <a:spLocks noGrp="1"/>
          </p:cNvSpPr>
          <p:nvPr>
            <p:ph type="sldNum" sz="quarter" idx="5"/>
          </p:nvPr>
        </p:nvSpPr>
        <p:spPr/>
        <p:txBody>
          <a:bodyPr/>
          <a:lstStyle/>
          <a:p>
            <a:pPr>
              <a:defRPr/>
            </a:pPr>
            <a:fld id="{69DF220C-56EB-448F-AD0F-58E4BDEA360A}" type="slidenum">
              <a:rPr lang="en-US" altLang="ja-JP" smtClean="0"/>
              <a:pPr>
                <a:defRPr/>
              </a:pPr>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cSld>
  <p:clrMapOvr>
    <a:masterClrMapping/>
  </p:clrMapOvr>
  <p:transition>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12" name="テキスト プレースホルダ 11"/>
          <p:cNvSpPr>
            <a:spLocks noGrp="1"/>
          </p:cNvSpPr>
          <p:nvPr>
            <p:ph type="body" sz="quarter" idx="14" hasCustomPrompt="1"/>
          </p:nvPr>
        </p:nvSpPr>
        <p:spPr>
          <a:xfrm>
            <a:off x="152525" y="5454807"/>
            <a:ext cx="8892480" cy="576163"/>
          </a:xfrm>
          <a:prstGeom prst="rect">
            <a:avLst/>
          </a:prstGeom>
        </p:spPr>
        <p:txBody>
          <a:bodyPr/>
          <a:lstStyle>
            <a:lvl1pPr marL="0" indent="0" algn="ctr">
              <a:buNone/>
              <a:defRPr sz="2900"/>
            </a:lvl1pPr>
          </a:lstStyle>
          <a:p>
            <a:pPr lvl="0"/>
            <a:r>
              <a:rPr kumimoji="1" lang="en-US" altLang="ja-JP" dirty="0" smtClean="0"/>
              <a:t>Text</a:t>
            </a:r>
            <a:endParaRPr kumimoji="1" lang="ja-JP" altLang="en-US" dirty="0"/>
          </a:p>
        </p:txBody>
      </p:sp>
      <p:sp>
        <p:nvSpPr>
          <p:cNvPr id="14" name="テキスト プレースホルダ 13"/>
          <p:cNvSpPr>
            <a:spLocks noGrp="1"/>
          </p:cNvSpPr>
          <p:nvPr>
            <p:ph type="body" sz="quarter" idx="15" hasCustomPrompt="1"/>
          </p:nvPr>
        </p:nvSpPr>
        <p:spPr>
          <a:xfrm>
            <a:off x="152400" y="5993252"/>
            <a:ext cx="8917111" cy="486290"/>
          </a:xfrm>
          <a:prstGeom prst="rect">
            <a:avLst/>
          </a:prstGeom>
        </p:spPr>
        <p:txBody>
          <a:bodyPr/>
          <a:lstStyle>
            <a:lvl1pPr algn="ctr">
              <a:buNone/>
              <a:defRPr sz="2000"/>
            </a:lvl1pPr>
          </a:lstStyle>
          <a:p>
            <a:pPr lvl="0"/>
            <a:r>
              <a:rPr kumimoji="1" lang="en-US" altLang="ja-JP" dirty="0" smtClean="0"/>
              <a:t>Text</a:t>
            </a:r>
            <a:endParaRPr kumimoji="1" lang="ja-JP" altLang="en-US" dirty="0"/>
          </a:p>
        </p:txBody>
      </p:sp>
      <p:sp>
        <p:nvSpPr>
          <p:cNvPr id="8"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
        <p:nvSpPr>
          <p:cNvPr id="5" name="テキスト ボックス 4"/>
          <p:cNvSpPr txBox="1"/>
          <p:nvPr userDrawn="1"/>
        </p:nvSpPr>
        <p:spPr>
          <a:xfrm>
            <a:off x="-33868" y="-28264"/>
            <a:ext cx="2895600" cy="276999"/>
          </a:xfrm>
          <a:prstGeom prst="rect">
            <a:avLst/>
          </a:prstGeom>
          <a:noFill/>
        </p:spPr>
        <p:txBody>
          <a:bodyPr wrap="square" rtlCol="0">
            <a:spAutoFit/>
          </a:bodyPr>
          <a:lstStyle/>
          <a:p>
            <a:r>
              <a:rPr lang="en-US" altLang="ja-JP" sz="1200" b="1" dirty="0" smtClean="0">
                <a:solidFill>
                  <a:srgbClr val="E70000"/>
                </a:solidFill>
                <a:latin typeface="Arial"/>
                <a:cs typeface="Arial"/>
              </a:rPr>
              <a:t>HORIBA Confidential</a:t>
            </a:r>
            <a:endParaRPr kumimoji="1" lang="ja-JP" altLang="en-US" sz="1200" dirty="0">
              <a:solidFill>
                <a:srgbClr val="FF0000"/>
              </a:solidFill>
            </a:endParaRPr>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75134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636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85800" y="1219200"/>
            <a:ext cx="7772400" cy="50292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299921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3067183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Tree>
    <p:extLst>
      <p:ext uri="{BB962C8B-B14F-4D97-AF65-F5344CB8AC3E}">
        <p14:creationId xmlns:p14="http://schemas.microsoft.com/office/powerpoint/2010/main" val="2112292303"/>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636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16249953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白紙">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ea"/>
                <a:ea typeface="+mj-ea"/>
              </a:defRPr>
            </a:lvl1pPr>
          </a:lstStyle>
          <a:p>
            <a:r>
              <a:rPr kumimoji="1" lang="ja-JP" altLang="en-US" dirty="0" smtClean="0"/>
              <a:t>タイトル</a:t>
            </a:r>
            <a:endParaRPr kumimoji="1" lang="ja-JP" altLang="en-US" dirty="0"/>
          </a:p>
        </p:txBody>
      </p:sp>
      <p:sp>
        <p:nvSpPr>
          <p:cNvPr id="6" name="テキスト プレースホルダ 5"/>
          <p:cNvSpPr>
            <a:spLocks noGrp="1"/>
          </p:cNvSpPr>
          <p:nvPr>
            <p:ph type="body" sz="quarter" idx="13"/>
          </p:nvPr>
        </p:nvSpPr>
        <p:spPr>
          <a:xfrm>
            <a:off x="457200" y="1295400"/>
            <a:ext cx="8229600" cy="4572000"/>
          </a:xfrm>
          <a:prstGeom prst="rect">
            <a:avLst/>
          </a:prstGeom>
        </p:spPr>
        <p:txBody>
          <a:bodyPr vert="horz"/>
          <a:lstStyle>
            <a:lvl1pPr>
              <a:buClr>
                <a:srgbClr val="3366FF"/>
              </a:buClr>
              <a:buFont typeface="Arial"/>
              <a:buNone/>
              <a:defRPr/>
            </a:lvl1pPr>
            <a:lvl2pPr>
              <a:buFont typeface="Wingdings" charset="2"/>
              <a:buNone/>
              <a:defRPr/>
            </a:lvl2pPr>
            <a:lvl3pPr>
              <a:buFont typeface="ヒラギノ角ゴ ProN W3"/>
              <a:buNone/>
              <a:defRPr/>
            </a:lvl3pPr>
            <a:lvl4pPr>
              <a:buFont typeface="Wingdings" charset="2"/>
              <a:buNone/>
              <a:defRPr/>
            </a:lvl4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Tree>
    <p:extLst>
      <p:ext uri="{BB962C8B-B14F-4D97-AF65-F5344CB8AC3E}">
        <p14:creationId xmlns:p14="http://schemas.microsoft.com/office/powerpoint/2010/main" val="2837682925"/>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63600"/>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85800" y="1219200"/>
            <a:ext cx="3810000" cy="50292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219200"/>
            <a:ext cx="3810000" cy="502920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ボックス 4"/>
          <p:cNvSpPr txBox="1"/>
          <p:nvPr userDrawn="1"/>
        </p:nvSpPr>
        <p:spPr>
          <a:xfrm>
            <a:off x="-33868" y="-28264"/>
            <a:ext cx="2895600" cy="276999"/>
          </a:xfrm>
          <a:prstGeom prst="rect">
            <a:avLst/>
          </a:prstGeom>
          <a:noFill/>
        </p:spPr>
        <p:txBody>
          <a:bodyPr wrap="square" rtlCol="0">
            <a:spAutoFit/>
          </a:bodyPr>
          <a:lstStyle/>
          <a:p>
            <a:r>
              <a:rPr lang="en-US" altLang="ja-JP" sz="1200" b="1" dirty="0" smtClean="0">
                <a:solidFill>
                  <a:srgbClr val="E70000"/>
                </a:solidFill>
                <a:latin typeface="Arial"/>
                <a:cs typeface="Arial"/>
              </a:rPr>
              <a:t>HORIBA Confidential</a:t>
            </a:r>
            <a:endParaRPr kumimoji="1" lang="ja-JP" altLang="en-US" sz="1200" dirty="0">
              <a:solidFill>
                <a:srgbClr val="FF0000"/>
              </a:solidFill>
            </a:endParaRPr>
          </a:p>
        </p:txBody>
      </p:sp>
    </p:spTree>
    <p:extLst>
      <p:ext uri="{BB962C8B-B14F-4D97-AF65-F5344CB8AC3E}">
        <p14:creationId xmlns:p14="http://schemas.microsoft.com/office/powerpoint/2010/main" val="45795801"/>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25" name="正方形/長方形 24"/>
          <p:cNvSpPr/>
          <p:nvPr userDrawn="1"/>
        </p:nvSpPr>
        <p:spPr>
          <a:xfrm>
            <a:off x="0" y="810261"/>
            <a:ext cx="9144000" cy="1155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26" name="図 25" descr="omoshiro.jpg"/>
          <p:cNvPicPr>
            <a:picLocks noChangeAspect="1"/>
          </p:cNvPicPr>
          <p:nvPr userDrawn="1"/>
        </p:nvPicPr>
        <p:blipFill>
          <a:blip r:embed="rId2" cstate="screen"/>
          <a:srcRect t="-1824" r="1373"/>
          <a:stretch>
            <a:fillRect/>
          </a:stretch>
        </p:blipFill>
        <p:spPr>
          <a:xfrm>
            <a:off x="33863" y="373140"/>
            <a:ext cx="4995337" cy="6111720"/>
          </a:xfrm>
          <a:prstGeom prst="rect">
            <a:avLst/>
          </a:prstGeom>
        </p:spPr>
      </p:pic>
      <p:sp>
        <p:nvSpPr>
          <p:cNvPr id="27" name="Rectangle 3"/>
          <p:cNvSpPr>
            <a:spLocks noChangeArrowheads="1"/>
          </p:cNvSpPr>
          <p:nvPr userDrawn="1"/>
        </p:nvSpPr>
        <p:spPr bwMode="auto">
          <a:xfrm>
            <a:off x="4800600" y="6042661"/>
            <a:ext cx="855798" cy="374461"/>
          </a:xfrm>
          <a:prstGeom prst="rect">
            <a:avLst/>
          </a:prstGeom>
          <a:noFill/>
          <a:ln w="9525">
            <a:noFill/>
            <a:miter lim="800000"/>
            <a:headEnd/>
            <a:tailEnd/>
          </a:ln>
          <a:effectLst/>
        </p:spPr>
        <p:txBody>
          <a:bodyPr wrap="non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2000" b="1" dirty="0" err="1">
                <a:solidFill>
                  <a:srgbClr val="262626"/>
                </a:solidFill>
              </a:rPr>
              <a:t>Danke</a:t>
            </a:r>
            <a:endParaRPr lang="en-US" altLang="ja-JP" sz="2000" b="1" dirty="0">
              <a:solidFill>
                <a:srgbClr val="262626"/>
              </a:solidFill>
            </a:endParaRPr>
          </a:p>
        </p:txBody>
      </p:sp>
      <p:sp>
        <p:nvSpPr>
          <p:cNvPr id="28" name="Rectangle 6"/>
          <p:cNvSpPr>
            <a:spLocks noChangeArrowheads="1"/>
          </p:cNvSpPr>
          <p:nvPr userDrawn="1"/>
        </p:nvSpPr>
        <p:spPr bwMode="auto">
          <a:xfrm>
            <a:off x="5882995" y="5878425"/>
            <a:ext cx="3153501" cy="313932"/>
          </a:xfrm>
          <a:prstGeom prst="rect">
            <a:avLst/>
          </a:prstGeom>
          <a:noFill/>
          <a:ln w="9525">
            <a:noFill/>
            <a:miter lim="800000"/>
            <a:headEnd/>
            <a:tailEnd/>
          </a:ln>
          <a:effectLst/>
        </p:spPr>
        <p:txBody>
          <a:bodyPr wrap="squar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1600" b="1" dirty="0" err="1"/>
              <a:t>Большое</a:t>
            </a:r>
            <a:r>
              <a:rPr lang="en-US" altLang="ja-JP" sz="1600" b="1" dirty="0"/>
              <a:t> </a:t>
            </a:r>
            <a:r>
              <a:rPr lang="en-US" altLang="ja-JP" sz="1600" b="1" dirty="0" err="1"/>
              <a:t>спасибо</a:t>
            </a:r>
            <a:endParaRPr lang="en-US" altLang="ja-JP" sz="1600" b="1" dirty="0"/>
          </a:p>
        </p:txBody>
      </p:sp>
      <p:sp>
        <p:nvSpPr>
          <p:cNvPr id="29" name="Rectangle 7"/>
          <p:cNvSpPr>
            <a:spLocks noChangeArrowheads="1"/>
          </p:cNvSpPr>
          <p:nvPr userDrawn="1"/>
        </p:nvSpPr>
        <p:spPr bwMode="auto">
          <a:xfrm>
            <a:off x="7587110" y="2669582"/>
            <a:ext cx="854295" cy="374461"/>
          </a:xfrm>
          <a:prstGeom prst="rect">
            <a:avLst/>
          </a:prstGeom>
          <a:noFill/>
          <a:ln w="9525">
            <a:noFill/>
            <a:miter lim="800000"/>
            <a:headEnd/>
            <a:tailEnd/>
          </a:ln>
          <a:effectLst/>
        </p:spPr>
        <p:txBody>
          <a:bodyPr wrap="non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2000" b="1" dirty="0">
                <a:solidFill>
                  <a:srgbClr val="262626"/>
                </a:solidFill>
              </a:rPr>
              <a:t>Grazie</a:t>
            </a:r>
          </a:p>
        </p:txBody>
      </p:sp>
      <p:sp>
        <p:nvSpPr>
          <p:cNvPr id="30" name="Rectangle 8"/>
          <p:cNvSpPr>
            <a:spLocks noChangeArrowheads="1"/>
          </p:cNvSpPr>
          <p:nvPr userDrawn="1"/>
        </p:nvSpPr>
        <p:spPr bwMode="auto">
          <a:xfrm>
            <a:off x="5105400" y="5255261"/>
            <a:ext cx="1828800" cy="543739"/>
          </a:xfrm>
          <a:prstGeom prst="rect">
            <a:avLst/>
          </a:prstGeom>
          <a:noFill/>
          <a:ln w="9525">
            <a:noFill/>
            <a:miter lim="800000"/>
            <a:headEnd/>
            <a:tailEnd/>
          </a:ln>
          <a:effectLst/>
        </p:spPr>
        <p:txBody>
          <a:bodyPr wrap="squar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x-none" altLang="ja-JP" sz="3200" b="1" dirty="0">
                <a:solidFill>
                  <a:srgbClr val="262626"/>
                </a:solidFill>
                <a:ea typeface="Arial" pitchFamily="27" charset="0"/>
                <a:cs typeface="Arial" pitchFamily="27" charset="0"/>
              </a:rPr>
              <a:t>اشُكْر</a:t>
            </a:r>
            <a:r>
              <a:rPr lang="en-US" altLang="ja-JP" sz="3200" dirty="0">
                <a:solidFill>
                  <a:srgbClr val="262626"/>
                </a:solidFill>
              </a:rPr>
              <a:t> </a:t>
            </a:r>
          </a:p>
        </p:txBody>
      </p:sp>
      <p:sp>
        <p:nvSpPr>
          <p:cNvPr id="31" name="Rectangle 9"/>
          <p:cNvSpPr>
            <a:spLocks noChangeArrowheads="1"/>
          </p:cNvSpPr>
          <p:nvPr userDrawn="1"/>
        </p:nvSpPr>
        <p:spPr bwMode="auto">
          <a:xfrm>
            <a:off x="5056178" y="4657182"/>
            <a:ext cx="3836302" cy="341632"/>
          </a:xfrm>
          <a:prstGeom prst="rect">
            <a:avLst/>
          </a:prstGeom>
          <a:noFill/>
          <a:ln w="9525">
            <a:noFill/>
            <a:miter lim="800000"/>
            <a:headEnd/>
            <a:tailEnd/>
          </a:ln>
          <a:effectLst/>
        </p:spPr>
        <p:txBody>
          <a:bodyPr wrap="squar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1800" b="1" dirty="0" err="1" smtClean="0">
                <a:solidFill>
                  <a:srgbClr val="262626"/>
                </a:solidFill>
              </a:rPr>
              <a:t>Σας</a:t>
            </a:r>
            <a:r>
              <a:rPr lang="en-US" altLang="ja-JP" sz="1800" b="1" dirty="0" smtClean="0">
                <a:solidFill>
                  <a:srgbClr val="262626"/>
                </a:solidFill>
              </a:rPr>
              <a:t> </a:t>
            </a:r>
            <a:r>
              <a:rPr lang="en-US" altLang="ja-JP" sz="1800" b="1" dirty="0" err="1" smtClean="0">
                <a:solidFill>
                  <a:srgbClr val="262626"/>
                </a:solidFill>
              </a:rPr>
              <a:t>ευχαριστούμε</a:t>
            </a:r>
            <a:endParaRPr lang="en-US" altLang="ja-JP" sz="1800" b="1" dirty="0">
              <a:solidFill>
                <a:srgbClr val="262626"/>
              </a:solidFill>
            </a:endParaRPr>
          </a:p>
        </p:txBody>
      </p:sp>
      <p:sp>
        <p:nvSpPr>
          <p:cNvPr id="32" name="Rectangle 10"/>
          <p:cNvSpPr>
            <a:spLocks noChangeArrowheads="1"/>
          </p:cNvSpPr>
          <p:nvPr userDrawn="1"/>
        </p:nvSpPr>
        <p:spPr bwMode="auto">
          <a:xfrm>
            <a:off x="4980549" y="1069528"/>
            <a:ext cx="2257316" cy="480131"/>
          </a:xfrm>
          <a:prstGeom prst="rect">
            <a:avLst/>
          </a:prstGeom>
          <a:noFill/>
          <a:ln w="9525">
            <a:noFill/>
            <a:miter lim="800000"/>
            <a:headEnd/>
            <a:tailEnd/>
          </a:ln>
          <a:effectLst/>
        </p:spPr>
        <p:txBody>
          <a:bodyPr wrap="squar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ja-JP" altLang="en-US" b="1" dirty="0">
                <a:solidFill>
                  <a:srgbClr val="000000"/>
                </a:solidFill>
                <a:ea typeface="Arial Unicode MS" pitchFamily="27" charset="0"/>
                <a:cs typeface="Arial Unicode MS" pitchFamily="27" charset="0"/>
              </a:rPr>
              <a:t>감사합니다</a:t>
            </a:r>
            <a:r>
              <a:rPr lang="ja-JP" altLang="en-US" dirty="0">
                <a:solidFill>
                  <a:srgbClr val="FF0000"/>
                </a:solidFill>
                <a:ea typeface="Arial Unicode MS" pitchFamily="27" charset="0"/>
                <a:cs typeface="Arial Unicode MS" pitchFamily="27" charset="0"/>
              </a:rPr>
              <a:t> </a:t>
            </a:r>
          </a:p>
        </p:txBody>
      </p:sp>
      <p:sp>
        <p:nvSpPr>
          <p:cNvPr id="33" name="Rectangle 11"/>
          <p:cNvSpPr>
            <a:spLocks noChangeArrowheads="1"/>
          </p:cNvSpPr>
          <p:nvPr userDrawn="1"/>
        </p:nvSpPr>
        <p:spPr bwMode="auto">
          <a:xfrm>
            <a:off x="6822651" y="4080134"/>
            <a:ext cx="1169260" cy="374461"/>
          </a:xfrm>
          <a:prstGeom prst="rect">
            <a:avLst/>
          </a:prstGeom>
          <a:noFill/>
          <a:ln w="9525">
            <a:noFill/>
            <a:miter lim="800000"/>
            <a:headEnd/>
            <a:tailEnd/>
          </a:ln>
          <a:effectLst/>
        </p:spPr>
        <p:txBody>
          <a:bodyPr wrap="non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2000" b="1" dirty="0">
                <a:solidFill>
                  <a:srgbClr val="262626"/>
                </a:solidFill>
              </a:rPr>
              <a:t>Obrigado</a:t>
            </a:r>
          </a:p>
        </p:txBody>
      </p:sp>
      <p:sp>
        <p:nvSpPr>
          <p:cNvPr id="34" name="Rectangle 13"/>
          <p:cNvSpPr>
            <a:spLocks noChangeArrowheads="1"/>
          </p:cNvSpPr>
          <p:nvPr userDrawn="1"/>
        </p:nvSpPr>
        <p:spPr bwMode="auto">
          <a:xfrm>
            <a:off x="6767494" y="3162201"/>
            <a:ext cx="1012885" cy="346249"/>
          </a:xfrm>
          <a:prstGeom prst="rect">
            <a:avLst/>
          </a:prstGeom>
          <a:noFill/>
          <a:ln w="9525">
            <a:noFill/>
            <a:miter lim="800000"/>
            <a:headEnd/>
            <a:tailEnd/>
          </a:ln>
          <a:effectLst/>
        </p:spPr>
        <p:txBody>
          <a:bodyPr>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zh-CN" altLang="en-US" b="1" dirty="0">
                <a:solidFill>
                  <a:srgbClr val="262626"/>
                </a:solidFill>
                <a:ea typeface="ＤＦPOP体" charset="-128"/>
                <a:cs typeface="ＤＦPOP体" charset="-128"/>
              </a:rPr>
              <a:t>谢谢</a:t>
            </a:r>
          </a:p>
        </p:txBody>
      </p:sp>
      <p:sp>
        <p:nvSpPr>
          <p:cNvPr id="35" name="Rectangle 14"/>
          <p:cNvSpPr>
            <a:spLocks noChangeArrowheads="1"/>
          </p:cNvSpPr>
          <p:nvPr userDrawn="1"/>
        </p:nvSpPr>
        <p:spPr bwMode="auto">
          <a:xfrm>
            <a:off x="5484040" y="3680024"/>
            <a:ext cx="1474383" cy="400110"/>
          </a:xfrm>
          <a:prstGeom prst="rect">
            <a:avLst/>
          </a:prstGeom>
          <a:noFill/>
          <a:ln w="9525">
            <a:noFill/>
            <a:miter lim="800000"/>
            <a:headEnd/>
            <a:tailEnd/>
          </a:ln>
          <a:effectLst/>
        </p:spPr>
        <p:txBody>
          <a:bodyPr wrap="none" anchor="ctr">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hangingPunct="0"/>
            <a:r>
              <a:rPr kumimoji="0" lang="en-US" altLang="ja-JP" sz="2000" b="1" dirty="0" err="1">
                <a:solidFill>
                  <a:srgbClr val="262626"/>
                </a:solidFill>
              </a:rPr>
              <a:t>ขอบคุณครับ</a:t>
            </a:r>
            <a:r>
              <a:rPr kumimoji="0" lang="en-US" altLang="ja-JP" sz="2000" b="1" dirty="0">
                <a:solidFill>
                  <a:srgbClr val="262626"/>
                </a:solidFill>
              </a:rPr>
              <a:t> </a:t>
            </a:r>
          </a:p>
        </p:txBody>
      </p:sp>
      <p:sp>
        <p:nvSpPr>
          <p:cNvPr id="36" name="Rectangle 16"/>
          <p:cNvSpPr>
            <a:spLocks noChangeArrowheads="1"/>
          </p:cNvSpPr>
          <p:nvPr userDrawn="1"/>
        </p:nvSpPr>
        <p:spPr bwMode="auto">
          <a:xfrm>
            <a:off x="5372289" y="1758545"/>
            <a:ext cx="3664207" cy="400110"/>
          </a:xfrm>
          <a:prstGeom prst="rect">
            <a:avLst/>
          </a:prstGeom>
          <a:noFill/>
          <a:ln w="9525">
            <a:noFill/>
            <a:miter lim="800000"/>
            <a:headEnd/>
            <a:tailEnd/>
          </a:ln>
          <a:effectLst/>
        </p:spPr>
        <p:txBody>
          <a:bodyPr wrap="square" anchor="ctr">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hangingPunct="0"/>
            <a:r>
              <a:rPr kumimoji="0" lang="ja-JP" altLang="en-US" sz="2000" b="1" dirty="0">
                <a:solidFill>
                  <a:srgbClr val="262626"/>
                </a:solidFill>
              </a:rPr>
              <a:t>ありがとうございました </a:t>
            </a:r>
          </a:p>
        </p:txBody>
      </p:sp>
      <p:sp>
        <p:nvSpPr>
          <p:cNvPr id="37" name="Rectangle 18"/>
          <p:cNvSpPr>
            <a:spLocks noChangeArrowheads="1"/>
          </p:cNvSpPr>
          <p:nvPr userDrawn="1"/>
        </p:nvSpPr>
        <p:spPr bwMode="auto">
          <a:xfrm>
            <a:off x="5484040" y="2695903"/>
            <a:ext cx="1638397" cy="400110"/>
          </a:xfrm>
          <a:prstGeom prst="rect">
            <a:avLst/>
          </a:prstGeom>
          <a:noFill/>
          <a:ln w="9525">
            <a:noFill/>
            <a:miter lim="800000"/>
            <a:headEnd/>
            <a:tailEnd/>
          </a:ln>
          <a:effectLst/>
        </p:spPr>
        <p:txBody>
          <a:bodyPr anchor="ctr">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hangingPunct="0"/>
            <a:r>
              <a:rPr kumimoji="0" lang="en-US" altLang="ja-JP" sz="2000" b="1" dirty="0" err="1">
                <a:solidFill>
                  <a:srgbClr val="262626"/>
                </a:solidFill>
                <a:latin typeface="Arial Black" pitchFamily="27" charset="0"/>
              </a:rPr>
              <a:t>धन्यवाद</a:t>
            </a:r>
            <a:endParaRPr kumimoji="0" lang="en-US" altLang="ja-JP" sz="2000" b="1" dirty="0">
              <a:solidFill>
                <a:srgbClr val="262626"/>
              </a:solidFill>
              <a:latin typeface="Arial Black" pitchFamily="27" charset="0"/>
            </a:endParaRPr>
          </a:p>
        </p:txBody>
      </p:sp>
      <p:grpSp>
        <p:nvGrpSpPr>
          <p:cNvPr id="38" name="Group 19"/>
          <p:cNvGrpSpPr>
            <a:grpSpLocks/>
          </p:cNvGrpSpPr>
          <p:nvPr userDrawn="1"/>
        </p:nvGrpSpPr>
        <p:grpSpPr bwMode="auto">
          <a:xfrm>
            <a:off x="7710952" y="3480815"/>
            <a:ext cx="562009" cy="307983"/>
            <a:chOff x="5180" y="1929"/>
            <a:chExt cx="354" cy="194"/>
          </a:xfrm>
        </p:grpSpPr>
        <p:sp>
          <p:nvSpPr>
            <p:cNvPr id="44" name="Rectangle 20"/>
            <p:cNvSpPr>
              <a:spLocks noChangeArrowheads="1"/>
            </p:cNvSpPr>
            <p:nvPr userDrawn="1"/>
          </p:nvSpPr>
          <p:spPr bwMode="auto">
            <a:xfrm>
              <a:off x="5180" y="1929"/>
              <a:ext cx="354" cy="194"/>
            </a:xfrm>
            <a:prstGeom prst="rect">
              <a:avLst/>
            </a:prstGeom>
            <a:noFill/>
            <a:ln w="38100">
              <a:noFill/>
              <a:miter lim="800000"/>
              <a:headEnd/>
              <a:tailEnd/>
            </a:ln>
            <a:effectLst/>
          </p:spPr>
          <p:txBody>
            <a:bodyPr wrap="non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en-US" altLang="ja-JP" sz="1400" b="1" dirty="0" err="1">
                  <a:solidFill>
                    <a:srgbClr val="262626"/>
                  </a:solidFill>
                  <a:latin typeface="Times New Roman" pitchFamily="27" charset="0"/>
                </a:rPr>
                <a:t>நன்ற</a:t>
              </a:r>
              <a:endParaRPr lang="en-US" altLang="ja-JP" sz="1400" b="1" dirty="0">
                <a:solidFill>
                  <a:srgbClr val="262626"/>
                </a:solidFill>
                <a:latin typeface="Times New Roman" pitchFamily="27" charset="0"/>
              </a:endParaRPr>
            </a:p>
          </p:txBody>
        </p:sp>
        <p:sp>
          <p:nvSpPr>
            <p:cNvPr id="45" name="Freeform 21"/>
            <p:cNvSpPr>
              <a:spLocks/>
            </p:cNvSpPr>
            <p:nvPr userDrawn="1"/>
          </p:nvSpPr>
          <p:spPr bwMode="auto">
            <a:xfrm>
              <a:off x="5193" y="1942"/>
              <a:ext cx="57" cy="128"/>
            </a:xfrm>
            <a:custGeom>
              <a:avLst/>
              <a:gdLst>
                <a:gd name="T0" fmla="*/ 1 w 74"/>
                <a:gd name="T1" fmla="*/ 1 h 211"/>
                <a:gd name="T2" fmla="*/ 2 w 74"/>
                <a:gd name="T3" fmla="*/ 1 h 211"/>
                <a:gd name="T4" fmla="*/ 2 w 74"/>
                <a:gd name="T5" fmla="*/ 1 h 211"/>
                <a:gd name="T6" fmla="*/ 2 w 74"/>
                <a:gd name="T7" fmla="*/ 1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211">
                  <a:moveTo>
                    <a:pt x="1" y="83"/>
                  </a:moveTo>
                  <a:cubicBezTo>
                    <a:pt x="4" y="62"/>
                    <a:pt x="0" y="38"/>
                    <a:pt x="10" y="19"/>
                  </a:cubicBezTo>
                  <a:cubicBezTo>
                    <a:pt x="12" y="15"/>
                    <a:pt x="62" y="0"/>
                    <a:pt x="65" y="19"/>
                  </a:cubicBezTo>
                  <a:cubicBezTo>
                    <a:pt x="74" y="82"/>
                    <a:pt x="65" y="147"/>
                    <a:pt x="65" y="211"/>
                  </a:cubicBezTo>
                </a:path>
              </a:pathLst>
            </a:custGeom>
            <a:noFill/>
            <a:ln w="38100" cap="flat" cmpd="sng">
              <a:solidFill>
                <a:schemeClr val="bg1"/>
              </a:solidFill>
              <a:prstDash val="solid"/>
              <a:round/>
              <a:headEnd/>
              <a:tailEnd/>
            </a:ln>
            <a:effectLst/>
          </p:spPr>
          <p:txBody>
            <a:bodyPr wrap="none" anchor="ctr">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solidFill>
                  <a:srgbClr val="262626"/>
                </a:solidFill>
              </a:endParaRPr>
            </a:p>
          </p:txBody>
        </p:sp>
      </p:grpSp>
      <p:sp>
        <p:nvSpPr>
          <p:cNvPr id="39" name="Rectangle 22"/>
          <p:cNvSpPr>
            <a:spLocks noChangeArrowheads="1"/>
          </p:cNvSpPr>
          <p:nvPr userDrawn="1"/>
        </p:nvSpPr>
        <p:spPr bwMode="auto">
          <a:xfrm>
            <a:off x="7421583" y="1175198"/>
            <a:ext cx="1349454" cy="374461"/>
          </a:xfrm>
          <a:prstGeom prst="rect">
            <a:avLst/>
          </a:prstGeom>
          <a:noFill/>
          <a:ln w="9525">
            <a:noFill/>
            <a:miter lim="800000"/>
            <a:headEnd/>
            <a:tailEnd/>
          </a:ln>
          <a:effectLst/>
        </p:spPr>
        <p:txBody>
          <a:bodyPr>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2000" b="1" dirty="0" err="1">
                <a:solidFill>
                  <a:srgbClr val="262626"/>
                </a:solidFill>
              </a:rPr>
              <a:t>Cảm</a:t>
            </a:r>
            <a:r>
              <a:rPr lang="en-US" altLang="ja-JP" sz="2000" b="1" dirty="0">
                <a:solidFill>
                  <a:srgbClr val="262626"/>
                </a:solidFill>
              </a:rPr>
              <a:t> </a:t>
            </a:r>
            <a:r>
              <a:rPr lang="en-US" altLang="ja-JP" sz="2000" b="1" dirty="0" err="1">
                <a:solidFill>
                  <a:srgbClr val="262626"/>
                </a:solidFill>
              </a:rPr>
              <a:t>ơn</a:t>
            </a:r>
            <a:endParaRPr lang="en-US" altLang="ja-JP" sz="2000" b="1" dirty="0">
              <a:solidFill>
                <a:srgbClr val="262626"/>
              </a:solidFill>
            </a:endParaRPr>
          </a:p>
        </p:txBody>
      </p:sp>
      <p:sp>
        <p:nvSpPr>
          <p:cNvPr id="40" name="Rectangle 2"/>
          <p:cNvSpPr>
            <a:spLocks noChangeArrowheads="1"/>
          </p:cNvSpPr>
          <p:nvPr userDrawn="1"/>
        </p:nvSpPr>
        <p:spPr bwMode="auto">
          <a:xfrm>
            <a:off x="4938898" y="2191339"/>
            <a:ext cx="979054" cy="369332"/>
          </a:xfrm>
          <a:prstGeom prst="rect">
            <a:avLst/>
          </a:prstGeom>
          <a:noFill/>
          <a:ln w="9525">
            <a:noFill/>
            <a:miter lim="800000"/>
            <a:headEnd/>
            <a:tailEnd/>
          </a:ln>
        </p:spPr>
        <p:txBody>
          <a:bodyPr wrap="non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fr-FR" altLang="ja-JP" dirty="0" err="1">
                <a:solidFill>
                  <a:srgbClr val="262626"/>
                </a:solidFill>
              </a:rPr>
              <a:t>Dziękuję</a:t>
            </a:r>
            <a:endParaRPr lang="fr-FR" altLang="ja-JP" dirty="0">
              <a:solidFill>
                <a:srgbClr val="262626"/>
              </a:solidFill>
            </a:endParaRPr>
          </a:p>
        </p:txBody>
      </p:sp>
      <p:sp>
        <p:nvSpPr>
          <p:cNvPr id="41" name="Rectangle 12"/>
          <p:cNvSpPr>
            <a:spLocks noChangeArrowheads="1"/>
          </p:cNvSpPr>
          <p:nvPr userDrawn="1"/>
        </p:nvSpPr>
        <p:spPr bwMode="auto">
          <a:xfrm>
            <a:off x="6705600" y="5255262"/>
            <a:ext cx="2438400" cy="374461"/>
          </a:xfrm>
          <a:prstGeom prst="rect">
            <a:avLst/>
          </a:prstGeom>
          <a:noFill/>
          <a:ln w="9525">
            <a:noFill/>
            <a:miter lim="800000"/>
            <a:headEnd/>
            <a:tailEnd/>
          </a:ln>
          <a:effectLst/>
        </p:spPr>
        <p:txBody>
          <a:bodyPr wrap="square">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2000" b="1" dirty="0">
                <a:solidFill>
                  <a:srgbClr val="262626"/>
                </a:solidFill>
              </a:rPr>
              <a:t>Tack </a:t>
            </a:r>
            <a:r>
              <a:rPr lang="en-US" altLang="ja-JP" sz="2000" b="1" dirty="0" err="1">
                <a:solidFill>
                  <a:srgbClr val="262626"/>
                </a:solidFill>
              </a:rPr>
              <a:t>ska</a:t>
            </a:r>
            <a:r>
              <a:rPr lang="en-US" altLang="ja-JP" sz="2000" b="1" dirty="0">
                <a:solidFill>
                  <a:srgbClr val="262626"/>
                </a:solidFill>
              </a:rPr>
              <a:t> </a:t>
            </a:r>
            <a:r>
              <a:rPr lang="en-US" altLang="ja-JP" sz="2000" b="1" dirty="0" err="1">
                <a:solidFill>
                  <a:srgbClr val="262626"/>
                </a:solidFill>
              </a:rPr>
              <a:t>ni</a:t>
            </a:r>
            <a:r>
              <a:rPr lang="en-US" altLang="ja-JP" sz="2000" b="1" dirty="0">
                <a:solidFill>
                  <a:srgbClr val="262626"/>
                </a:solidFill>
              </a:rPr>
              <a:t> ha</a:t>
            </a:r>
            <a:endParaRPr lang="en-US" altLang="ja-JP" sz="2000" b="1" dirty="0">
              <a:solidFill>
                <a:srgbClr val="262626"/>
              </a:solidFill>
              <a:ea typeface="ＭＳ Ｐゴシック" pitchFamily="27" charset="-128"/>
              <a:cs typeface="ＭＳ Ｐゴシック" pitchFamily="27" charset="-128"/>
            </a:endParaRPr>
          </a:p>
        </p:txBody>
      </p:sp>
      <p:sp>
        <p:nvSpPr>
          <p:cNvPr id="42" name="正方形/長方形 41"/>
          <p:cNvSpPr/>
          <p:nvPr userDrawn="1"/>
        </p:nvSpPr>
        <p:spPr>
          <a:xfrm>
            <a:off x="4465624" y="373140"/>
            <a:ext cx="2808312" cy="58605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indent="-342900">
              <a:lnSpc>
                <a:spcPct val="90000"/>
              </a:lnSpc>
              <a:spcBef>
                <a:spcPct val="20000"/>
              </a:spcBef>
              <a:buClr>
                <a:srgbClr val="3366FF"/>
              </a:buClr>
              <a:buFont typeface="Wingdings" pitchFamily="27" charset="2"/>
              <a:buNone/>
            </a:pPr>
            <a:r>
              <a:rPr lang="en-US" altLang="ja-JP" sz="3500" b="1" dirty="0" smtClean="0">
                <a:solidFill>
                  <a:srgbClr val="262626"/>
                </a:solidFill>
                <a:latin typeface="+mj-lt"/>
                <a:cs typeface="Microsoft Sans Serif"/>
              </a:rPr>
              <a:t>Thank you</a:t>
            </a:r>
            <a:endParaRPr lang="en-US" altLang="ja-JP" sz="3500" b="1" dirty="0">
              <a:solidFill>
                <a:srgbClr val="262626"/>
              </a:solidFill>
              <a:latin typeface="+mj-lt"/>
              <a:cs typeface="Microsoft Sans Serif"/>
            </a:endParaRPr>
          </a:p>
        </p:txBody>
      </p:sp>
      <p:sp>
        <p:nvSpPr>
          <p:cNvPr id="43" name="テキスト ボックス 64"/>
          <p:cNvSpPr txBox="1"/>
          <p:nvPr userDrawn="1"/>
        </p:nvSpPr>
        <p:spPr>
          <a:xfrm>
            <a:off x="5053361" y="3111483"/>
            <a:ext cx="734696"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b="1" dirty="0" smtClean="0">
                <a:solidFill>
                  <a:srgbClr val="262626"/>
                </a:solidFill>
              </a:rPr>
              <a:t>Merci</a:t>
            </a:r>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pic>
        <p:nvPicPr>
          <p:cNvPr id="16" name="図 15" descr="kaisha_image_ats02.jpg"/>
          <p:cNvPicPr>
            <a:picLocks noChangeAspect="1"/>
          </p:cNvPicPr>
          <p:nvPr userDrawn="1"/>
        </p:nvPicPr>
        <p:blipFill>
          <a:blip r:embed="rId2" cstate="screen"/>
          <a:srcRect/>
          <a:stretch>
            <a:fillRect/>
          </a:stretch>
        </p:blipFill>
        <p:spPr>
          <a:xfrm>
            <a:off x="0" y="0"/>
            <a:ext cx="9143999" cy="6604000"/>
          </a:xfrm>
          <a:prstGeom prst="rect">
            <a:avLst/>
          </a:prstGeom>
        </p:spPr>
      </p:pic>
      <p:sp>
        <p:nvSpPr>
          <p:cNvPr id="2" name="タイトル 1"/>
          <p:cNvSpPr>
            <a:spLocks noGrp="1"/>
          </p:cNvSpPr>
          <p:nvPr>
            <p:ph type="title" hasCustomPrompt="1"/>
          </p:nvPr>
        </p:nvSpPr>
        <p:spPr>
          <a:xfrm>
            <a:off x="467544" y="2852936"/>
            <a:ext cx="8229600" cy="792088"/>
          </a:xfrm>
          <a:prstGeom prst="rect">
            <a:avLst/>
          </a:prstGeom>
        </p:spPr>
        <p:txBody>
          <a:bodyPr/>
          <a:lstStyle>
            <a:lvl1pPr>
              <a:defRPr sz="3600">
                <a:solidFill>
                  <a:schemeClr val="bg1"/>
                </a:solidFill>
              </a:defRPr>
            </a:lvl1pPr>
          </a:lstStyle>
          <a:p>
            <a:r>
              <a:rPr kumimoji="1" lang="en-US" altLang="ja-JP" dirty="0" smtClean="0"/>
              <a:t>Presentation Title</a:t>
            </a:r>
            <a:endParaRPr kumimoji="1" lang="ja-JP" altLang="en-US" dirty="0"/>
          </a:p>
        </p:txBody>
      </p:sp>
      <p:sp>
        <p:nvSpPr>
          <p:cNvPr id="9" name="テキスト プレースホルダ 8"/>
          <p:cNvSpPr>
            <a:spLocks noGrp="1"/>
          </p:cNvSpPr>
          <p:nvPr>
            <p:ph type="body" sz="quarter" idx="13" hasCustomPrompt="1"/>
          </p:nvPr>
        </p:nvSpPr>
        <p:spPr>
          <a:xfrm>
            <a:off x="457200" y="342900"/>
            <a:ext cx="8219256" cy="533400"/>
          </a:xfrm>
          <a:prstGeom prst="rect">
            <a:avLst/>
          </a:prstGeom>
        </p:spPr>
        <p:txBody>
          <a:bodyPr/>
          <a:lstStyle>
            <a:lvl1pPr>
              <a:buFontTx/>
              <a:buNone/>
              <a:defRPr sz="2500">
                <a:solidFill>
                  <a:schemeClr val="bg1"/>
                </a:solidFill>
                <a:latin typeface="+mj-lt"/>
                <a:ea typeface="+mj-ea"/>
              </a:defRPr>
            </a:lvl1pPr>
            <a:lvl2pPr>
              <a:buFontTx/>
              <a:buNone/>
              <a:defRPr/>
            </a:lvl2pPr>
            <a:lvl3pPr>
              <a:buFontTx/>
              <a:buNone/>
              <a:defRPr/>
            </a:lvl3pPr>
            <a:lvl4pPr>
              <a:buFontTx/>
              <a:buNone/>
              <a:defRPr/>
            </a:lvl4pPr>
            <a:lvl5pPr>
              <a:buFontTx/>
              <a:buNone/>
              <a:defRPr/>
            </a:lvl5pPr>
          </a:lstStyle>
          <a:p>
            <a:pPr lvl="0"/>
            <a:r>
              <a:rPr kumimoji="1" lang="en-US" altLang="ja-JP" dirty="0" smtClean="0"/>
              <a:t>Corporation</a:t>
            </a:r>
          </a:p>
        </p:txBody>
      </p:sp>
      <p:sp>
        <p:nvSpPr>
          <p:cNvPr id="12" name="テキスト プレースホルダ 8"/>
          <p:cNvSpPr>
            <a:spLocks noGrp="1"/>
          </p:cNvSpPr>
          <p:nvPr>
            <p:ph type="body" sz="quarter" idx="14" hasCustomPrompt="1"/>
          </p:nvPr>
        </p:nvSpPr>
        <p:spPr>
          <a:xfrm>
            <a:off x="457200" y="889000"/>
            <a:ext cx="8219256" cy="762000"/>
          </a:xfrm>
          <a:prstGeom prst="rect">
            <a:avLst/>
          </a:prstGeom>
        </p:spPr>
        <p:txBody>
          <a:bodyPr/>
          <a:lstStyle>
            <a:lvl1pPr marL="0" indent="0">
              <a:buFontTx/>
              <a:buNone/>
              <a:defRPr sz="2000">
                <a:solidFill>
                  <a:schemeClr val="bg1"/>
                </a:solidFill>
                <a:latin typeface="+mj-lt"/>
                <a:ea typeface="+mj-ea"/>
              </a:defRPr>
            </a:lvl1pPr>
            <a:lvl2pPr>
              <a:buFontTx/>
              <a:buNone/>
              <a:defRPr/>
            </a:lvl2pPr>
            <a:lvl3pPr>
              <a:buFontTx/>
              <a:buNone/>
              <a:defRPr/>
            </a:lvl3pPr>
            <a:lvl4pPr>
              <a:buFontTx/>
              <a:buNone/>
              <a:defRPr/>
            </a:lvl4pPr>
            <a:lvl5pPr>
              <a:buFontTx/>
              <a:buNone/>
              <a:defRPr/>
            </a:lvl5pPr>
          </a:lstStyle>
          <a:p>
            <a:pPr lvl="0"/>
            <a:r>
              <a:rPr kumimoji="1" lang="en-US" altLang="ja-JP" dirty="0" smtClean="0"/>
              <a:t>Division</a:t>
            </a:r>
          </a:p>
        </p:txBody>
      </p:sp>
      <p:sp>
        <p:nvSpPr>
          <p:cNvPr id="13" name="テキスト プレースホルダ 8"/>
          <p:cNvSpPr>
            <a:spLocks noGrp="1"/>
          </p:cNvSpPr>
          <p:nvPr>
            <p:ph type="body" sz="quarter" idx="15" hasCustomPrompt="1"/>
          </p:nvPr>
        </p:nvSpPr>
        <p:spPr>
          <a:xfrm>
            <a:off x="457200" y="1714500"/>
            <a:ext cx="8219256" cy="533400"/>
          </a:xfrm>
          <a:prstGeom prst="rect">
            <a:avLst/>
          </a:prstGeom>
        </p:spPr>
        <p:txBody>
          <a:bodyPr/>
          <a:lstStyle>
            <a:lvl1pPr>
              <a:buFontTx/>
              <a:buNone/>
              <a:defRPr sz="2500">
                <a:solidFill>
                  <a:schemeClr val="bg1"/>
                </a:solidFill>
                <a:latin typeface="+mn-lt"/>
                <a:ea typeface="+mj-ea"/>
              </a:defRPr>
            </a:lvl1pPr>
            <a:lvl2pPr>
              <a:buFontTx/>
              <a:buNone/>
              <a:defRPr/>
            </a:lvl2pPr>
            <a:lvl3pPr>
              <a:buFontTx/>
              <a:buNone/>
              <a:defRPr/>
            </a:lvl3pPr>
            <a:lvl4pPr>
              <a:buFontTx/>
              <a:buNone/>
              <a:defRPr/>
            </a:lvl4pPr>
            <a:lvl5pPr>
              <a:buFontTx/>
              <a:buNone/>
              <a:defRPr/>
            </a:lvl5pPr>
          </a:lstStyle>
          <a:p>
            <a:pPr lvl="0"/>
            <a:r>
              <a:rPr kumimoji="1" lang="en-US" altLang="ja-JP" dirty="0" smtClean="0"/>
              <a:t>Name</a:t>
            </a:r>
          </a:p>
        </p:txBody>
      </p:sp>
      <p:sp>
        <p:nvSpPr>
          <p:cNvPr id="14" name="テキスト プレースホルダー 7"/>
          <p:cNvSpPr>
            <a:spLocks noGrp="1"/>
          </p:cNvSpPr>
          <p:nvPr>
            <p:ph type="body" sz="quarter" idx="16" hasCustomPrompt="1"/>
          </p:nvPr>
        </p:nvSpPr>
        <p:spPr>
          <a:xfrm>
            <a:off x="6156325" y="4149080"/>
            <a:ext cx="2519363" cy="36036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Tx/>
              <a:buNone/>
              <a:tabLst/>
              <a:defRPr sz="1600">
                <a:solidFill>
                  <a:schemeClr val="bg1"/>
                </a:solidFill>
                <a:latin typeface="+mn-lt"/>
                <a:ea typeface="+mn-ea"/>
              </a:defRPr>
            </a:lvl1pPr>
          </a:lstStyle>
          <a:p>
            <a:pPr lvl="0"/>
            <a:r>
              <a:rPr kumimoji="1" lang="en-US" altLang="ja-JP" dirty="0" smtClean="0"/>
              <a:t>Date</a:t>
            </a:r>
            <a:endParaRPr kumimoji="1" lang="ja-JP" altLang="en-US" dirty="0"/>
          </a:p>
        </p:txBody>
      </p:sp>
      <p:sp>
        <p:nvSpPr>
          <p:cNvPr id="15" name="Text Box 29"/>
          <p:cNvSpPr txBox="1">
            <a:spLocks noChangeArrowheads="1"/>
          </p:cNvSpPr>
          <p:nvPr userDrawn="1"/>
        </p:nvSpPr>
        <p:spPr bwMode="auto">
          <a:xfrm>
            <a:off x="-25398" y="6444734"/>
            <a:ext cx="1582484" cy="184666"/>
          </a:xfrm>
          <a:prstGeom prst="rect">
            <a:avLst/>
          </a:prstGeom>
          <a:noFill/>
          <a:ln>
            <a:noFill/>
          </a:ln>
          <a:extLst/>
        </p:spPr>
        <p:txBody>
          <a:bodyPr wrap="none">
            <a:spAutoFit/>
          </a:bodyPr>
          <a:lstStyle>
            <a:lvl1pPr algn="l" eaLnBrk="0" hangingPunct="0">
              <a:defRPr kumimoji="1" sz="2800">
                <a:solidFill>
                  <a:schemeClr val="tx1"/>
                </a:solidFill>
                <a:latin typeface="Arial" charset="0"/>
                <a:ea typeface="BatangChe" pitchFamily="49" charset="-127"/>
              </a:defRPr>
            </a:lvl1pPr>
            <a:lvl2pPr marL="742950" indent="-285750" algn="l" eaLnBrk="0" hangingPunct="0">
              <a:defRPr kumimoji="1" sz="2800">
                <a:solidFill>
                  <a:schemeClr val="tx1"/>
                </a:solidFill>
                <a:latin typeface="Arial" charset="0"/>
                <a:ea typeface="BatangChe" pitchFamily="49" charset="-127"/>
              </a:defRPr>
            </a:lvl2pPr>
            <a:lvl3pPr marL="1143000" indent="-228600" algn="l" eaLnBrk="0" hangingPunct="0">
              <a:defRPr kumimoji="1" sz="2800">
                <a:solidFill>
                  <a:schemeClr val="tx1"/>
                </a:solidFill>
                <a:latin typeface="Arial" charset="0"/>
                <a:ea typeface="BatangChe" pitchFamily="49" charset="-127"/>
              </a:defRPr>
            </a:lvl3pPr>
            <a:lvl4pPr marL="1600200" indent="-228600" algn="l" eaLnBrk="0" hangingPunct="0">
              <a:defRPr kumimoji="1" sz="2800">
                <a:solidFill>
                  <a:schemeClr val="tx1"/>
                </a:solidFill>
                <a:latin typeface="Arial" charset="0"/>
                <a:ea typeface="BatangChe" pitchFamily="49" charset="-127"/>
              </a:defRPr>
            </a:lvl4pPr>
            <a:lvl5pPr marL="2057400" indent="-228600" algn="l" eaLnBrk="0" hangingPunct="0">
              <a:defRPr kumimoji="1" sz="2800">
                <a:solidFill>
                  <a:schemeClr val="tx1"/>
                </a:solidFill>
                <a:latin typeface="Arial" charset="0"/>
                <a:ea typeface="BatangChe" pitchFamily="49" charset="-127"/>
              </a:defRPr>
            </a:lvl5pPr>
            <a:lvl6pPr marL="2514600" indent="-228600" eaLnBrk="0" fontAlgn="base" hangingPunct="0">
              <a:spcBef>
                <a:spcPct val="0"/>
              </a:spcBef>
              <a:spcAft>
                <a:spcPct val="0"/>
              </a:spcAft>
              <a:defRPr kumimoji="1" sz="2800">
                <a:solidFill>
                  <a:schemeClr val="tx1"/>
                </a:solidFill>
                <a:latin typeface="Arial" charset="0"/>
                <a:ea typeface="BatangChe" pitchFamily="49" charset="-127"/>
              </a:defRPr>
            </a:lvl6pPr>
            <a:lvl7pPr marL="2971800" indent="-228600" eaLnBrk="0" fontAlgn="base" hangingPunct="0">
              <a:spcBef>
                <a:spcPct val="0"/>
              </a:spcBef>
              <a:spcAft>
                <a:spcPct val="0"/>
              </a:spcAft>
              <a:defRPr kumimoji="1" sz="2800">
                <a:solidFill>
                  <a:schemeClr val="tx1"/>
                </a:solidFill>
                <a:latin typeface="Arial" charset="0"/>
                <a:ea typeface="BatangChe" pitchFamily="49" charset="-127"/>
              </a:defRPr>
            </a:lvl7pPr>
            <a:lvl8pPr marL="3429000" indent="-228600" eaLnBrk="0" fontAlgn="base" hangingPunct="0">
              <a:spcBef>
                <a:spcPct val="0"/>
              </a:spcBef>
              <a:spcAft>
                <a:spcPct val="0"/>
              </a:spcAft>
              <a:defRPr kumimoji="1" sz="2800">
                <a:solidFill>
                  <a:schemeClr val="tx1"/>
                </a:solidFill>
                <a:latin typeface="Arial" charset="0"/>
                <a:ea typeface="BatangChe" pitchFamily="49" charset="-127"/>
              </a:defRPr>
            </a:lvl8pPr>
            <a:lvl9pPr marL="3886200" indent="-228600" eaLnBrk="0" fontAlgn="base" hangingPunct="0">
              <a:spcBef>
                <a:spcPct val="0"/>
              </a:spcBef>
              <a:spcAft>
                <a:spcPct val="0"/>
              </a:spcAft>
              <a:defRPr kumimoji="1" sz="2800">
                <a:solidFill>
                  <a:schemeClr val="tx1"/>
                </a:solidFill>
                <a:latin typeface="Arial" charset="0"/>
                <a:ea typeface="BatangChe" pitchFamily="49" charset="-127"/>
              </a:defRPr>
            </a:lvl9pPr>
          </a:lstStyle>
          <a:p>
            <a:pPr eaLnBrk="1" hangingPunct="1">
              <a:defRPr/>
            </a:pPr>
            <a:r>
              <a:rPr lang="en-US" altLang="ja-JP" sz="600" dirty="0" smtClean="0">
                <a:solidFill>
                  <a:schemeClr val="bg1"/>
                </a:solidFill>
                <a:ea typeface="ＭＳ Ｐゴシック" pitchFamily="50" charset="-128"/>
              </a:rPr>
              <a:t>© 2015</a:t>
            </a:r>
            <a:r>
              <a:rPr lang="ja-JP" altLang="en-US" sz="600" dirty="0" smtClean="0">
                <a:solidFill>
                  <a:schemeClr val="bg1"/>
                </a:solidFill>
                <a:ea typeface="ＭＳ Ｐゴシック" pitchFamily="50" charset="-128"/>
              </a:rPr>
              <a:t> </a:t>
            </a:r>
            <a:r>
              <a:rPr lang="en-US" altLang="ja-JP" sz="600" dirty="0" smtClean="0">
                <a:solidFill>
                  <a:schemeClr val="bg1"/>
                </a:solidFill>
                <a:ea typeface="ＭＳ Ｐゴシック" pitchFamily="50" charset="-128"/>
              </a:rPr>
              <a:t>HORIBA, Ltd. All rights reserved.</a:t>
            </a:r>
          </a:p>
        </p:txBody>
      </p:sp>
      <p:pic>
        <p:nvPicPr>
          <p:cNvPr id="11" name="図 10" descr="ATS_Logo_w.psd"/>
          <p:cNvPicPr>
            <a:picLocks noChangeAspect="1"/>
          </p:cNvPicPr>
          <p:nvPr userDrawn="1"/>
        </p:nvPicPr>
        <p:blipFill>
          <a:blip r:embed="rId3" cstate="print"/>
          <a:stretch>
            <a:fillRect/>
          </a:stretch>
        </p:blipFill>
        <p:spPr>
          <a:xfrm>
            <a:off x="8170334" y="93134"/>
            <a:ext cx="864761" cy="232519"/>
          </a:xfrm>
          <a:prstGeom prst="rect">
            <a:avLst/>
          </a:prstGeom>
        </p:spPr>
      </p:pic>
      <p:sp>
        <p:nvSpPr>
          <p:cNvPr id="17" name="テキスト ボックス 16"/>
          <p:cNvSpPr txBox="1"/>
          <p:nvPr userDrawn="1"/>
        </p:nvSpPr>
        <p:spPr>
          <a:xfrm>
            <a:off x="8792743" y="6410356"/>
            <a:ext cx="319318" cy="215444"/>
          </a:xfrm>
          <a:prstGeom prst="rect">
            <a:avLst/>
          </a:prstGeom>
          <a:noFill/>
        </p:spPr>
        <p:txBody>
          <a:bodyPr wrap="none" rtlCol="0">
            <a:spAutoFit/>
          </a:bodyPr>
          <a:lstStyle/>
          <a:p>
            <a:pPr algn="r"/>
            <a:fld id="{69A2427C-CD0A-4D0C-A892-EBFAF35656CC}" type="slidenum">
              <a:rPr kumimoji="1" lang="en-US" sz="800" smtClean="0">
                <a:solidFill>
                  <a:schemeClr val="bg2">
                    <a:lumMod val="25000"/>
                  </a:schemeClr>
                </a:solidFill>
              </a:rPr>
              <a:pPr algn="r"/>
              <a:t>‹#›</a:t>
            </a:fld>
            <a:endParaRPr kumimoji="1" lang="en-US" sz="800" dirty="0">
              <a:solidFill>
                <a:schemeClr val="bg2">
                  <a:lumMod val="25000"/>
                </a:schemeClr>
              </a:solidFill>
            </a:endParaRPr>
          </a:p>
        </p:txBody>
      </p:sp>
    </p:spTree>
  </p:cSld>
  <p:clrMapOvr>
    <a:masterClrMapping/>
  </p:clrMapOvr>
  <p:transition>
    <p:split orient="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descr="end_eng.psd"/>
          <p:cNvPicPr>
            <a:picLocks noChangeAspect="1"/>
          </p:cNvPicPr>
          <p:nvPr userDrawn="1"/>
        </p:nvPicPr>
        <p:blipFill>
          <a:blip r:embed="rId2" cstate="print"/>
          <a:srcRect b="3724"/>
          <a:stretch>
            <a:fillRect/>
          </a:stretch>
        </p:blipFill>
        <p:spPr>
          <a:xfrm>
            <a:off x="0" y="-1"/>
            <a:ext cx="9144000" cy="6612468"/>
          </a:xfrm>
          <a:prstGeom prst="rect">
            <a:avLst/>
          </a:prstGeom>
        </p:spPr>
      </p:pic>
      <p:sp>
        <p:nvSpPr>
          <p:cNvPr id="5" name="Text Box 29"/>
          <p:cNvSpPr txBox="1">
            <a:spLocks noChangeArrowheads="1"/>
          </p:cNvSpPr>
          <p:nvPr userDrawn="1"/>
        </p:nvSpPr>
        <p:spPr bwMode="auto">
          <a:xfrm>
            <a:off x="-25398" y="6444734"/>
            <a:ext cx="1582484" cy="184666"/>
          </a:xfrm>
          <a:prstGeom prst="rect">
            <a:avLst/>
          </a:prstGeom>
          <a:noFill/>
          <a:ln>
            <a:noFill/>
          </a:ln>
          <a:extLst/>
        </p:spPr>
        <p:txBody>
          <a:bodyPr wrap="none">
            <a:spAutoFit/>
          </a:bodyPr>
          <a:lstStyle>
            <a:lvl1pPr algn="l" eaLnBrk="0" hangingPunct="0">
              <a:defRPr kumimoji="1" sz="2800">
                <a:solidFill>
                  <a:schemeClr val="tx1"/>
                </a:solidFill>
                <a:latin typeface="Arial" charset="0"/>
                <a:ea typeface="BatangChe" pitchFamily="49" charset="-127"/>
              </a:defRPr>
            </a:lvl1pPr>
            <a:lvl2pPr marL="742950" indent="-285750" algn="l" eaLnBrk="0" hangingPunct="0">
              <a:defRPr kumimoji="1" sz="2800">
                <a:solidFill>
                  <a:schemeClr val="tx1"/>
                </a:solidFill>
                <a:latin typeface="Arial" charset="0"/>
                <a:ea typeface="BatangChe" pitchFamily="49" charset="-127"/>
              </a:defRPr>
            </a:lvl2pPr>
            <a:lvl3pPr marL="1143000" indent="-228600" algn="l" eaLnBrk="0" hangingPunct="0">
              <a:defRPr kumimoji="1" sz="2800">
                <a:solidFill>
                  <a:schemeClr val="tx1"/>
                </a:solidFill>
                <a:latin typeface="Arial" charset="0"/>
                <a:ea typeface="BatangChe" pitchFamily="49" charset="-127"/>
              </a:defRPr>
            </a:lvl3pPr>
            <a:lvl4pPr marL="1600200" indent="-228600" algn="l" eaLnBrk="0" hangingPunct="0">
              <a:defRPr kumimoji="1" sz="2800">
                <a:solidFill>
                  <a:schemeClr val="tx1"/>
                </a:solidFill>
                <a:latin typeface="Arial" charset="0"/>
                <a:ea typeface="BatangChe" pitchFamily="49" charset="-127"/>
              </a:defRPr>
            </a:lvl4pPr>
            <a:lvl5pPr marL="2057400" indent="-228600" algn="l" eaLnBrk="0" hangingPunct="0">
              <a:defRPr kumimoji="1" sz="2800">
                <a:solidFill>
                  <a:schemeClr val="tx1"/>
                </a:solidFill>
                <a:latin typeface="Arial" charset="0"/>
                <a:ea typeface="BatangChe" pitchFamily="49" charset="-127"/>
              </a:defRPr>
            </a:lvl5pPr>
            <a:lvl6pPr marL="2514600" indent="-228600" eaLnBrk="0" fontAlgn="base" hangingPunct="0">
              <a:spcBef>
                <a:spcPct val="0"/>
              </a:spcBef>
              <a:spcAft>
                <a:spcPct val="0"/>
              </a:spcAft>
              <a:defRPr kumimoji="1" sz="2800">
                <a:solidFill>
                  <a:schemeClr val="tx1"/>
                </a:solidFill>
                <a:latin typeface="Arial" charset="0"/>
                <a:ea typeface="BatangChe" pitchFamily="49" charset="-127"/>
              </a:defRPr>
            </a:lvl6pPr>
            <a:lvl7pPr marL="2971800" indent="-228600" eaLnBrk="0" fontAlgn="base" hangingPunct="0">
              <a:spcBef>
                <a:spcPct val="0"/>
              </a:spcBef>
              <a:spcAft>
                <a:spcPct val="0"/>
              </a:spcAft>
              <a:defRPr kumimoji="1" sz="2800">
                <a:solidFill>
                  <a:schemeClr val="tx1"/>
                </a:solidFill>
                <a:latin typeface="Arial" charset="0"/>
                <a:ea typeface="BatangChe" pitchFamily="49" charset="-127"/>
              </a:defRPr>
            </a:lvl7pPr>
            <a:lvl8pPr marL="3429000" indent="-228600" eaLnBrk="0" fontAlgn="base" hangingPunct="0">
              <a:spcBef>
                <a:spcPct val="0"/>
              </a:spcBef>
              <a:spcAft>
                <a:spcPct val="0"/>
              </a:spcAft>
              <a:defRPr kumimoji="1" sz="2800">
                <a:solidFill>
                  <a:schemeClr val="tx1"/>
                </a:solidFill>
                <a:latin typeface="Arial" charset="0"/>
                <a:ea typeface="BatangChe" pitchFamily="49" charset="-127"/>
              </a:defRPr>
            </a:lvl8pPr>
            <a:lvl9pPr marL="3886200" indent="-228600" eaLnBrk="0" fontAlgn="base" hangingPunct="0">
              <a:spcBef>
                <a:spcPct val="0"/>
              </a:spcBef>
              <a:spcAft>
                <a:spcPct val="0"/>
              </a:spcAft>
              <a:defRPr kumimoji="1" sz="2800">
                <a:solidFill>
                  <a:schemeClr val="tx1"/>
                </a:solidFill>
                <a:latin typeface="Arial" charset="0"/>
                <a:ea typeface="BatangChe" pitchFamily="49" charset="-127"/>
              </a:defRPr>
            </a:lvl9pPr>
          </a:lstStyle>
          <a:p>
            <a:pPr eaLnBrk="1" hangingPunct="1">
              <a:defRPr/>
            </a:pPr>
            <a:r>
              <a:rPr lang="en-US" altLang="ja-JP" sz="600" dirty="0" smtClean="0">
                <a:solidFill>
                  <a:schemeClr val="bg1"/>
                </a:solidFill>
                <a:ea typeface="ＭＳ Ｐゴシック" pitchFamily="50" charset="-128"/>
              </a:rPr>
              <a:t>© 2015</a:t>
            </a:r>
            <a:r>
              <a:rPr lang="ja-JP" altLang="en-US" sz="600" dirty="0" smtClean="0">
                <a:solidFill>
                  <a:schemeClr val="bg1"/>
                </a:solidFill>
                <a:ea typeface="ＭＳ Ｐゴシック" pitchFamily="50" charset="-128"/>
              </a:rPr>
              <a:t> </a:t>
            </a:r>
            <a:r>
              <a:rPr lang="en-US" altLang="ja-JP" sz="600" dirty="0" smtClean="0">
                <a:solidFill>
                  <a:schemeClr val="bg1"/>
                </a:solidFill>
                <a:ea typeface="ＭＳ Ｐゴシック" pitchFamily="50" charset="-128"/>
              </a:rPr>
              <a:t>HORIBA, Ltd. All rights reserved.</a:t>
            </a:r>
          </a:p>
        </p:txBody>
      </p:sp>
      <p:pic>
        <p:nvPicPr>
          <p:cNvPr id="8" name="図 7" descr="ATS_Logo_w.psd"/>
          <p:cNvPicPr>
            <a:picLocks noChangeAspect="1"/>
          </p:cNvPicPr>
          <p:nvPr userDrawn="1"/>
        </p:nvPicPr>
        <p:blipFill>
          <a:blip r:embed="rId3" cstate="print"/>
          <a:stretch>
            <a:fillRect/>
          </a:stretch>
        </p:blipFill>
        <p:spPr>
          <a:xfrm>
            <a:off x="8170334" y="93134"/>
            <a:ext cx="864761" cy="232519"/>
          </a:xfrm>
          <a:prstGeom prst="rect">
            <a:avLst/>
          </a:prstGeom>
        </p:spPr>
      </p:pic>
      <p:sp>
        <p:nvSpPr>
          <p:cNvPr id="7" name="テキスト ボックス 6"/>
          <p:cNvSpPr txBox="1"/>
          <p:nvPr userDrawn="1"/>
        </p:nvSpPr>
        <p:spPr>
          <a:xfrm>
            <a:off x="8792743" y="6410356"/>
            <a:ext cx="319318" cy="215444"/>
          </a:xfrm>
          <a:prstGeom prst="rect">
            <a:avLst/>
          </a:prstGeom>
          <a:noFill/>
        </p:spPr>
        <p:txBody>
          <a:bodyPr wrap="none" rtlCol="0">
            <a:spAutoFit/>
          </a:bodyPr>
          <a:lstStyle/>
          <a:p>
            <a:pPr algn="r"/>
            <a:fld id="{69A2427C-CD0A-4D0C-A892-EBFAF35656CC}" type="slidenum">
              <a:rPr kumimoji="1" lang="en-US" sz="800" smtClean="0">
                <a:solidFill>
                  <a:schemeClr val="bg2">
                    <a:lumMod val="25000"/>
                  </a:schemeClr>
                </a:solidFill>
              </a:rPr>
              <a:pPr algn="r"/>
              <a:t>‹#›</a:t>
            </a:fld>
            <a:endParaRPr kumimoji="1" lang="en-US" sz="800" dirty="0">
              <a:solidFill>
                <a:schemeClr val="bg2">
                  <a:lumMod val="25000"/>
                </a:schemeClr>
              </a:solidFill>
            </a:endParaRPr>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Tree>
  </p:cSld>
  <p:clrMapOvr>
    <a:masterClrMapping/>
  </p:clrMapOvr>
  <p:transition>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白紙">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
        <p:nvSpPr>
          <p:cNvPr id="6" name="テキスト プレースホルダ 5"/>
          <p:cNvSpPr>
            <a:spLocks noGrp="1"/>
          </p:cNvSpPr>
          <p:nvPr>
            <p:ph type="body" sz="quarter" idx="13" hasCustomPrompt="1"/>
          </p:nvPr>
        </p:nvSpPr>
        <p:spPr>
          <a:xfrm>
            <a:off x="457200" y="1295400"/>
            <a:ext cx="8229600" cy="4572000"/>
          </a:xfrm>
          <a:prstGeom prst="rect">
            <a:avLst/>
          </a:prstGeom>
        </p:spPr>
        <p:txBody>
          <a:bodyPr vert="horz"/>
          <a:lstStyle>
            <a:lvl1pPr marL="0" indent="0">
              <a:buClr>
                <a:srgbClr val="3366FF"/>
              </a:buClr>
              <a:buFont typeface="Wingdings" charset="2"/>
              <a:buNone/>
              <a:defRPr>
                <a:latin typeface="+mn-lt"/>
              </a:defRPr>
            </a:lvl1pPr>
            <a:lvl2pPr marL="457200" indent="-182880">
              <a:buFont typeface="Courier New" pitchFamily="49" charset="0"/>
              <a:buChar char="o"/>
              <a:defRPr>
                <a:latin typeface="+mn-lt"/>
              </a:defRPr>
            </a:lvl2pPr>
            <a:lvl3pPr marL="914400" indent="-182880">
              <a:buFont typeface="Wingdings" pitchFamily="2" charset="2"/>
              <a:buChar char="§"/>
              <a:defRPr>
                <a:latin typeface="+mn-lt"/>
              </a:defRPr>
            </a:lvl3pPr>
            <a:lvl4pPr marL="1371600" indent="-182880">
              <a:buFont typeface="Arial" pitchFamily="34" charset="0"/>
              <a:buChar char="•"/>
              <a:defRPr>
                <a:latin typeface="+mn-lt"/>
              </a:defRPr>
            </a:lvl4pPr>
          </a:lstStyle>
          <a:p>
            <a:pPr lvl="0"/>
            <a:r>
              <a:rPr lang="en-US" altLang="ja-JP" dirty="0" smtClean="0"/>
              <a:t>First level</a:t>
            </a:r>
            <a:endParaRPr lang="ja-JP" altLang="en-US" dirty="0" smtClean="0"/>
          </a:p>
          <a:p>
            <a:pPr lvl="1"/>
            <a:r>
              <a:rPr lang="en-US" altLang="ja-JP" dirty="0" smtClean="0"/>
              <a:t>Second level</a:t>
            </a:r>
            <a:endParaRPr lang="ja-JP" altLang="en-US" dirty="0" smtClean="0"/>
          </a:p>
          <a:p>
            <a:pPr lvl="2"/>
            <a:r>
              <a:rPr lang="en-US" altLang="ja-JP" dirty="0" smtClean="0"/>
              <a:t>Third level</a:t>
            </a:r>
            <a:endParaRPr lang="ja-JP" altLang="en-US" dirty="0" smtClean="0"/>
          </a:p>
          <a:p>
            <a:pPr lvl="3"/>
            <a:r>
              <a:rPr lang="en-US" altLang="ja-JP" dirty="0" smtClean="0"/>
              <a:t>Forth level</a:t>
            </a:r>
            <a:endParaRPr lang="ja-JP" altLang="en-US" dirty="0" smtClean="0"/>
          </a:p>
        </p:txBody>
      </p:sp>
    </p:spTree>
  </p:cSld>
  <p:clrMapOvr>
    <a:masterClrMapping/>
  </p:clrMapOvr>
  <p:transition>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6" name="テキスト プレースホルダ 13"/>
          <p:cNvSpPr>
            <a:spLocks noGrp="1"/>
          </p:cNvSpPr>
          <p:nvPr>
            <p:ph type="body" sz="quarter" idx="13" hasCustomPrompt="1"/>
          </p:nvPr>
        </p:nvSpPr>
        <p:spPr>
          <a:xfrm>
            <a:off x="1043608" y="1628775"/>
            <a:ext cx="3240360" cy="4321175"/>
          </a:xfrm>
          <a:prstGeom prst="rect">
            <a:avLst/>
          </a:prstGeom>
        </p:spPr>
        <p:txBody>
          <a:bodyPr/>
          <a:lstStyle>
            <a:lvl1pPr marL="0" indent="0" algn="r">
              <a:buNone/>
              <a:defRPr sz="3000">
                <a:solidFill>
                  <a:srgbClr val="3366FF"/>
                </a:solidFill>
              </a:defRPr>
            </a:lvl1pPr>
            <a:lvl2pPr algn="r">
              <a:defRPr/>
            </a:lvl2pPr>
            <a:lvl3pPr algn="r">
              <a:defRPr/>
            </a:lvl3pPr>
            <a:lvl4pPr algn="r">
              <a:defRPr/>
            </a:lvl4pPr>
            <a:lvl5pPr algn="r">
              <a:defRPr/>
            </a:lvl5pPr>
          </a:lstStyle>
          <a:p>
            <a:pPr lvl="0"/>
            <a:r>
              <a:rPr kumimoji="1" lang="en-US" altLang="ja-JP" dirty="0" smtClean="0"/>
              <a:t>Text</a:t>
            </a:r>
            <a:endParaRPr kumimoji="1" lang="ja-JP" altLang="en-US" dirty="0"/>
          </a:p>
        </p:txBody>
      </p:sp>
      <p:sp>
        <p:nvSpPr>
          <p:cNvPr id="7" name="テキスト プレースホルダ 13"/>
          <p:cNvSpPr>
            <a:spLocks noGrp="1"/>
          </p:cNvSpPr>
          <p:nvPr>
            <p:ph type="body" sz="quarter" idx="14" hasCustomPrompt="1"/>
          </p:nvPr>
        </p:nvSpPr>
        <p:spPr>
          <a:xfrm>
            <a:off x="4644008" y="1628800"/>
            <a:ext cx="3600946" cy="4321175"/>
          </a:xfrm>
          <a:prstGeom prst="rect">
            <a:avLst/>
          </a:prstGeom>
        </p:spPr>
        <p:txBody>
          <a:bodyPr/>
          <a:lstStyle>
            <a:lvl1pPr marL="0" indent="0" algn="l">
              <a:buNone/>
              <a:defRPr sz="3000">
                <a:solidFill>
                  <a:schemeClr val="tx1"/>
                </a:solidFill>
              </a:defRPr>
            </a:lvl1pPr>
            <a:lvl2pPr algn="r">
              <a:defRPr/>
            </a:lvl2pPr>
            <a:lvl3pPr algn="r">
              <a:defRPr/>
            </a:lvl3pPr>
            <a:lvl4pPr algn="r">
              <a:defRPr/>
            </a:lvl4pPr>
            <a:lvl5pPr algn="r">
              <a:defRPr/>
            </a:lvl5pPr>
          </a:lstStyle>
          <a:p>
            <a:pPr lvl="0"/>
            <a:r>
              <a:rPr kumimoji="1" lang="en-US" altLang="ja-JP" dirty="0" smtClean="0"/>
              <a:t>Text</a:t>
            </a:r>
            <a:endParaRPr kumimoji="1" lang="ja-JP" altLang="en-US" dirty="0"/>
          </a:p>
        </p:txBody>
      </p:sp>
      <p:sp>
        <p:nvSpPr>
          <p:cNvPr id="9"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Tree>
  </p:cSld>
  <p:clrMapOvr>
    <a:masterClrMapping/>
  </p:clrMapOvr>
  <p:transition>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0400" y="6341534"/>
            <a:ext cx="2133600" cy="365125"/>
          </a:xfrm>
          <a:prstGeom prst="rect">
            <a:avLst/>
          </a:prstGeom>
        </p:spPr>
        <p:txBody>
          <a:bodyPr/>
          <a:lstStyle/>
          <a:p>
            <a:fld id="{AC7366AD-E324-4C81-8A37-D1DA4B487658}" type="slidenum">
              <a:rPr kumimoji="1" lang="ja-JP" altLang="en-US" smtClean="0"/>
              <a:pPr/>
              <a:t>‹#›</a:t>
            </a:fld>
            <a:endParaRPr kumimoji="1" lang="ja-JP" altLang="en-US"/>
          </a:p>
        </p:txBody>
      </p:sp>
      <p:sp>
        <p:nvSpPr>
          <p:cNvPr id="9" name="テキスト プレースホルダ 8"/>
          <p:cNvSpPr>
            <a:spLocks noGrp="1"/>
          </p:cNvSpPr>
          <p:nvPr>
            <p:ph type="body" sz="quarter" idx="13" hasCustomPrompt="1"/>
          </p:nvPr>
        </p:nvSpPr>
        <p:spPr>
          <a:xfrm>
            <a:off x="755576" y="1412776"/>
            <a:ext cx="2808312" cy="4319587"/>
          </a:xfrm>
          <a:prstGeom prst="rect">
            <a:avLst/>
          </a:prstGeom>
        </p:spPr>
        <p:txBody>
          <a:bodyPr/>
          <a:lstStyle>
            <a:lvl1pPr marL="0" indent="0">
              <a:buNone/>
              <a:defRPr sz="2000"/>
            </a:lvl1pPr>
          </a:lstStyle>
          <a:p>
            <a:pPr lvl="0"/>
            <a:r>
              <a:rPr kumimoji="1" lang="en-US" altLang="ja-JP" dirty="0" smtClean="0"/>
              <a:t>Text</a:t>
            </a:r>
            <a:endParaRPr kumimoji="1" lang="ja-JP" altLang="en-US" dirty="0"/>
          </a:p>
        </p:txBody>
      </p:sp>
      <p:sp>
        <p:nvSpPr>
          <p:cNvPr id="10" name="テキスト プレースホルダ 8"/>
          <p:cNvSpPr>
            <a:spLocks noGrp="1"/>
          </p:cNvSpPr>
          <p:nvPr>
            <p:ph type="body" sz="quarter" idx="14" hasCustomPrompt="1"/>
          </p:nvPr>
        </p:nvSpPr>
        <p:spPr>
          <a:xfrm>
            <a:off x="3707904" y="1412776"/>
            <a:ext cx="4824536" cy="4319587"/>
          </a:xfrm>
          <a:prstGeom prst="rect">
            <a:avLst/>
          </a:prstGeom>
        </p:spPr>
        <p:txBody>
          <a:bodyPr/>
          <a:lstStyle>
            <a:lvl1pPr>
              <a:buNone/>
              <a:defRPr sz="2000"/>
            </a:lvl1pPr>
          </a:lstStyle>
          <a:p>
            <a:pPr lvl="0"/>
            <a:r>
              <a:rPr kumimoji="1" lang="en-US" altLang="ja-JP" dirty="0" smtClean="0"/>
              <a:t>Text</a:t>
            </a:r>
            <a:endParaRPr kumimoji="1" lang="ja-JP" altLang="en-US" dirty="0"/>
          </a:p>
        </p:txBody>
      </p:sp>
      <p:sp>
        <p:nvSpPr>
          <p:cNvPr id="11" name="テキスト プレースホルダ 8"/>
          <p:cNvSpPr>
            <a:spLocks noGrp="1"/>
          </p:cNvSpPr>
          <p:nvPr>
            <p:ph type="body" sz="quarter" idx="15" hasCustomPrompt="1"/>
          </p:nvPr>
        </p:nvSpPr>
        <p:spPr>
          <a:xfrm>
            <a:off x="755576" y="6101680"/>
            <a:ext cx="2663825" cy="423664"/>
          </a:xfrm>
          <a:prstGeom prst="rect">
            <a:avLst/>
          </a:prstGeom>
        </p:spPr>
        <p:txBody>
          <a:bodyPr/>
          <a:lstStyle>
            <a:lvl1pPr>
              <a:buNone/>
              <a:defRPr sz="1400"/>
            </a:lvl1pPr>
          </a:lstStyle>
          <a:p>
            <a:pPr lvl="0"/>
            <a:r>
              <a:rPr kumimoji="1" lang="en-US" altLang="ja-JP" dirty="0" smtClean="0"/>
              <a:t>Date</a:t>
            </a:r>
            <a:endParaRPr kumimoji="1" lang="ja-JP" altLang="en-US" dirty="0"/>
          </a:p>
        </p:txBody>
      </p:sp>
      <p:sp>
        <p:nvSpPr>
          <p:cNvPr id="12"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Tree>
  </p:cSld>
  <p:clrMapOvr>
    <a:masterClrMapping/>
  </p:clrMapOvr>
  <p:transition>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Tree>
  </p:cSld>
  <p:clrMapOvr>
    <a:masterClrMapping/>
  </p:clrMapOvr>
  <p:transition>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8" name="テキスト プレースホルダ 7"/>
          <p:cNvSpPr>
            <a:spLocks noGrp="1"/>
          </p:cNvSpPr>
          <p:nvPr>
            <p:ph type="body" sz="quarter" idx="13" hasCustomPrompt="1"/>
          </p:nvPr>
        </p:nvSpPr>
        <p:spPr>
          <a:xfrm>
            <a:off x="323850" y="1341438"/>
            <a:ext cx="4464050" cy="935037"/>
          </a:xfrm>
          <a:prstGeom prst="rect">
            <a:avLst/>
          </a:prstGeom>
        </p:spPr>
        <p:txBody>
          <a:bodyPr/>
          <a:lstStyle>
            <a:lvl1pPr marL="0" indent="0">
              <a:buNone/>
              <a:defRPr sz="2800"/>
            </a:lvl1pPr>
          </a:lstStyle>
          <a:p>
            <a:pPr lvl="0"/>
            <a:r>
              <a:rPr kumimoji="1" lang="en-US" altLang="ja-JP" dirty="0" smtClean="0"/>
              <a:t>Sub title</a:t>
            </a:r>
            <a:endParaRPr kumimoji="1" lang="ja-JP" altLang="en-US" dirty="0"/>
          </a:p>
        </p:txBody>
      </p:sp>
      <p:sp>
        <p:nvSpPr>
          <p:cNvPr id="10" name="テキスト プレースホルダ 9"/>
          <p:cNvSpPr>
            <a:spLocks noGrp="1"/>
          </p:cNvSpPr>
          <p:nvPr>
            <p:ph type="body" sz="quarter" idx="14" hasCustomPrompt="1"/>
          </p:nvPr>
        </p:nvSpPr>
        <p:spPr>
          <a:xfrm>
            <a:off x="323850" y="2492375"/>
            <a:ext cx="4464174" cy="3744913"/>
          </a:xfrm>
          <a:prstGeom prst="rect">
            <a:avLst/>
          </a:prstGeom>
        </p:spPr>
        <p:txBody>
          <a:bodyPr/>
          <a:lstStyle>
            <a:lvl1pPr marL="0" indent="0">
              <a:buNone/>
              <a:defRPr sz="2000"/>
            </a:lvl1pPr>
          </a:lstStyle>
          <a:p>
            <a:pPr lvl="0"/>
            <a:r>
              <a:rPr kumimoji="1" lang="en-US" altLang="ja-JP" dirty="0" smtClean="0"/>
              <a:t>Text</a:t>
            </a:r>
            <a:endParaRPr kumimoji="1" lang="ja-JP" altLang="en-US" dirty="0"/>
          </a:p>
        </p:txBody>
      </p:sp>
      <p:sp>
        <p:nvSpPr>
          <p:cNvPr id="12" name="図プレースホルダ 11"/>
          <p:cNvSpPr>
            <a:spLocks noGrp="1"/>
          </p:cNvSpPr>
          <p:nvPr>
            <p:ph type="pic" sz="quarter" idx="15" hasCustomPrompt="1"/>
          </p:nvPr>
        </p:nvSpPr>
        <p:spPr>
          <a:xfrm>
            <a:off x="4932363" y="1341439"/>
            <a:ext cx="3887787" cy="2303586"/>
          </a:xfrm>
          <a:prstGeom prst="rect">
            <a:avLst/>
          </a:prstGeom>
        </p:spPr>
        <p:txBody>
          <a:bodyPr/>
          <a:lstStyle>
            <a:lvl1pPr>
              <a:buNone/>
              <a:defRPr sz="1800"/>
            </a:lvl1pPr>
          </a:lstStyle>
          <a:p>
            <a:r>
              <a:rPr kumimoji="1" lang="en-US" altLang="ja-JP" dirty="0" smtClean="0"/>
              <a:t>Picture</a:t>
            </a:r>
            <a:endParaRPr kumimoji="1" lang="ja-JP" altLang="en-US" dirty="0"/>
          </a:p>
        </p:txBody>
      </p:sp>
      <p:sp>
        <p:nvSpPr>
          <p:cNvPr id="14" name="図プレースホルダ 11"/>
          <p:cNvSpPr>
            <a:spLocks noGrp="1"/>
          </p:cNvSpPr>
          <p:nvPr>
            <p:ph type="pic" sz="quarter" idx="16" hasCustomPrompt="1"/>
          </p:nvPr>
        </p:nvSpPr>
        <p:spPr>
          <a:xfrm>
            <a:off x="4932040" y="3933726"/>
            <a:ext cx="3887787" cy="2303586"/>
          </a:xfrm>
          <a:prstGeom prst="rect">
            <a:avLst/>
          </a:prstGeom>
        </p:spPr>
        <p:txBody>
          <a:bodyPr/>
          <a:lstStyle>
            <a:lvl1pPr>
              <a:buNone/>
              <a:defRPr sz="1800"/>
            </a:lvl1pPr>
          </a:lstStyle>
          <a:p>
            <a:r>
              <a:rPr kumimoji="1" lang="en-US" altLang="ja-JP" dirty="0" smtClean="0"/>
              <a:t>Picture</a:t>
            </a:r>
            <a:endParaRPr kumimoji="1" lang="ja-JP" altLang="en-US" dirty="0"/>
          </a:p>
        </p:txBody>
      </p:sp>
      <p:sp>
        <p:nvSpPr>
          <p:cNvPr id="11"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
        <p:nvSpPr>
          <p:cNvPr id="16" name="テキスト プレースホルダ 15"/>
          <p:cNvSpPr>
            <a:spLocks noGrp="1"/>
          </p:cNvSpPr>
          <p:nvPr>
            <p:ph type="body" sz="quarter" idx="17" hasCustomPrompt="1"/>
          </p:nvPr>
        </p:nvSpPr>
        <p:spPr>
          <a:xfrm>
            <a:off x="6019801" y="3673490"/>
            <a:ext cx="2895600" cy="359718"/>
          </a:xfrm>
          <a:prstGeom prst="rect">
            <a:avLst/>
          </a:prstGeom>
        </p:spPr>
        <p:txBody>
          <a:bodyPr/>
          <a:lstStyle>
            <a:lvl1pPr marL="0" indent="0" algn="r">
              <a:buNone/>
              <a:defRPr sz="1400"/>
            </a:lvl1pPr>
          </a:lstStyle>
          <a:p>
            <a:pPr lvl="0"/>
            <a:r>
              <a:rPr kumimoji="1" lang="en-US" altLang="ja-JP" dirty="0" smtClean="0"/>
              <a:t>Caption</a:t>
            </a:r>
            <a:endParaRPr kumimoji="1" lang="ja-JP" altLang="en-US" dirty="0" smtClean="0"/>
          </a:p>
        </p:txBody>
      </p:sp>
      <p:sp>
        <p:nvSpPr>
          <p:cNvPr id="18" name="テキスト プレースホルダ 15"/>
          <p:cNvSpPr>
            <a:spLocks noGrp="1"/>
          </p:cNvSpPr>
          <p:nvPr>
            <p:ph type="body" sz="quarter" idx="18" hasCustomPrompt="1"/>
          </p:nvPr>
        </p:nvSpPr>
        <p:spPr>
          <a:xfrm>
            <a:off x="6019801" y="6248400"/>
            <a:ext cx="2895600" cy="359718"/>
          </a:xfrm>
          <a:prstGeom prst="rect">
            <a:avLst/>
          </a:prstGeom>
        </p:spPr>
        <p:txBody>
          <a:bodyPr/>
          <a:lstStyle>
            <a:lvl1pPr marL="0" indent="0" algn="r">
              <a:buNone/>
              <a:defRPr sz="1400"/>
            </a:lvl1pPr>
          </a:lstStyle>
          <a:p>
            <a:pPr lvl="0"/>
            <a:r>
              <a:rPr kumimoji="1" lang="en-US" altLang="ja-JP" dirty="0" smtClean="0"/>
              <a:t>Caption</a:t>
            </a:r>
            <a:endParaRPr kumimoji="1" lang="ja-JP" altLang="en-US" dirty="0" smtClean="0"/>
          </a:p>
        </p:txBody>
      </p:sp>
    </p:spTree>
  </p:cSld>
  <p:clrMapOvr>
    <a:masterClrMapping/>
  </p:clrMapOvr>
  <p:transition>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8" name="テキスト プレースホルダ 7"/>
          <p:cNvSpPr>
            <a:spLocks noGrp="1"/>
          </p:cNvSpPr>
          <p:nvPr>
            <p:ph type="body" sz="quarter" idx="13" hasCustomPrompt="1"/>
          </p:nvPr>
        </p:nvSpPr>
        <p:spPr>
          <a:xfrm>
            <a:off x="323850" y="1341438"/>
            <a:ext cx="8352606" cy="935037"/>
          </a:xfrm>
          <a:prstGeom prst="rect">
            <a:avLst/>
          </a:prstGeom>
        </p:spPr>
        <p:txBody>
          <a:bodyPr/>
          <a:lstStyle>
            <a:lvl1pPr marL="0" indent="0">
              <a:buNone/>
              <a:defRPr sz="2800"/>
            </a:lvl1pPr>
          </a:lstStyle>
          <a:p>
            <a:pPr lvl="0"/>
            <a:r>
              <a:rPr kumimoji="1" lang="en-US" altLang="ja-JP" dirty="0" smtClean="0"/>
              <a:t>Sub title</a:t>
            </a:r>
            <a:endParaRPr kumimoji="1" lang="ja-JP" altLang="en-US" dirty="0"/>
          </a:p>
        </p:txBody>
      </p:sp>
      <p:sp>
        <p:nvSpPr>
          <p:cNvPr id="10" name="テキスト プレースホルダ 9"/>
          <p:cNvSpPr>
            <a:spLocks noGrp="1"/>
          </p:cNvSpPr>
          <p:nvPr>
            <p:ph type="body" sz="quarter" idx="14" hasCustomPrompt="1"/>
          </p:nvPr>
        </p:nvSpPr>
        <p:spPr>
          <a:xfrm>
            <a:off x="323528" y="2348881"/>
            <a:ext cx="8331374" cy="1512168"/>
          </a:xfrm>
          <a:prstGeom prst="rect">
            <a:avLst/>
          </a:prstGeom>
        </p:spPr>
        <p:txBody>
          <a:bodyPr/>
          <a:lstStyle>
            <a:lvl1pPr marL="0" indent="0">
              <a:buNone/>
              <a:defRPr sz="2000"/>
            </a:lvl1pPr>
          </a:lstStyle>
          <a:p>
            <a:pPr lvl="0"/>
            <a:r>
              <a:rPr kumimoji="1" lang="en-US" altLang="ja-JP" dirty="0" smtClean="0"/>
              <a:t>Text</a:t>
            </a:r>
            <a:endParaRPr kumimoji="1" lang="ja-JP" altLang="en-US" dirty="0"/>
          </a:p>
        </p:txBody>
      </p:sp>
      <p:sp>
        <p:nvSpPr>
          <p:cNvPr id="12" name="図プレースホルダ 11"/>
          <p:cNvSpPr>
            <a:spLocks noGrp="1"/>
          </p:cNvSpPr>
          <p:nvPr>
            <p:ph type="pic" sz="quarter" idx="15" hasCustomPrompt="1"/>
          </p:nvPr>
        </p:nvSpPr>
        <p:spPr>
          <a:xfrm>
            <a:off x="323528" y="3933056"/>
            <a:ext cx="3887787" cy="2303586"/>
          </a:xfrm>
          <a:prstGeom prst="rect">
            <a:avLst/>
          </a:prstGeom>
        </p:spPr>
        <p:txBody>
          <a:bodyPr/>
          <a:lstStyle>
            <a:lvl1pPr>
              <a:buNone/>
              <a:defRPr sz="1800"/>
            </a:lvl1pPr>
          </a:lstStyle>
          <a:p>
            <a:r>
              <a:rPr kumimoji="1" lang="en-US" altLang="ja-JP" dirty="0" smtClean="0"/>
              <a:t>Picture</a:t>
            </a:r>
            <a:endParaRPr kumimoji="1" lang="ja-JP" altLang="en-US" dirty="0"/>
          </a:p>
        </p:txBody>
      </p:sp>
      <p:sp>
        <p:nvSpPr>
          <p:cNvPr id="14" name="図プレースホルダ 11"/>
          <p:cNvSpPr>
            <a:spLocks noGrp="1"/>
          </p:cNvSpPr>
          <p:nvPr>
            <p:ph type="pic" sz="quarter" idx="16" hasCustomPrompt="1"/>
          </p:nvPr>
        </p:nvSpPr>
        <p:spPr>
          <a:xfrm>
            <a:off x="4767403" y="3933726"/>
            <a:ext cx="3887787" cy="2303586"/>
          </a:xfrm>
          <a:prstGeom prst="rect">
            <a:avLst/>
          </a:prstGeom>
        </p:spPr>
        <p:txBody>
          <a:bodyPr/>
          <a:lstStyle>
            <a:lvl1pPr>
              <a:buNone/>
              <a:defRPr sz="1800"/>
            </a:lvl1pPr>
          </a:lstStyle>
          <a:p>
            <a:r>
              <a:rPr kumimoji="1" lang="en-US" altLang="ja-JP" dirty="0" smtClean="0"/>
              <a:t>Picture</a:t>
            </a:r>
            <a:endParaRPr kumimoji="1" lang="ja-JP" altLang="en-US" dirty="0"/>
          </a:p>
        </p:txBody>
      </p:sp>
      <p:sp>
        <p:nvSpPr>
          <p:cNvPr id="11" name="タイトル 1"/>
          <p:cNvSpPr>
            <a:spLocks noGrp="1"/>
          </p:cNvSpPr>
          <p:nvPr>
            <p:ph type="title" hasCustomPrompt="1"/>
          </p:nvPr>
        </p:nvSpPr>
        <p:spPr>
          <a:xfrm>
            <a:off x="131972" y="212502"/>
            <a:ext cx="8229600" cy="778098"/>
          </a:xfrm>
          <a:prstGeom prst="rect">
            <a:avLst/>
          </a:prstGeom>
        </p:spPr>
        <p:txBody>
          <a:bodyPr/>
          <a:lstStyle>
            <a:lvl1pPr algn="l">
              <a:defRPr sz="3600">
                <a:latin typeface="+mj-lt"/>
                <a:ea typeface="+mj-ea"/>
              </a:defRPr>
            </a:lvl1pPr>
          </a:lstStyle>
          <a:p>
            <a:r>
              <a:rPr kumimoji="1" lang="en-US" altLang="ja-JP" dirty="0" smtClean="0"/>
              <a:t>Title</a:t>
            </a:r>
            <a:endParaRPr kumimoji="1" lang="ja-JP" altLang="en-US" dirty="0"/>
          </a:p>
        </p:txBody>
      </p:sp>
      <p:sp>
        <p:nvSpPr>
          <p:cNvPr id="13" name="テキスト プレースホルダ 15"/>
          <p:cNvSpPr>
            <a:spLocks noGrp="1"/>
          </p:cNvSpPr>
          <p:nvPr>
            <p:ph type="body" sz="quarter" idx="17" hasCustomPrompt="1"/>
          </p:nvPr>
        </p:nvSpPr>
        <p:spPr>
          <a:xfrm>
            <a:off x="1371600" y="6172200"/>
            <a:ext cx="2895600" cy="359718"/>
          </a:xfrm>
          <a:prstGeom prst="rect">
            <a:avLst/>
          </a:prstGeom>
        </p:spPr>
        <p:txBody>
          <a:bodyPr/>
          <a:lstStyle>
            <a:lvl1pPr marL="0" indent="0" algn="r">
              <a:buNone/>
              <a:defRPr sz="1400"/>
            </a:lvl1pPr>
          </a:lstStyle>
          <a:p>
            <a:pPr lvl="0"/>
            <a:r>
              <a:rPr kumimoji="1" lang="en-US" altLang="ja-JP" dirty="0" smtClean="0"/>
              <a:t>Caption</a:t>
            </a:r>
            <a:endParaRPr kumimoji="1" lang="ja-JP" altLang="en-US" dirty="0" smtClean="0"/>
          </a:p>
        </p:txBody>
      </p:sp>
      <p:sp>
        <p:nvSpPr>
          <p:cNvPr id="16" name="テキスト プレースホルダ 15"/>
          <p:cNvSpPr>
            <a:spLocks noGrp="1"/>
          </p:cNvSpPr>
          <p:nvPr>
            <p:ph type="body" sz="quarter" idx="18" hasCustomPrompt="1"/>
          </p:nvPr>
        </p:nvSpPr>
        <p:spPr>
          <a:xfrm>
            <a:off x="5867401" y="6188090"/>
            <a:ext cx="2895600" cy="359718"/>
          </a:xfrm>
          <a:prstGeom prst="rect">
            <a:avLst/>
          </a:prstGeom>
        </p:spPr>
        <p:txBody>
          <a:bodyPr/>
          <a:lstStyle>
            <a:lvl1pPr marL="0" indent="0" algn="r">
              <a:buNone/>
              <a:defRPr sz="1400"/>
            </a:lvl1pPr>
          </a:lstStyle>
          <a:p>
            <a:pPr lvl="0"/>
            <a:r>
              <a:rPr kumimoji="1" lang="en-US" altLang="ja-JP" dirty="0" smtClean="0"/>
              <a:t>Caption</a:t>
            </a:r>
            <a:endParaRPr kumimoji="1" lang="ja-JP" altLang="en-US" dirty="0" smtClean="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descr="top_image05.jpg"/>
          <p:cNvPicPr>
            <a:picLocks noChangeAspect="1"/>
          </p:cNvPicPr>
          <p:nvPr userDrawn="1"/>
        </p:nvPicPr>
        <p:blipFill>
          <a:blip r:embed="rId3" cstate="screen"/>
          <a:stretch>
            <a:fillRect/>
          </a:stretch>
        </p:blipFill>
        <p:spPr>
          <a:xfrm>
            <a:off x="0" y="-10238"/>
            <a:ext cx="9144000" cy="6868238"/>
          </a:xfrm>
          <a:prstGeom prst="rect">
            <a:avLst/>
          </a:prstGeom>
        </p:spPr>
      </p:pic>
      <p:sp>
        <p:nvSpPr>
          <p:cNvPr id="20" name="Text Box 29"/>
          <p:cNvSpPr txBox="1">
            <a:spLocks noChangeArrowheads="1"/>
          </p:cNvSpPr>
          <p:nvPr userDrawn="1"/>
        </p:nvSpPr>
        <p:spPr bwMode="auto">
          <a:xfrm>
            <a:off x="-33865" y="6671735"/>
            <a:ext cx="1582484" cy="184666"/>
          </a:xfrm>
          <a:prstGeom prst="rect">
            <a:avLst/>
          </a:prstGeom>
          <a:noFill/>
          <a:ln>
            <a:noFill/>
          </a:ln>
          <a:extLst/>
        </p:spPr>
        <p:txBody>
          <a:bodyPr wrap="none">
            <a:spAutoFit/>
          </a:bodyPr>
          <a:lstStyle>
            <a:lvl1pPr algn="l" eaLnBrk="0" hangingPunct="0">
              <a:defRPr kumimoji="1" sz="2800">
                <a:solidFill>
                  <a:schemeClr val="tx1"/>
                </a:solidFill>
                <a:latin typeface="Arial" charset="0"/>
                <a:ea typeface="BatangChe" pitchFamily="49" charset="-127"/>
              </a:defRPr>
            </a:lvl1pPr>
            <a:lvl2pPr marL="742950" indent="-285750" algn="l" eaLnBrk="0" hangingPunct="0">
              <a:defRPr kumimoji="1" sz="2800">
                <a:solidFill>
                  <a:schemeClr val="tx1"/>
                </a:solidFill>
                <a:latin typeface="Arial" charset="0"/>
                <a:ea typeface="BatangChe" pitchFamily="49" charset="-127"/>
              </a:defRPr>
            </a:lvl2pPr>
            <a:lvl3pPr marL="1143000" indent="-228600" algn="l" eaLnBrk="0" hangingPunct="0">
              <a:defRPr kumimoji="1" sz="2800">
                <a:solidFill>
                  <a:schemeClr val="tx1"/>
                </a:solidFill>
                <a:latin typeface="Arial" charset="0"/>
                <a:ea typeface="BatangChe" pitchFamily="49" charset="-127"/>
              </a:defRPr>
            </a:lvl3pPr>
            <a:lvl4pPr marL="1600200" indent="-228600" algn="l" eaLnBrk="0" hangingPunct="0">
              <a:defRPr kumimoji="1" sz="2800">
                <a:solidFill>
                  <a:schemeClr val="tx1"/>
                </a:solidFill>
                <a:latin typeface="Arial" charset="0"/>
                <a:ea typeface="BatangChe" pitchFamily="49" charset="-127"/>
              </a:defRPr>
            </a:lvl4pPr>
            <a:lvl5pPr marL="2057400" indent="-228600" algn="l" eaLnBrk="0" hangingPunct="0">
              <a:defRPr kumimoji="1" sz="2800">
                <a:solidFill>
                  <a:schemeClr val="tx1"/>
                </a:solidFill>
                <a:latin typeface="Arial" charset="0"/>
                <a:ea typeface="BatangChe" pitchFamily="49" charset="-127"/>
              </a:defRPr>
            </a:lvl5pPr>
            <a:lvl6pPr marL="2514600" indent="-228600" eaLnBrk="0" fontAlgn="base" hangingPunct="0">
              <a:spcBef>
                <a:spcPct val="0"/>
              </a:spcBef>
              <a:spcAft>
                <a:spcPct val="0"/>
              </a:spcAft>
              <a:defRPr kumimoji="1" sz="2800">
                <a:solidFill>
                  <a:schemeClr val="tx1"/>
                </a:solidFill>
                <a:latin typeface="Arial" charset="0"/>
                <a:ea typeface="BatangChe" pitchFamily="49" charset="-127"/>
              </a:defRPr>
            </a:lvl6pPr>
            <a:lvl7pPr marL="2971800" indent="-228600" eaLnBrk="0" fontAlgn="base" hangingPunct="0">
              <a:spcBef>
                <a:spcPct val="0"/>
              </a:spcBef>
              <a:spcAft>
                <a:spcPct val="0"/>
              </a:spcAft>
              <a:defRPr kumimoji="1" sz="2800">
                <a:solidFill>
                  <a:schemeClr val="tx1"/>
                </a:solidFill>
                <a:latin typeface="Arial" charset="0"/>
                <a:ea typeface="BatangChe" pitchFamily="49" charset="-127"/>
              </a:defRPr>
            </a:lvl7pPr>
            <a:lvl8pPr marL="3429000" indent="-228600" eaLnBrk="0" fontAlgn="base" hangingPunct="0">
              <a:spcBef>
                <a:spcPct val="0"/>
              </a:spcBef>
              <a:spcAft>
                <a:spcPct val="0"/>
              </a:spcAft>
              <a:defRPr kumimoji="1" sz="2800">
                <a:solidFill>
                  <a:schemeClr val="tx1"/>
                </a:solidFill>
                <a:latin typeface="Arial" charset="0"/>
                <a:ea typeface="BatangChe" pitchFamily="49" charset="-127"/>
              </a:defRPr>
            </a:lvl8pPr>
            <a:lvl9pPr marL="3886200" indent="-228600" eaLnBrk="0" fontAlgn="base" hangingPunct="0">
              <a:spcBef>
                <a:spcPct val="0"/>
              </a:spcBef>
              <a:spcAft>
                <a:spcPct val="0"/>
              </a:spcAft>
              <a:defRPr kumimoji="1" sz="2800">
                <a:solidFill>
                  <a:schemeClr val="tx1"/>
                </a:solidFill>
                <a:latin typeface="Arial" charset="0"/>
                <a:ea typeface="BatangChe" pitchFamily="49" charset="-127"/>
              </a:defRPr>
            </a:lvl9pPr>
          </a:lstStyle>
          <a:p>
            <a:pPr eaLnBrk="1" hangingPunct="1">
              <a:defRPr/>
            </a:pPr>
            <a:r>
              <a:rPr lang="en-US" altLang="ja-JP" sz="600" dirty="0" smtClean="0">
                <a:solidFill>
                  <a:schemeClr val="bg1"/>
                </a:solidFill>
                <a:ea typeface="ＭＳ Ｐゴシック" pitchFamily="50" charset="-128"/>
              </a:rPr>
              <a:t>© 2015</a:t>
            </a:r>
            <a:r>
              <a:rPr lang="ja-JP" altLang="en-US" sz="600" dirty="0" smtClean="0">
                <a:solidFill>
                  <a:schemeClr val="bg1"/>
                </a:solidFill>
                <a:ea typeface="ＭＳ Ｐゴシック" pitchFamily="50" charset="-128"/>
              </a:rPr>
              <a:t> </a:t>
            </a:r>
            <a:r>
              <a:rPr lang="en-US" altLang="ja-JP" sz="600" dirty="0" smtClean="0">
                <a:solidFill>
                  <a:schemeClr val="bg1"/>
                </a:solidFill>
                <a:ea typeface="ＭＳ Ｐゴシック" pitchFamily="50" charset="-128"/>
              </a:rPr>
              <a:t>HORIBA, Ltd. All rights reserved.</a:t>
            </a:r>
          </a:p>
        </p:txBody>
      </p:sp>
      <p:sp>
        <p:nvSpPr>
          <p:cNvPr id="5" name="テキスト ボックス 4"/>
          <p:cNvSpPr txBox="1"/>
          <p:nvPr userDrawn="1"/>
        </p:nvSpPr>
        <p:spPr>
          <a:xfrm>
            <a:off x="8792743" y="6580693"/>
            <a:ext cx="319318" cy="215444"/>
          </a:xfrm>
          <a:prstGeom prst="rect">
            <a:avLst/>
          </a:prstGeom>
          <a:noFill/>
        </p:spPr>
        <p:txBody>
          <a:bodyPr wrap="none" rtlCol="0">
            <a:spAutoFit/>
          </a:bodyPr>
          <a:lstStyle/>
          <a:p>
            <a:pPr algn="r"/>
            <a:fld id="{69A2427C-CD0A-4D0C-A892-EBFAF35656CC}" type="slidenum">
              <a:rPr kumimoji="1" lang="en-US" sz="800" smtClean="0">
                <a:solidFill>
                  <a:schemeClr val="bg2">
                    <a:lumMod val="25000"/>
                  </a:schemeClr>
                </a:solidFill>
              </a:rPr>
              <a:pPr algn="r"/>
              <a:t>‹#›</a:t>
            </a:fld>
            <a:endParaRPr kumimoji="1" lang="en-US" sz="800" dirty="0">
              <a:solidFill>
                <a:schemeClr val="bg2">
                  <a:lumMod val="25000"/>
                </a:schemeClr>
              </a:solidFill>
            </a:endParaRPr>
          </a:p>
        </p:txBody>
      </p:sp>
    </p:spTree>
  </p:cSld>
  <p:clrMap bg1="lt1" tx1="dk1" bg2="lt2" tx2="dk2" accent1="accent1" accent2="accent2" accent3="accent3" accent4="accent4" accent5="accent5" accent6="accent6" hlink="hlink" folHlink="folHlink"/>
  <p:sldLayoutIdLst>
    <p:sldLayoutId id="2147483742" r:id="rId1"/>
  </p:sldLayoutIdLst>
  <p:transition>
    <p:split orient="vert"/>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descr="co_band.psd"/>
          <p:cNvPicPr>
            <a:picLocks noChangeAspect="1"/>
          </p:cNvPicPr>
          <p:nvPr userDrawn="1"/>
        </p:nvPicPr>
        <p:blipFill>
          <a:blip r:embed="rId19"/>
          <a:stretch>
            <a:fillRect/>
          </a:stretch>
        </p:blipFill>
        <p:spPr>
          <a:xfrm>
            <a:off x="0" y="6597372"/>
            <a:ext cx="9144000" cy="269095"/>
          </a:xfrm>
          <a:prstGeom prst="rect">
            <a:avLst/>
          </a:prstGeom>
        </p:spPr>
      </p:pic>
      <p:sp>
        <p:nvSpPr>
          <p:cNvPr id="9" name="Text Box 29"/>
          <p:cNvSpPr txBox="1">
            <a:spLocks noChangeArrowheads="1"/>
          </p:cNvSpPr>
          <p:nvPr userDrawn="1"/>
        </p:nvSpPr>
        <p:spPr bwMode="auto">
          <a:xfrm>
            <a:off x="-25398" y="6444734"/>
            <a:ext cx="1582484" cy="184666"/>
          </a:xfrm>
          <a:prstGeom prst="rect">
            <a:avLst/>
          </a:prstGeom>
          <a:noFill/>
          <a:ln>
            <a:noFill/>
          </a:ln>
          <a:extLst/>
        </p:spPr>
        <p:txBody>
          <a:bodyPr wrap="none">
            <a:spAutoFit/>
          </a:bodyPr>
          <a:lstStyle>
            <a:lvl1pPr algn="l" eaLnBrk="0" hangingPunct="0">
              <a:defRPr kumimoji="1" sz="2800">
                <a:solidFill>
                  <a:schemeClr val="tx1"/>
                </a:solidFill>
                <a:latin typeface="Arial" charset="0"/>
                <a:ea typeface="BatangChe" pitchFamily="49" charset="-127"/>
              </a:defRPr>
            </a:lvl1pPr>
            <a:lvl2pPr marL="742950" indent="-285750" algn="l" eaLnBrk="0" hangingPunct="0">
              <a:defRPr kumimoji="1" sz="2800">
                <a:solidFill>
                  <a:schemeClr val="tx1"/>
                </a:solidFill>
                <a:latin typeface="Arial" charset="0"/>
                <a:ea typeface="BatangChe" pitchFamily="49" charset="-127"/>
              </a:defRPr>
            </a:lvl2pPr>
            <a:lvl3pPr marL="1143000" indent="-228600" algn="l" eaLnBrk="0" hangingPunct="0">
              <a:defRPr kumimoji="1" sz="2800">
                <a:solidFill>
                  <a:schemeClr val="tx1"/>
                </a:solidFill>
                <a:latin typeface="Arial" charset="0"/>
                <a:ea typeface="BatangChe" pitchFamily="49" charset="-127"/>
              </a:defRPr>
            </a:lvl3pPr>
            <a:lvl4pPr marL="1600200" indent="-228600" algn="l" eaLnBrk="0" hangingPunct="0">
              <a:defRPr kumimoji="1" sz="2800">
                <a:solidFill>
                  <a:schemeClr val="tx1"/>
                </a:solidFill>
                <a:latin typeface="Arial" charset="0"/>
                <a:ea typeface="BatangChe" pitchFamily="49" charset="-127"/>
              </a:defRPr>
            </a:lvl4pPr>
            <a:lvl5pPr marL="2057400" indent="-228600" algn="l" eaLnBrk="0" hangingPunct="0">
              <a:defRPr kumimoji="1" sz="2800">
                <a:solidFill>
                  <a:schemeClr val="tx1"/>
                </a:solidFill>
                <a:latin typeface="Arial" charset="0"/>
                <a:ea typeface="BatangChe" pitchFamily="49" charset="-127"/>
              </a:defRPr>
            </a:lvl5pPr>
            <a:lvl6pPr marL="2514600" indent="-228600" eaLnBrk="0" fontAlgn="base" hangingPunct="0">
              <a:spcBef>
                <a:spcPct val="0"/>
              </a:spcBef>
              <a:spcAft>
                <a:spcPct val="0"/>
              </a:spcAft>
              <a:defRPr kumimoji="1" sz="2800">
                <a:solidFill>
                  <a:schemeClr val="tx1"/>
                </a:solidFill>
                <a:latin typeface="Arial" charset="0"/>
                <a:ea typeface="BatangChe" pitchFamily="49" charset="-127"/>
              </a:defRPr>
            </a:lvl6pPr>
            <a:lvl7pPr marL="2971800" indent="-228600" eaLnBrk="0" fontAlgn="base" hangingPunct="0">
              <a:spcBef>
                <a:spcPct val="0"/>
              </a:spcBef>
              <a:spcAft>
                <a:spcPct val="0"/>
              </a:spcAft>
              <a:defRPr kumimoji="1" sz="2800">
                <a:solidFill>
                  <a:schemeClr val="tx1"/>
                </a:solidFill>
                <a:latin typeface="Arial" charset="0"/>
                <a:ea typeface="BatangChe" pitchFamily="49" charset="-127"/>
              </a:defRPr>
            </a:lvl7pPr>
            <a:lvl8pPr marL="3429000" indent="-228600" eaLnBrk="0" fontAlgn="base" hangingPunct="0">
              <a:spcBef>
                <a:spcPct val="0"/>
              </a:spcBef>
              <a:spcAft>
                <a:spcPct val="0"/>
              </a:spcAft>
              <a:defRPr kumimoji="1" sz="2800">
                <a:solidFill>
                  <a:schemeClr val="tx1"/>
                </a:solidFill>
                <a:latin typeface="Arial" charset="0"/>
                <a:ea typeface="BatangChe" pitchFamily="49" charset="-127"/>
              </a:defRPr>
            </a:lvl8pPr>
            <a:lvl9pPr marL="3886200" indent="-228600" eaLnBrk="0" fontAlgn="base" hangingPunct="0">
              <a:spcBef>
                <a:spcPct val="0"/>
              </a:spcBef>
              <a:spcAft>
                <a:spcPct val="0"/>
              </a:spcAft>
              <a:defRPr kumimoji="1" sz="2800">
                <a:solidFill>
                  <a:schemeClr val="tx1"/>
                </a:solidFill>
                <a:latin typeface="Arial" charset="0"/>
                <a:ea typeface="BatangChe" pitchFamily="49" charset="-127"/>
              </a:defRPr>
            </a:lvl9pPr>
          </a:lstStyle>
          <a:p>
            <a:pPr eaLnBrk="1" hangingPunct="1">
              <a:defRPr/>
            </a:pPr>
            <a:r>
              <a:rPr lang="en-US" altLang="ja-JP" sz="600" dirty="0" smtClean="0">
                <a:solidFill>
                  <a:srgbClr val="595959"/>
                </a:solidFill>
                <a:ea typeface="ＭＳ Ｐゴシック" pitchFamily="50" charset="-128"/>
              </a:rPr>
              <a:t>© 2015</a:t>
            </a:r>
            <a:r>
              <a:rPr lang="ja-JP" altLang="en-US" sz="600" dirty="0" smtClean="0">
                <a:solidFill>
                  <a:srgbClr val="595959"/>
                </a:solidFill>
                <a:ea typeface="ＭＳ Ｐゴシック" pitchFamily="50" charset="-128"/>
              </a:rPr>
              <a:t> </a:t>
            </a:r>
            <a:r>
              <a:rPr lang="en-US" altLang="ja-JP" sz="600" dirty="0" smtClean="0">
                <a:solidFill>
                  <a:srgbClr val="595959"/>
                </a:solidFill>
                <a:ea typeface="ＭＳ Ｐゴシック" pitchFamily="50" charset="-128"/>
              </a:rPr>
              <a:t>HORIBA, Ltd. All rights reserved.</a:t>
            </a:r>
          </a:p>
        </p:txBody>
      </p:sp>
      <p:pic>
        <p:nvPicPr>
          <p:cNvPr id="10" name="図 9" descr="ATS_Logo_b.psd"/>
          <p:cNvPicPr>
            <a:picLocks noChangeAspect="1"/>
          </p:cNvPicPr>
          <p:nvPr userDrawn="1"/>
        </p:nvPicPr>
        <p:blipFill>
          <a:blip r:embed="rId20"/>
          <a:stretch>
            <a:fillRect/>
          </a:stretch>
        </p:blipFill>
        <p:spPr>
          <a:xfrm>
            <a:off x="8178219" y="95407"/>
            <a:ext cx="864761" cy="232519"/>
          </a:xfrm>
          <a:prstGeom prst="rect">
            <a:avLst/>
          </a:prstGeom>
        </p:spPr>
      </p:pic>
      <p:grpSp>
        <p:nvGrpSpPr>
          <p:cNvPr id="11" name="図形グループ 10"/>
          <p:cNvGrpSpPr/>
          <p:nvPr userDrawn="1"/>
        </p:nvGrpSpPr>
        <p:grpSpPr>
          <a:xfrm>
            <a:off x="0" y="963611"/>
            <a:ext cx="9144000" cy="35453"/>
            <a:chOff x="0" y="963611"/>
            <a:chExt cx="9144000" cy="35453"/>
          </a:xfrm>
        </p:grpSpPr>
        <p:cxnSp>
          <p:nvCxnSpPr>
            <p:cNvPr id="12" name="直線コネクタ 11"/>
            <p:cNvCxnSpPr/>
            <p:nvPr userDrawn="1"/>
          </p:nvCxnSpPr>
          <p:spPr>
            <a:xfrm>
              <a:off x="0" y="997476"/>
              <a:ext cx="9144000" cy="1588"/>
            </a:xfrm>
            <a:prstGeom prst="line">
              <a:avLst/>
            </a:prstGeom>
            <a:ln w="9525" cmpd="sng">
              <a:gradFill flip="none" rotWithShape="1">
                <a:gsLst>
                  <a:gs pos="66000">
                    <a:srgbClr val="3366FF"/>
                  </a:gs>
                  <a:gs pos="100000">
                    <a:srgbClr val="FFFFFF"/>
                  </a:gs>
                </a:gsLst>
                <a:lin ang="10800000" scaled="0"/>
                <a:tileRect/>
              </a:gradFill>
              <a:round/>
              <a:tailEnd type="none"/>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userDrawn="1"/>
          </p:nvCxnSpPr>
          <p:spPr>
            <a:xfrm>
              <a:off x="0" y="963611"/>
              <a:ext cx="9144000" cy="1588"/>
            </a:xfrm>
            <a:prstGeom prst="line">
              <a:avLst/>
            </a:prstGeom>
            <a:ln w="9525" cmpd="sng">
              <a:gradFill flip="none" rotWithShape="1">
                <a:gsLst>
                  <a:gs pos="66000">
                    <a:srgbClr val="3366FF"/>
                  </a:gs>
                  <a:gs pos="100000">
                    <a:srgbClr val="FFFFFF"/>
                  </a:gs>
                </a:gsLst>
                <a:lin ang="0" scaled="1"/>
                <a:tileRect/>
              </a:gradFill>
              <a:round/>
              <a:tailEnd type="none"/>
            </a:ln>
            <a:effectLst/>
          </p:spPr>
          <p:style>
            <a:lnRef idx="2">
              <a:schemeClr val="accent1"/>
            </a:lnRef>
            <a:fillRef idx="0">
              <a:schemeClr val="accent1"/>
            </a:fillRef>
            <a:effectRef idx="1">
              <a:schemeClr val="accent1"/>
            </a:effectRef>
            <a:fontRef idx="minor">
              <a:schemeClr val="tx1"/>
            </a:fontRef>
          </p:style>
        </p:cxnSp>
      </p:grpSp>
      <p:sp>
        <p:nvSpPr>
          <p:cNvPr id="14" name="テキスト ボックス 13"/>
          <p:cNvSpPr txBox="1"/>
          <p:nvPr userDrawn="1"/>
        </p:nvSpPr>
        <p:spPr>
          <a:xfrm>
            <a:off x="8792743" y="6410356"/>
            <a:ext cx="319318" cy="215444"/>
          </a:xfrm>
          <a:prstGeom prst="rect">
            <a:avLst/>
          </a:prstGeom>
          <a:noFill/>
        </p:spPr>
        <p:txBody>
          <a:bodyPr wrap="none" rtlCol="0">
            <a:spAutoFit/>
          </a:bodyPr>
          <a:lstStyle/>
          <a:p>
            <a:pPr algn="r"/>
            <a:fld id="{69A2427C-CD0A-4D0C-A892-EBFAF35656CC}" type="slidenum">
              <a:rPr kumimoji="1" lang="en-US" sz="800" smtClean="0">
                <a:solidFill>
                  <a:schemeClr val="bg2">
                    <a:lumMod val="25000"/>
                  </a:schemeClr>
                </a:solidFill>
              </a:rPr>
              <a:pPr algn="r"/>
              <a:t>‹#›</a:t>
            </a:fld>
            <a:endParaRPr kumimoji="1" lang="en-US" sz="800" dirty="0">
              <a:solidFill>
                <a:schemeClr val="bg2">
                  <a:lumMod val="25000"/>
                </a:schemeClr>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738" r:id="rId3"/>
    <p:sldLayoutId id="2147483688" r:id="rId4"/>
    <p:sldLayoutId id="2147483690" r:id="rId5"/>
    <p:sldLayoutId id="2147483689" r:id="rId6"/>
    <p:sldLayoutId id="2147483707" r:id="rId7"/>
    <p:sldLayoutId id="2147483704" r:id="rId8"/>
    <p:sldLayoutId id="2147483709" r:id="rId9"/>
    <p:sldLayoutId id="2147483739"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p:split orient="vert"/>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co_band.psd"/>
          <p:cNvPicPr>
            <a:picLocks noChangeAspect="1"/>
          </p:cNvPicPr>
          <p:nvPr userDrawn="1"/>
        </p:nvPicPr>
        <p:blipFill>
          <a:blip r:embed="rId5"/>
          <a:stretch>
            <a:fillRect/>
          </a:stretch>
        </p:blipFill>
        <p:spPr>
          <a:xfrm>
            <a:off x="0" y="6597372"/>
            <a:ext cx="9144000" cy="269095"/>
          </a:xfrm>
          <a:prstGeom prst="rect">
            <a:avLst/>
          </a:prstGeom>
        </p:spPr>
      </p:pic>
      <p:sp>
        <p:nvSpPr>
          <p:cNvPr id="13" name="Text Box 29"/>
          <p:cNvSpPr txBox="1">
            <a:spLocks noChangeArrowheads="1"/>
          </p:cNvSpPr>
          <p:nvPr userDrawn="1"/>
        </p:nvSpPr>
        <p:spPr bwMode="auto">
          <a:xfrm>
            <a:off x="-25398" y="6444734"/>
            <a:ext cx="1582484" cy="184666"/>
          </a:xfrm>
          <a:prstGeom prst="rect">
            <a:avLst/>
          </a:prstGeom>
          <a:noFill/>
          <a:ln>
            <a:noFill/>
          </a:ln>
          <a:extLst/>
        </p:spPr>
        <p:txBody>
          <a:bodyPr wrap="none">
            <a:spAutoFit/>
          </a:bodyPr>
          <a:lstStyle>
            <a:lvl1pPr algn="l" eaLnBrk="0" hangingPunct="0">
              <a:defRPr kumimoji="1" sz="2800">
                <a:solidFill>
                  <a:schemeClr val="tx1"/>
                </a:solidFill>
                <a:latin typeface="Arial" charset="0"/>
                <a:ea typeface="BatangChe" pitchFamily="49" charset="-127"/>
              </a:defRPr>
            </a:lvl1pPr>
            <a:lvl2pPr marL="742950" indent="-285750" algn="l" eaLnBrk="0" hangingPunct="0">
              <a:defRPr kumimoji="1" sz="2800">
                <a:solidFill>
                  <a:schemeClr val="tx1"/>
                </a:solidFill>
                <a:latin typeface="Arial" charset="0"/>
                <a:ea typeface="BatangChe" pitchFamily="49" charset="-127"/>
              </a:defRPr>
            </a:lvl2pPr>
            <a:lvl3pPr marL="1143000" indent="-228600" algn="l" eaLnBrk="0" hangingPunct="0">
              <a:defRPr kumimoji="1" sz="2800">
                <a:solidFill>
                  <a:schemeClr val="tx1"/>
                </a:solidFill>
                <a:latin typeface="Arial" charset="0"/>
                <a:ea typeface="BatangChe" pitchFamily="49" charset="-127"/>
              </a:defRPr>
            </a:lvl3pPr>
            <a:lvl4pPr marL="1600200" indent="-228600" algn="l" eaLnBrk="0" hangingPunct="0">
              <a:defRPr kumimoji="1" sz="2800">
                <a:solidFill>
                  <a:schemeClr val="tx1"/>
                </a:solidFill>
                <a:latin typeface="Arial" charset="0"/>
                <a:ea typeface="BatangChe" pitchFamily="49" charset="-127"/>
              </a:defRPr>
            </a:lvl4pPr>
            <a:lvl5pPr marL="2057400" indent="-228600" algn="l" eaLnBrk="0" hangingPunct="0">
              <a:defRPr kumimoji="1" sz="2800">
                <a:solidFill>
                  <a:schemeClr val="tx1"/>
                </a:solidFill>
                <a:latin typeface="Arial" charset="0"/>
                <a:ea typeface="BatangChe" pitchFamily="49" charset="-127"/>
              </a:defRPr>
            </a:lvl5pPr>
            <a:lvl6pPr marL="2514600" indent="-228600" eaLnBrk="0" fontAlgn="base" hangingPunct="0">
              <a:spcBef>
                <a:spcPct val="0"/>
              </a:spcBef>
              <a:spcAft>
                <a:spcPct val="0"/>
              </a:spcAft>
              <a:defRPr kumimoji="1" sz="2800">
                <a:solidFill>
                  <a:schemeClr val="tx1"/>
                </a:solidFill>
                <a:latin typeface="Arial" charset="0"/>
                <a:ea typeface="BatangChe" pitchFamily="49" charset="-127"/>
              </a:defRPr>
            </a:lvl6pPr>
            <a:lvl7pPr marL="2971800" indent="-228600" eaLnBrk="0" fontAlgn="base" hangingPunct="0">
              <a:spcBef>
                <a:spcPct val="0"/>
              </a:spcBef>
              <a:spcAft>
                <a:spcPct val="0"/>
              </a:spcAft>
              <a:defRPr kumimoji="1" sz="2800">
                <a:solidFill>
                  <a:schemeClr val="tx1"/>
                </a:solidFill>
                <a:latin typeface="Arial" charset="0"/>
                <a:ea typeface="BatangChe" pitchFamily="49" charset="-127"/>
              </a:defRPr>
            </a:lvl7pPr>
            <a:lvl8pPr marL="3429000" indent="-228600" eaLnBrk="0" fontAlgn="base" hangingPunct="0">
              <a:spcBef>
                <a:spcPct val="0"/>
              </a:spcBef>
              <a:spcAft>
                <a:spcPct val="0"/>
              </a:spcAft>
              <a:defRPr kumimoji="1" sz="2800">
                <a:solidFill>
                  <a:schemeClr val="tx1"/>
                </a:solidFill>
                <a:latin typeface="Arial" charset="0"/>
                <a:ea typeface="BatangChe" pitchFamily="49" charset="-127"/>
              </a:defRPr>
            </a:lvl8pPr>
            <a:lvl9pPr marL="3886200" indent="-228600" eaLnBrk="0" fontAlgn="base" hangingPunct="0">
              <a:spcBef>
                <a:spcPct val="0"/>
              </a:spcBef>
              <a:spcAft>
                <a:spcPct val="0"/>
              </a:spcAft>
              <a:defRPr kumimoji="1" sz="2800">
                <a:solidFill>
                  <a:schemeClr val="tx1"/>
                </a:solidFill>
                <a:latin typeface="Arial" charset="0"/>
                <a:ea typeface="BatangChe" pitchFamily="49" charset="-127"/>
              </a:defRPr>
            </a:lvl9pPr>
          </a:lstStyle>
          <a:p>
            <a:pPr eaLnBrk="1" hangingPunct="1">
              <a:defRPr/>
            </a:pPr>
            <a:r>
              <a:rPr lang="en-US" altLang="ja-JP" sz="600" dirty="0" smtClean="0">
                <a:solidFill>
                  <a:srgbClr val="595959"/>
                </a:solidFill>
                <a:ea typeface="ＭＳ Ｐゴシック" pitchFamily="50" charset="-128"/>
              </a:rPr>
              <a:t>© 2015</a:t>
            </a:r>
            <a:r>
              <a:rPr lang="ja-JP" altLang="en-US" sz="600" dirty="0" smtClean="0">
                <a:solidFill>
                  <a:srgbClr val="595959"/>
                </a:solidFill>
                <a:ea typeface="ＭＳ Ｐゴシック" pitchFamily="50" charset="-128"/>
              </a:rPr>
              <a:t> </a:t>
            </a:r>
            <a:r>
              <a:rPr lang="en-US" altLang="ja-JP" sz="600" dirty="0" smtClean="0">
                <a:solidFill>
                  <a:srgbClr val="595959"/>
                </a:solidFill>
                <a:ea typeface="ＭＳ Ｐゴシック" pitchFamily="50" charset="-128"/>
              </a:rPr>
              <a:t>HORIBA, Ltd. All rights reserved.</a:t>
            </a:r>
          </a:p>
        </p:txBody>
      </p:sp>
      <p:pic>
        <p:nvPicPr>
          <p:cNvPr id="6" name="図 5" descr="ATS_Logo_b.psd"/>
          <p:cNvPicPr>
            <a:picLocks noChangeAspect="1"/>
          </p:cNvPicPr>
          <p:nvPr userDrawn="1"/>
        </p:nvPicPr>
        <p:blipFill>
          <a:blip r:embed="rId6"/>
          <a:stretch>
            <a:fillRect/>
          </a:stretch>
        </p:blipFill>
        <p:spPr>
          <a:xfrm>
            <a:off x="8178219" y="95407"/>
            <a:ext cx="864761" cy="232519"/>
          </a:xfrm>
          <a:prstGeom prst="rect">
            <a:avLst/>
          </a:prstGeom>
        </p:spPr>
      </p:pic>
      <p:sp>
        <p:nvSpPr>
          <p:cNvPr id="8" name="テキスト ボックス 7"/>
          <p:cNvSpPr txBox="1"/>
          <p:nvPr userDrawn="1"/>
        </p:nvSpPr>
        <p:spPr>
          <a:xfrm>
            <a:off x="8792743" y="6410356"/>
            <a:ext cx="319318" cy="215444"/>
          </a:xfrm>
          <a:prstGeom prst="rect">
            <a:avLst/>
          </a:prstGeom>
          <a:noFill/>
        </p:spPr>
        <p:txBody>
          <a:bodyPr wrap="none" rtlCol="0">
            <a:spAutoFit/>
          </a:bodyPr>
          <a:lstStyle/>
          <a:p>
            <a:pPr algn="r"/>
            <a:fld id="{69A2427C-CD0A-4D0C-A892-EBFAF35656CC}" type="slidenum">
              <a:rPr kumimoji="1" lang="en-US" sz="800" smtClean="0">
                <a:solidFill>
                  <a:schemeClr val="bg2">
                    <a:lumMod val="25000"/>
                  </a:schemeClr>
                </a:solidFill>
              </a:rPr>
              <a:pPr algn="r"/>
              <a:t>‹#›</a:t>
            </a:fld>
            <a:endParaRPr kumimoji="1" lang="en-US" sz="800" dirty="0">
              <a:solidFill>
                <a:schemeClr val="bg2">
                  <a:lumMod val="25000"/>
                </a:scheme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33" r:id="rId2"/>
    <p:sldLayoutId id="2147483735" r:id="rId3"/>
  </p:sldLayoutIdLst>
  <p:transition>
    <p:split orient="vert"/>
  </p:transition>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18.jp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23.png"/><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23.png"/><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Car image+str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3190875"/>
            <a:ext cx="914558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ctrTitle" idx="4294967295"/>
          </p:nvPr>
        </p:nvSpPr>
        <p:spPr>
          <a:xfrm>
            <a:off x="685800" y="2036763"/>
            <a:ext cx="7772400" cy="1143000"/>
          </a:xfrm>
          <a:prstGeom prst="rect">
            <a:avLst/>
          </a:prstGeom>
        </p:spPr>
        <p:txBody>
          <a:bodyPr/>
          <a:lstStyle/>
          <a:p>
            <a:pPr defTabSz="762000" eaLnBrk="1" hangingPunct="1"/>
            <a:r>
              <a:rPr lang="en-US" altLang="ja-JP" sz="3600" b="1" dirty="0" smtClean="0">
                <a:solidFill>
                  <a:schemeClr val="accent2"/>
                </a:solidFill>
              </a:rPr>
              <a:t>OBS-ONE Platform</a:t>
            </a:r>
            <a:br>
              <a:rPr lang="en-US" altLang="ja-JP" sz="3600" b="1" dirty="0" smtClean="0">
                <a:solidFill>
                  <a:schemeClr val="accent2"/>
                </a:solidFill>
              </a:rPr>
            </a:br>
            <a:r>
              <a:rPr lang="en-US" altLang="ja-JP" sz="3600" b="1" dirty="0" smtClean="0">
                <a:solidFill>
                  <a:schemeClr val="accent2"/>
                </a:solidFill>
              </a:rPr>
              <a:t>Gaseous, PM and PN</a:t>
            </a:r>
            <a:endParaRPr lang="ja-JP" altLang="en-US" sz="3600" b="1" dirty="0" smtClean="0">
              <a:solidFill>
                <a:schemeClr val="accent2"/>
              </a:solidFill>
            </a:endParaRPr>
          </a:p>
        </p:txBody>
      </p:sp>
      <p:pic>
        <p:nvPicPr>
          <p:cNvPr id="4100" name="Picture 44" descr="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513" y="370995"/>
            <a:ext cx="15700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txBox="1">
            <a:spLocks noChangeArrowheads="1"/>
          </p:cNvSpPr>
          <p:nvPr/>
        </p:nvSpPr>
        <p:spPr bwMode="auto">
          <a:xfrm>
            <a:off x="1331913" y="4105275"/>
            <a:ext cx="62452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charset="0"/>
                <a:ea typeface="ＭＳ Ｐゴシック" pitchFamily="50" charset="-128"/>
              </a:defRPr>
            </a:lvl1pPr>
            <a:lvl2pPr>
              <a:defRPr kumimoji="1" sz="2800">
                <a:solidFill>
                  <a:schemeClr val="tx1"/>
                </a:solidFill>
                <a:latin typeface="Arial" charset="0"/>
                <a:ea typeface="ＭＳ Ｐゴシック" pitchFamily="50" charset="-128"/>
              </a:defRPr>
            </a:lvl2pPr>
            <a:lvl3pPr>
              <a:defRPr kumimoji="1" sz="2400">
                <a:solidFill>
                  <a:schemeClr val="tx1"/>
                </a:solidFill>
                <a:latin typeface="Arial" charset="0"/>
                <a:ea typeface="ＭＳ Ｐゴシック" pitchFamily="50" charset="-128"/>
              </a:defRPr>
            </a:lvl3pPr>
            <a:lvl4pPr>
              <a:defRPr kumimoji="1" sz="2000">
                <a:solidFill>
                  <a:schemeClr val="tx1"/>
                </a:solidFill>
                <a:latin typeface="Arial" charset="0"/>
                <a:ea typeface="ＭＳ Ｐゴシック" pitchFamily="50" charset="-128"/>
              </a:defRPr>
            </a:lvl4pPr>
            <a:lvl5pPr>
              <a:defRPr kumimoji="1" sz="2000">
                <a:solidFill>
                  <a:schemeClr val="tx1"/>
                </a:solidFill>
                <a:latin typeface="Arial" charset="0"/>
                <a:ea typeface="ＭＳ Ｐゴシック" pitchFamily="50" charset="-128"/>
              </a:defRPr>
            </a:lvl5pPr>
            <a:lvl6pPr eaLnBrk="0" hangingPunct="0">
              <a:defRPr kumimoji="1" sz="2000">
                <a:solidFill>
                  <a:schemeClr val="tx1"/>
                </a:solidFill>
                <a:latin typeface="Arial" charset="0"/>
                <a:ea typeface="ＭＳ Ｐゴシック" pitchFamily="50" charset="-128"/>
              </a:defRPr>
            </a:lvl6pPr>
            <a:lvl7pPr eaLnBrk="0" hangingPunct="0">
              <a:defRPr kumimoji="1" sz="2000">
                <a:solidFill>
                  <a:schemeClr val="tx1"/>
                </a:solidFill>
                <a:latin typeface="Arial" charset="0"/>
                <a:ea typeface="ＭＳ Ｐゴシック" pitchFamily="50" charset="-128"/>
              </a:defRPr>
            </a:lvl7pPr>
            <a:lvl8pPr eaLnBrk="0" hangingPunct="0">
              <a:defRPr kumimoji="1" sz="2000">
                <a:solidFill>
                  <a:schemeClr val="tx1"/>
                </a:solidFill>
                <a:latin typeface="Arial" charset="0"/>
                <a:ea typeface="ＭＳ Ｐゴシック" pitchFamily="50" charset="-128"/>
              </a:defRPr>
            </a:lvl8pPr>
            <a:lvl9pPr eaLnBrk="0" hangingPunct="0">
              <a:defRPr kumimoji="1" sz="2000">
                <a:solidFill>
                  <a:schemeClr val="tx1"/>
                </a:solidFill>
                <a:latin typeface="Arial" charset="0"/>
                <a:ea typeface="ＭＳ Ｐゴシック" pitchFamily="50" charset="-128"/>
              </a:defRPr>
            </a:lvl9pPr>
          </a:lstStyle>
          <a:p>
            <a:pPr>
              <a:spcBef>
                <a:spcPct val="20000"/>
              </a:spcBef>
              <a:buClr>
                <a:srgbClr val="3366FF"/>
              </a:buClr>
              <a:buFont typeface="Wingdings" pitchFamily="2" charset="2"/>
              <a:buNone/>
              <a:defRPr/>
            </a:pPr>
            <a:r>
              <a:rPr lang="en-US" altLang="ja-JP" sz="2400" b="1" dirty="0" smtClean="0">
                <a:latin typeface="+mn-lt"/>
                <a:ea typeface="Arial Unicode MS" pitchFamily="50" charset="-128"/>
              </a:rPr>
              <a:t>Horiba Instruments, Inc.</a:t>
            </a:r>
          </a:p>
          <a:p>
            <a:pPr>
              <a:spcBef>
                <a:spcPct val="20000"/>
              </a:spcBef>
              <a:buClr>
                <a:srgbClr val="3366FF"/>
              </a:buClr>
              <a:buFont typeface="Wingdings" pitchFamily="2" charset="2"/>
              <a:buNone/>
              <a:defRPr/>
            </a:pPr>
            <a:endParaRPr lang="en-US" altLang="ja-JP" sz="2400" b="1" dirty="0" smtClean="0">
              <a:latin typeface="+mn-lt"/>
              <a:ea typeface="Arial Unicode MS" pitchFamily="50" charset="-128"/>
            </a:endParaRPr>
          </a:p>
        </p:txBody>
      </p:sp>
      <p:pic>
        <p:nvPicPr>
          <p:cNvPr id="4102"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688" y="1020763"/>
            <a:ext cx="19478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66131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線コネクタ 3"/>
          <p:cNvCxnSpPr>
            <a:cxnSpLocks noChangeShapeType="1"/>
          </p:cNvCxnSpPr>
          <p:nvPr/>
        </p:nvCxnSpPr>
        <p:spPr bwMode="auto">
          <a:xfrm>
            <a:off x="971550" y="2346325"/>
            <a:ext cx="7345363" cy="0"/>
          </a:xfrm>
          <a:prstGeom prst="line">
            <a:avLst/>
          </a:prstGeom>
          <a:noFill/>
          <a:ln w="19050" algn="ctr">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1" name="グループ化 290"/>
          <p:cNvGrpSpPr>
            <a:grpSpLocks/>
          </p:cNvGrpSpPr>
          <p:nvPr/>
        </p:nvGrpSpPr>
        <p:grpSpPr bwMode="auto">
          <a:xfrm>
            <a:off x="2308883" y="2042210"/>
            <a:ext cx="533549" cy="594786"/>
            <a:chOff x="0" y="0"/>
            <a:chExt cx="347382" cy="380963"/>
          </a:xfrm>
          <a:solidFill>
            <a:schemeClr val="bg2">
              <a:lumMod val="60000"/>
              <a:lumOff val="40000"/>
            </a:schemeClr>
          </a:solidFill>
        </p:grpSpPr>
        <p:sp>
          <p:nvSpPr>
            <p:cNvPr id="292" name="AutoShape 2"/>
            <p:cNvSpPr>
              <a:spLocks noChangeArrowheads="1"/>
            </p:cNvSpPr>
            <p:nvPr/>
          </p:nvSpPr>
          <p:spPr bwMode="auto">
            <a:xfrm>
              <a:off x="11769" y="202747"/>
              <a:ext cx="320438" cy="178216"/>
            </a:xfrm>
            <a:prstGeom prst="triangle">
              <a:avLst>
                <a:gd name="adj" fmla="val 50000"/>
              </a:avLst>
            </a:prstGeom>
            <a:grpFill/>
            <a:ln w="28575">
              <a:solidFill>
                <a:srgbClr val="000000"/>
              </a:solidFill>
              <a:prstDash val="solid"/>
              <a:miter lim="800000"/>
              <a:headEnd/>
              <a:tailEnd/>
            </a:ln>
          </p:spPr>
          <p:txBody>
            <a:bodyPr/>
            <a:lstStyle/>
            <a:p>
              <a:pPr algn="r">
                <a:defRPr/>
              </a:pPr>
              <a:endParaRPr kumimoji="0" lang="ja-JP" altLang="en-US">
                <a:latin typeface="Arial" charset="0"/>
                <a:ea typeface="ＭＳ Ｐゴシック" charset="-128"/>
              </a:endParaRPr>
            </a:p>
          </p:txBody>
        </p:sp>
        <p:sp>
          <p:nvSpPr>
            <p:cNvPr id="293" name="円/楕円 292"/>
            <p:cNvSpPr>
              <a:spLocks noChangeArrowheads="1"/>
            </p:cNvSpPr>
            <p:nvPr/>
          </p:nvSpPr>
          <p:spPr bwMode="auto">
            <a:xfrm>
              <a:off x="0" y="0"/>
              <a:ext cx="347382" cy="351658"/>
            </a:xfrm>
            <a:prstGeom prst="ellipse">
              <a:avLst/>
            </a:prstGeom>
            <a:grpFill/>
            <a:ln w="28575" algn="ctr">
              <a:solidFill>
                <a:srgbClr val="000000"/>
              </a:solidFill>
              <a:prstDash val="solid"/>
              <a:miter lim="800000"/>
              <a:headEnd/>
              <a:tailEnd/>
            </a:ln>
          </p:spPr>
          <p:txBody>
            <a:bodyPr l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kumimoji="0" lang="ja-JP" altLang="en-US" sz="1800" dirty="0" smtClean="0">
                  <a:solidFill>
                    <a:srgbClr val="000000"/>
                  </a:solidFill>
                  <a:cs typeface="Arial"/>
                </a:rPr>
                <a:t>P</a:t>
              </a:r>
              <a:endParaRPr kumimoji="0" lang="ja-JP" altLang="en-US" sz="1000" dirty="0"/>
            </a:p>
          </p:txBody>
        </p:sp>
      </p:grpSp>
      <p:sp>
        <p:nvSpPr>
          <p:cNvPr id="39940" name="Rectangle 236"/>
          <p:cNvSpPr>
            <a:spLocks noGrp="1" noChangeArrowheads="1"/>
          </p:cNvSpPr>
          <p:nvPr>
            <p:ph type="title"/>
          </p:nvPr>
        </p:nvSpPr>
        <p:spPr>
          <a:xfrm>
            <a:off x="827088" y="115888"/>
            <a:ext cx="6448425" cy="722312"/>
          </a:xfrm>
        </p:spPr>
        <p:txBody>
          <a:bodyPr/>
          <a:lstStyle/>
          <a:p>
            <a:r>
              <a:rPr lang="en-US" altLang="ja-JP" smtClean="0">
                <a:cs typeface="Arial" pitchFamily="34" charset="0"/>
              </a:rPr>
              <a:t>Sampling optimized</a:t>
            </a:r>
          </a:p>
        </p:txBody>
      </p:sp>
      <p:sp>
        <p:nvSpPr>
          <p:cNvPr id="39941" name="Rectangle 238"/>
          <p:cNvSpPr>
            <a:spLocks noChangeArrowheads="1"/>
          </p:cNvSpPr>
          <p:nvPr/>
        </p:nvSpPr>
        <p:spPr bwMode="auto">
          <a:xfrm>
            <a:off x="-15875" y="121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42" name="Text Box 242"/>
          <p:cNvSpPr txBox="1">
            <a:spLocks noChangeArrowheads="1"/>
          </p:cNvSpPr>
          <p:nvPr/>
        </p:nvSpPr>
        <p:spPr bwMode="auto">
          <a:xfrm>
            <a:off x="152400" y="2465388"/>
            <a:ext cx="11318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800" b="1">
                <a:solidFill>
                  <a:srgbClr val="FF0000"/>
                </a:solidFill>
                <a:latin typeface="Arial" pitchFamily="34" charset="0"/>
              </a:rPr>
              <a:t>191℃</a:t>
            </a:r>
          </a:p>
        </p:txBody>
      </p:sp>
      <p:sp>
        <p:nvSpPr>
          <p:cNvPr id="39943" name="Rectangle 248"/>
          <p:cNvSpPr>
            <a:spLocks noChangeArrowheads="1"/>
          </p:cNvSpPr>
          <p:nvPr/>
        </p:nvSpPr>
        <p:spPr bwMode="auto">
          <a:xfrm>
            <a:off x="6161088" y="2265363"/>
            <a:ext cx="2155825" cy="182562"/>
          </a:xfrm>
          <a:prstGeom prst="rect">
            <a:avLst/>
          </a:prstGeom>
          <a:solidFill>
            <a:srgbClr val="0000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44" name="Text Box 255"/>
          <p:cNvSpPr txBox="1">
            <a:spLocks noChangeArrowheads="1"/>
          </p:cNvSpPr>
          <p:nvPr/>
        </p:nvSpPr>
        <p:spPr bwMode="auto">
          <a:xfrm>
            <a:off x="3059113" y="1692275"/>
            <a:ext cx="17557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600" u="sng">
                <a:solidFill>
                  <a:srgbClr val="FF0000"/>
                </a:solidFill>
                <a:latin typeface="Arial" pitchFamily="34" charset="0"/>
              </a:rPr>
              <a:t>Heated region</a:t>
            </a:r>
            <a:endParaRPr kumimoji="0" lang="ja-JP" altLang="en-US" sz="1600" u="sng">
              <a:solidFill>
                <a:srgbClr val="FF0000"/>
              </a:solidFill>
              <a:latin typeface="Arial" pitchFamily="34" charset="0"/>
            </a:endParaRPr>
          </a:p>
        </p:txBody>
      </p:sp>
      <p:sp>
        <p:nvSpPr>
          <p:cNvPr id="792832" name="Text Box 256"/>
          <p:cNvSpPr txBox="1">
            <a:spLocks noChangeArrowheads="1"/>
          </p:cNvSpPr>
          <p:nvPr/>
        </p:nvSpPr>
        <p:spPr bwMode="auto">
          <a:xfrm>
            <a:off x="1935163" y="2636838"/>
            <a:ext cx="17002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spcBef>
                <a:spcPct val="50000"/>
              </a:spcBef>
              <a:defRPr/>
            </a:pPr>
            <a:r>
              <a:rPr kumimoji="0" lang="en-US" altLang="ja-JP" sz="1600" dirty="0">
                <a:solidFill>
                  <a:schemeClr val="bg2">
                    <a:lumMod val="50000"/>
                  </a:schemeClr>
                </a:solidFill>
                <a:latin typeface="Arial" charset="0"/>
                <a:ea typeface="ＭＳ Ｐゴシック" charset="-128"/>
              </a:rPr>
              <a:t>Heated Pump</a:t>
            </a:r>
          </a:p>
        </p:txBody>
      </p:sp>
      <p:sp>
        <p:nvSpPr>
          <p:cNvPr id="39946" name="AutoShape 271"/>
          <p:cNvSpPr>
            <a:spLocks noChangeArrowheads="1"/>
          </p:cNvSpPr>
          <p:nvPr/>
        </p:nvSpPr>
        <p:spPr bwMode="auto">
          <a:xfrm rot="10800000">
            <a:off x="174625" y="2146300"/>
            <a:ext cx="868363" cy="392113"/>
          </a:xfrm>
          <a:prstGeom prst="leftArrow">
            <a:avLst>
              <a:gd name="adj1" fmla="val 50000"/>
              <a:gd name="adj2" fmla="val 55364"/>
            </a:avLst>
          </a:prstGeom>
          <a:gradFill rotWithShape="1">
            <a:gsLst>
              <a:gs pos="0">
                <a:srgbClr val="FF0000"/>
              </a:gs>
              <a:gs pos="100000">
                <a:srgbClr val="EAEAEA"/>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47" name="正方形/長方形 2"/>
          <p:cNvSpPr>
            <a:spLocks noChangeArrowheads="1"/>
          </p:cNvSpPr>
          <p:nvPr/>
        </p:nvSpPr>
        <p:spPr bwMode="auto">
          <a:xfrm>
            <a:off x="131763" y="1016000"/>
            <a:ext cx="771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Tx/>
            </a:pPr>
            <a:r>
              <a:rPr kumimoji="0" lang="en-US" altLang="ja-JP" sz="2400" b="1">
                <a:latin typeface="Arial" pitchFamily="34" charset="0"/>
              </a:rPr>
              <a:t>Vacuum type sampling system for size reduction</a:t>
            </a:r>
          </a:p>
        </p:txBody>
      </p:sp>
      <p:sp>
        <p:nvSpPr>
          <p:cNvPr id="279" name="正方形/長方形 278"/>
          <p:cNvSpPr/>
          <p:nvPr/>
        </p:nvSpPr>
        <p:spPr>
          <a:xfrm>
            <a:off x="1331913" y="2184400"/>
            <a:ext cx="555625" cy="381000"/>
          </a:xfrm>
          <a:prstGeom prst="rect">
            <a:avLst/>
          </a:prstGeom>
          <a:pattFill prst="ltDnDiag">
            <a:fgClr>
              <a:schemeClr val="accent6">
                <a:lumMod val="75000"/>
              </a:schemeClr>
            </a:fgClr>
            <a:bgClr>
              <a:prstClr val="white"/>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defRPr/>
            </a:pPr>
            <a:r>
              <a:rPr lang="ja-JP" altLang="en-US" sz="1200" b="1" smtClean="0">
                <a:solidFill>
                  <a:srgbClr val="000000"/>
                </a:solidFill>
              </a:rPr>
              <a:t> </a:t>
            </a:r>
            <a:r>
              <a:rPr lang="en-US" altLang="ja-JP" sz="1000" b="1" smtClean="0">
                <a:solidFill>
                  <a:srgbClr val="000000"/>
                </a:solidFill>
                <a:cs typeface="Arial" pitchFamily="34" charset="0"/>
              </a:rPr>
              <a:t>FILTER</a:t>
            </a:r>
            <a:endParaRPr lang="ja-JP" altLang="en-US" sz="1000" b="1" smtClean="0">
              <a:solidFill>
                <a:srgbClr val="000000"/>
              </a:solidFill>
              <a:cs typeface="Arial" pitchFamily="34" charset="0"/>
            </a:endParaRPr>
          </a:p>
        </p:txBody>
      </p:sp>
      <p:grpSp>
        <p:nvGrpSpPr>
          <p:cNvPr id="39949" name="Group 38"/>
          <p:cNvGrpSpPr>
            <a:grpSpLocks/>
          </p:cNvGrpSpPr>
          <p:nvPr/>
        </p:nvGrpSpPr>
        <p:grpSpPr bwMode="auto">
          <a:xfrm>
            <a:off x="5259388" y="2151063"/>
            <a:ext cx="349250" cy="360362"/>
            <a:chOff x="0" y="0"/>
            <a:chExt cx="438" cy="438"/>
          </a:xfrm>
        </p:grpSpPr>
        <p:sp>
          <p:nvSpPr>
            <p:cNvPr id="39975" name="Oval 39"/>
            <p:cNvSpPr>
              <a:spLocks noChangeArrowheads="1"/>
            </p:cNvSpPr>
            <p:nvPr/>
          </p:nvSpPr>
          <p:spPr bwMode="auto">
            <a:xfrm>
              <a:off x="0" y="0"/>
              <a:ext cx="438" cy="438"/>
            </a:xfrm>
            <a:prstGeom prst="ellipse">
              <a:avLst/>
            </a:prstGeom>
            <a:solidFill>
              <a:srgbClr val="FFFFFF"/>
            </a:solidFill>
            <a:ln w="28575">
              <a:solidFill>
                <a:srgbClr val="000000"/>
              </a:solidFill>
              <a:round/>
              <a:headEnd/>
              <a:tailEnd/>
            </a:ln>
          </p:spPr>
          <p:txBody>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48" name="Line 40"/>
            <p:cNvSpPr>
              <a:spLocks noChangeShapeType="1"/>
            </p:cNvSpPr>
            <p:nvPr/>
          </p:nvSpPr>
          <p:spPr bwMode="auto">
            <a:xfrm>
              <a:off x="70" y="66"/>
              <a:ext cx="302" cy="302"/>
            </a:xfrm>
            <a:prstGeom prst="line">
              <a:avLst/>
            </a:prstGeom>
            <a:grpFill/>
            <a:ln w="28575">
              <a:solidFill>
                <a:srgbClr val="000000"/>
              </a:solidFill>
              <a:round/>
              <a:headEnd/>
              <a:tailEnd/>
            </a:ln>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endParaRPr kumimoji="0" lang="ja-JP" altLang="en-US"/>
            </a:p>
          </p:txBody>
        </p:sp>
        <p:sp>
          <p:nvSpPr>
            <p:cNvPr id="49" name="Line 41"/>
            <p:cNvSpPr>
              <a:spLocks noChangeShapeType="1"/>
            </p:cNvSpPr>
            <p:nvPr/>
          </p:nvSpPr>
          <p:spPr bwMode="auto">
            <a:xfrm flipH="1">
              <a:off x="60" y="70"/>
              <a:ext cx="317" cy="302"/>
            </a:xfrm>
            <a:prstGeom prst="line">
              <a:avLst/>
            </a:prstGeom>
            <a:grpFill/>
            <a:ln w="28575">
              <a:solidFill>
                <a:srgbClr val="000000"/>
              </a:solidFill>
              <a:round/>
              <a:headEnd/>
              <a:tailEnd/>
            </a:ln>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endParaRPr kumimoji="0" lang="ja-JP" altLang="en-US"/>
            </a:p>
          </p:txBody>
        </p:sp>
      </p:grpSp>
      <p:sp>
        <p:nvSpPr>
          <p:cNvPr id="39950" name="Text Box 272"/>
          <p:cNvSpPr txBox="1">
            <a:spLocks noChangeArrowheads="1"/>
          </p:cNvSpPr>
          <p:nvPr/>
        </p:nvSpPr>
        <p:spPr bwMode="auto">
          <a:xfrm>
            <a:off x="107950" y="1868488"/>
            <a:ext cx="1095375"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lnSpc>
                <a:spcPct val="75000"/>
              </a:lnSpc>
              <a:spcBef>
                <a:spcPct val="50000"/>
              </a:spcBef>
              <a:buClrTx/>
              <a:buFontTx/>
              <a:buNone/>
            </a:pPr>
            <a:r>
              <a:rPr kumimoji="0" lang="en-US" altLang="ja-JP" sz="1600">
                <a:latin typeface="Arial" pitchFamily="34" charset="0"/>
                <a:ea typeface="ＭＳ 明朝" pitchFamily="17" charset="-128"/>
              </a:rPr>
              <a:t>Sample in</a:t>
            </a:r>
          </a:p>
        </p:txBody>
      </p:sp>
      <p:sp>
        <p:nvSpPr>
          <p:cNvPr id="39951" name="Text Box 255"/>
          <p:cNvSpPr txBox="1">
            <a:spLocks noChangeArrowheads="1"/>
          </p:cNvSpPr>
          <p:nvPr/>
        </p:nvSpPr>
        <p:spPr bwMode="auto">
          <a:xfrm>
            <a:off x="4973638" y="2443163"/>
            <a:ext cx="10382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600">
                <a:latin typeface="Arial" pitchFamily="34" charset="0"/>
              </a:rPr>
              <a:t>Detector</a:t>
            </a:r>
            <a:endParaRPr kumimoji="0" lang="ja-JP" altLang="en-US" sz="1600">
              <a:latin typeface="Arial" pitchFamily="34" charset="0"/>
            </a:endParaRPr>
          </a:p>
        </p:txBody>
      </p:sp>
      <p:sp>
        <p:nvSpPr>
          <p:cNvPr id="39952" name="Rectangle 239"/>
          <p:cNvSpPr>
            <a:spLocks noChangeArrowheads="1"/>
          </p:cNvSpPr>
          <p:nvPr/>
        </p:nvSpPr>
        <p:spPr bwMode="auto">
          <a:xfrm>
            <a:off x="1231900" y="1733550"/>
            <a:ext cx="4929188" cy="1263650"/>
          </a:xfrm>
          <a:prstGeom prst="rect">
            <a:avLst/>
          </a:prstGeom>
          <a:solidFill>
            <a:srgbClr val="FF0000">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53" name="Rectangle 3"/>
          <p:cNvSpPr txBox="1">
            <a:spLocks noChangeArrowheads="1"/>
          </p:cNvSpPr>
          <p:nvPr/>
        </p:nvSpPr>
        <p:spPr bwMode="auto">
          <a:xfrm>
            <a:off x="755650" y="2959100"/>
            <a:ext cx="71294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265238" indent="-268288"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lvl="2" eaLnBrk="1" hangingPunct="1">
              <a:buClr>
                <a:schemeClr val="accent2"/>
              </a:buClr>
            </a:pPr>
            <a:r>
              <a:rPr lang="en-US" altLang="ja-JP" sz="1800">
                <a:latin typeface="Arial" pitchFamily="34" charset="0"/>
                <a:cs typeface="Arial" pitchFamily="34" charset="0"/>
              </a:rPr>
              <a:t>Heated pump is bigger than cold pump</a:t>
            </a:r>
          </a:p>
          <a:p>
            <a:pPr lvl="2" eaLnBrk="1" hangingPunct="1">
              <a:buClr>
                <a:schemeClr val="accent2"/>
              </a:buClr>
            </a:pPr>
            <a:r>
              <a:rPr lang="en-US" altLang="ja-JP" sz="1800">
                <a:latin typeface="Arial" pitchFamily="34" charset="0"/>
                <a:cs typeface="Arial" pitchFamily="34" charset="0"/>
              </a:rPr>
              <a:t>More electrical power is required</a:t>
            </a:r>
            <a:endParaRPr lang="ja-JP" altLang="en-US" sz="1800">
              <a:latin typeface="Arial" pitchFamily="34" charset="0"/>
              <a:cs typeface="Arial" pitchFamily="34" charset="0"/>
            </a:endParaRPr>
          </a:p>
        </p:txBody>
      </p:sp>
      <p:cxnSp>
        <p:nvCxnSpPr>
          <p:cNvPr id="39954" name="直線コネクタ 33"/>
          <p:cNvCxnSpPr>
            <a:cxnSpLocks noChangeShapeType="1"/>
          </p:cNvCxnSpPr>
          <p:nvPr/>
        </p:nvCxnSpPr>
        <p:spPr bwMode="auto">
          <a:xfrm>
            <a:off x="971550" y="4754563"/>
            <a:ext cx="7345363" cy="0"/>
          </a:xfrm>
          <a:prstGeom prst="line">
            <a:avLst/>
          </a:prstGeom>
          <a:noFill/>
          <a:ln w="19050" algn="ctr">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グループ化 34"/>
          <p:cNvGrpSpPr>
            <a:grpSpLocks/>
          </p:cNvGrpSpPr>
          <p:nvPr/>
        </p:nvGrpSpPr>
        <p:grpSpPr bwMode="auto">
          <a:xfrm>
            <a:off x="2308883" y="4449252"/>
            <a:ext cx="533549" cy="594786"/>
            <a:chOff x="0" y="0"/>
            <a:chExt cx="347382" cy="380963"/>
          </a:xfrm>
          <a:solidFill>
            <a:schemeClr val="bg1"/>
          </a:solidFill>
        </p:grpSpPr>
        <p:sp>
          <p:nvSpPr>
            <p:cNvPr id="36" name="AutoShape 2"/>
            <p:cNvSpPr>
              <a:spLocks noChangeArrowheads="1"/>
            </p:cNvSpPr>
            <p:nvPr/>
          </p:nvSpPr>
          <p:spPr bwMode="auto">
            <a:xfrm>
              <a:off x="11769" y="202747"/>
              <a:ext cx="320438" cy="178216"/>
            </a:xfrm>
            <a:prstGeom prst="triangle">
              <a:avLst>
                <a:gd name="adj" fmla="val 50000"/>
              </a:avLst>
            </a:prstGeom>
            <a:grpFill/>
            <a:ln w="19050">
              <a:solidFill>
                <a:srgbClr val="000000"/>
              </a:solidFill>
              <a:prstDash val="sysDot"/>
              <a:miter lim="800000"/>
              <a:headEnd/>
              <a:tailEnd/>
            </a:ln>
          </p:spPr>
          <p:txBody>
            <a:bodyPr/>
            <a:lstStyle/>
            <a:p>
              <a:pPr>
                <a:defRPr/>
              </a:pPr>
              <a:endParaRPr kumimoji="0" lang="ja-JP" altLang="en-US">
                <a:latin typeface="Arial" charset="0"/>
                <a:ea typeface="ＭＳ Ｐゴシック" charset="-128"/>
              </a:endParaRPr>
            </a:p>
          </p:txBody>
        </p:sp>
        <p:sp>
          <p:nvSpPr>
            <p:cNvPr id="37" name="円/楕円 36"/>
            <p:cNvSpPr>
              <a:spLocks noChangeArrowheads="1"/>
            </p:cNvSpPr>
            <p:nvPr/>
          </p:nvSpPr>
          <p:spPr bwMode="auto">
            <a:xfrm>
              <a:off x="0" y="0"/>
              <a:ext cx="347382" cy="351658"/>
            </a:xfrm>
            <a:prstGeom prst="ellipse">
              <a:avLst/>
            </a:prstGeom>
            <a:grpFill/>
            <a:ln w="19050" algn="ctr">
              <a:solidFill>
                <a:srgbClr val="000000"/>
              </a:solidFill>
              <a:prstDash val="sysDot"/>
              <a:miter lim="800000"/>
              <a:headEnd/>
              <a:tailEnd/>
            </a:ln>
          </p:spPr>
          <p:txBody>
            <a:bodyPr l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kumimoji="0" lang="ja-JP" altLang="en-US" sz="1800" dirty="0" smtClean="0">
                  <a:solidFill>
                    <a:schemeClr val="accent3">
                      <a:lumMod val="75000"/>
                    </a:schemeClr>
                  </a:solidFill>
                  <a:cs typeface="Arial"/>
                </a:rPr>
                <a:t>P</a:t>
              </a:r>
              <a:endParaRPr kumimoji="0" lang="ja-JP" altLang="en-US" sz="1000" dirty="0">
                <a:solidFill>
                  <a:schemeClr val="accent3">
                    <a:lumMod val="75000"/>
                  </a:schemeClr>
                </a:solidFill>
              </a:endParaRPr>
            </a:p>
          </p:txBody>
        </p:sp>
      </p:grpSp>
      <p:sp>
        <p:nvSpPr>
          <p:cNvPr id="39956" name="Text Box 242"/>
          <p:cNvSpPr txBox="1">
            <a:spLocks noChangeArrowheads="1"/>
          </p:cNvSpPr>
          <p:nvPr/>
        </p:nvSpPr>
        <p:spPr bwMode="auto">
          <a:xfrm>
            <a:off x="152400" y="4873625"/>
            <a:ext cx="11318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800" b="1">
                <a:solidFill>
                  <a:srgbClr val="FF0000"/>
                </a:solidFill>
                <a:latin typeface="Arial" pitchFamily="34" charset="0"/>
              </a:rPr>
              <a:t>191℃</a:t>
            </a:r>
          </a:p>
        </p:txBody>
      </p:sp>
      <p:sp>
        <p:nvSpPr>
          <p:cNvPr id="39957" name="Rectangle 248"/>
          <p:cNvSpPr>
            <a:spLocks noChangeArrowheads="1"/>
          </p:cNvSpPr>
          <p:nvPr/>
        </p:nvSpPr>
        <p:spPr bwMode="auto">
          <a:xfrm>
            <a:off x="6161088" y="4673600"/>
            <a:ext cx="2155825" cy="182563"/>
          </a:xfrm>
          <a:prstGeom prst="rect">
            <a:avLst/>
          </a:prstGeom>
          <a:solidFill>
            <a:srgbClr val="0000FF">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58" name="Text Box 256"/>
          <p:cNvSpPr txBox="1">
            <a:spLocks noChangeArrowheads="1"/>
          </p:cNvSpPr>
          <p:nvPr/>
        </p:nvSpPr>
        <p:spPr bwMode="auto">
          <a:xfrm>
            <a:off x="6842125" y="5033963"/>
            <a:ext cx="2286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600">
                <a:solidFill>
                  <a:srgbClr val="000066"/>
                </a:solidFill>
                <a:latin typeface="Arial" pitchFamily="34" charset="0"/>
              </a:rPr>
              <a:t>Non Heated Pump</a:t>
            </a:r>
          </a:p>
        </p:txBody>
      </p:sp>
      <p:sp>
        <p:nvSpPr>
          <p:cNvPr id="42" name="正方形/長方形 41"/>
          <p:cNvSpPr/>
          <p:nvPr/>
        </p:nvSpPr>
        <p:spPr>
          <a:xfrm>
            <a:off x="1331913" y="4591050"/>
            <a:ext cx="555625" cy="381000"/>
          </a:xfrm>
          <a:prstGeom prst="rect">
            <a:avLst/>
          </a:prstGeom>
          <a:pattFill prst="ltDnDiag">
            <a:fgClr>
              <a:schemeClr val="accent6">
                <a:lumMod val="75000"/>
              </a:schemeClr>
            </a:fgClr>
            <a:bgClr>
              <a:prstClr val="white"/>
            </a:bgClr>
          </a:patt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defRPr/>
            </a:pPr>
            <a:r>
              <a:rPr lang="ja-JP" altLang="en-US" sz="1200" b="1" smtClean="0">
                <a:solidFill>
                  <a:srgbClr val="000000"/>
                </a:solidFill>
              </a:rPr>
              <a:t> </a:t>
            </a:r>
            <a:r>
              <a:rPr lang="en-US" altLang="ja-JP" sz="1000" b="1" smtClean="0">
                <a:solidFill>
                  <a:srgbClr val="000000"/>
                </a:solidFill>
                <a:cs typeface="Arial" pitchFamily="34" charset="0"/>
              </a:rPr>
              <a:t>FILTER</a:t>
            </a:r>
            <a:endParaRPr lang="ja-JP" altLang="en-US" sz="1000" b="1" smtClean="0">
              <a:solidFill>
                <a:srgbClr val="000000"/>
              </a:solidFill>
              <a:cs typeface="Arial" pitchFamily="34" charset="0"/>
            </a:endParaRPr>
          </a:p>
        </p:txBody>
      </p:sp>
      <p:grpSp>
        <p:nvGrpSpPr>
          <p:cNvPr id="43" name="グループ化 42"/>
          <p:cNvGrpSpPr>
            <a:grpSpLocks/>
          </p:cNvGrpSpPr>
          <p:nvPr/>
        </p:nvGrpSpPr>
        <p:grpSpPr bwMode="auto">
          <a:xfrm>
            <a:off x="7276478" y="4377838"/>
            <a:ext cx="533549" cy="594785"/>
            <a:chOff x="0" y="0"/>
            <a:chExt cx="347382" cy="380963"/>
          </a:xfrm>
          <a:solidFill>
            <a:schemeClr val="accent3">
              <a:lumMod val="95000"/>
            </a:schemeClr>
          </a:solidFill>
        </p:grpSpPr>
        <p:sp>
          <p:nvSpPr>
            <p:cNvPr id="44" name="AutoShape 2"/>
            <p:cNvSpPr>
              <a:spLocks noChangeArrowheads="1"/>
            </p:cNvSpPr>
            <p:nvPr/>
          </p:nvSpPr>
          <p:spPr bwMode="auto">
            <a:xfrm>
              <a:off x="11769" y="202747"/>
              <a:ext cx="320438" cy="178216"/>
            </a:xfrm>
            <a:prstGeom prst="triangle">
              <a:avLst>
                <a:gd name="adj" fmla="val 50000"/>
              </a:avLst>
            </a:prstGeom>
            <a:grpFill/>
            <a:ln w="28575">
              <a:solidFill>
                <a:srgbClr val="000000"/>
              </a:solidFill>
              <a:miter lim="800000"/>
              <a:headEnd/>
              <a:tailEnd/>
            </a:ln>
          </p:spPr>
          <p:txBody>
            <a:bodyPr/>
            <a:lstStyle/>
            <a:p>
              <a:pPr>
                <a:defRPr/>
              </a:pPr>
              <a:endParaRPr kumimoji="0" lang="ja-JP" altLang="en-US">
                <a:latin typeface="Arial" charset="0"/>
                <a:ea typeface="ＭＳ Ｐゴシック" charset="-128"/>
              </a:endParaRPr>
            </a:p>
          </p:txBody>
        </p:sp>
        <p:sp>
          <p:nvSpPr>
            <p:cNvPr id="45" name="円/楕円 44"/>
            <p:cNvSpPr>
              <a:spLocks noChangeArrowheads="1"/>
            </p:cNvSpPr>
            <p:nvPr/>
          </p:nvSpPr>
          <p:spPr bwMode="auto">
            <a:xfrm>
              <a:off x="0" y="0"/>
              <a:ext cx="347382" cy="351658"/>
            </a:xfrm>
            <a:prstGeom prst="ellipse">
              <a:avLst/>
            </a:prstGeom>
            <a:grpFill/>
            <a:ln w="25400" algn="ctr">
              <a:solidFill>
                <a:srgbClr val="000000"/>
              </a:solidFill>
              <a:round/>
              <a:headEnd/>
              <a:tailEnd/>
            </a:ln>
          </p:spPr>
          <p:txBody>
            <a:bodyPr lIns="64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kumimoji="0" lang="ja-JP" altLang="en-US" sz="1800" b="1" dirty="0" smtClean="0">
                  <a:solidFill>
                    <a:srgbClr val="000000"/>
                  </a:solidFill>
                  <a:cs typeface="Arial"/>
                </a:rPr>
                <a:t>P</a:t>
              </a:r>
              <a:endParaRPr kumimoji="0" lang="ja-JP" altLang="en-US" sz="1000" dirty="0"/>
            </a:p>
          </p:txBody>
        </p:sp>
      </p:grpSp>
      <p:sp>
        <p:nvSpPr>
          <p:cNvPr id="39961" name="Text Box 255"/>
          <p:cNvSpPr txBox="1">
            <a:spLocks noChangeArrowheads="1"/>
          </p:cNvSpPr>
          <p:nvPr/>
        </p:nvSpPr>
        <p:spPr bwMode="auto">
          <a:xfrm>
            <a:off x="3059113" y="4418013"/>
            <a:ext cx="17557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600" u="sng">
                <a:solidFill>
                  <a:srgbClr val="FF0000"/>
                </a:solidFill>
                <a:latin typeface="Arial" pitchFamily="34" charset="0"/>
              </a:rPr>
              <a:t>Heated region</a:t>
            </a:r>
            <a:endParaRPr kumimoji="0" lang="ja-JP" altLang="en-US" sz="1600" u="sng">
              <a:solidFill>
                <a:srgbClr val="FF0000"/>
              </a:solidFill>
              <a:latin typeface="Arial" pitchFamily="34" charset="0"/>
            </a:endParaRPr>
          </a:p>
        </p:txBody>
      </p:sp>
      <p:sp>
        <p:nvSpPr>
          <p:cNvPr id="39962" name="Text Box 255"/>
          <p:cNvSpPr txBox="1">
            <a:spLocks noChangeArrowheads="1"/>
          </p:cNvSpPr>
          <p:nvPr/>
        </p:nvSpPr>
        <p:spPr bwMode="auto">
          <a:xfrm>
            <a:off x="4973638" y="4849813"/>
            <a:ext cx="10382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spcBef>
                <a:spcPct val="50000"/>
              </a:spcBef>
              <a:buClrTx/>
              <a:buFontTx/>
              <a:buNone/>
            </a:pPr>
            <a:r>
              <a:rPr kumimoji="0" lang="en-US" altLang="ja-JP" sz="1600">
                <a:latin typeface="Arial" pitchFamily="34" charset="0"/>
              </a:rPr>
              <a:t>Detector</a:t>
            </a:r>
            <a:endParaRPr kumimoji="0" lang="ja-JP" altLang="en-US" sz="1600">
              <a:latin typeface="Arial" pitchFamily="34" charset="0"/>
            </a:endParaRPr>
          </a:p>
        </p:txBody>
      </p:sp>
      <p:sp>
        <p:nvSpPr>
          <p:cNvPr id="39963" name="AutoShape 271"/>
          <p:cNvSpPr>
            <a:spLocks noChangeArrowheads="1"/>
          </p:cNvSpPr>
          <p:nvPr/>
        </p:nvSpPr>
        <p:spPr bwMode="auto">
          <a:xfrm rot="10800000">
            <a:off x="174625" y="4552950"/>
            <a:ext cx="868363" cy="392113"/>
          </a:xfrm>
          <a:prstGeom prst="leftArrow">
            <a:avLst>
              <a:gd name="adj1" fmla="val 50000"/>
              <a:gd name="adj2" fmla="val 55364"/>
            </a:avLst>
          </a:prstGeom>
          <a:gradFill rotWithShape="1">
            <a:gsLst>
              <a:gs pos="0">
                <a:srgbClr val="FF0000"/>
              </a:gs>
              <a:gs pos="100000">
                <a:srgbClr val="EAEAEA"/>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grpSp>
        <p:nvGrpSpPr>
          <p:cNvPr id="39964" name="Group 38"/>
          <p:cNvGrpSpPr>
            <a:grpSpLocks/>
          </p:cNvGrpSpPr>
          <p:nvPr/>
        </p:nvGrpSpPr>
        <p:grpSpPr bwMode="auto">
          <a:xfrm>
            <a:off x="5259388" y="4557713"/>
            <a:ext cx="349250" cy="360362"/>
            <a:chOff x="0" y="0"/>
            <a:chExt cx="438" cy="438"/>
          </a:xfrm>
        </p:grpSpPr>
        <p:sp>
          <p:nvSpPr>
            <p:cNvPr id="39972" name="Oval 39"/>
            <p:cNvSpPr>
              <a:spLocks noChangeArrowheads="1"/>
            </p:cNvSpPr>
            <p:nvPr/>
          </p:nvSpPr>
          <p:spPr bwMode="auto">
            <a:xfrm>
              <a:off x="0" y="0"/>
              <a:ext cx="438" cy="438"/>
            </a:xfrm>
            <a:prstGeom prst="ellipse">
              <a:avLst/>
            </a:prstGeom>
            <a:solidFill>
              <a:srgbClr val="FFFFFF"/>
            </a:solidFill>
            <a:ln w="28575">
              <a:solidFill>
                <a:srgbClr val="000000"/>
              </a:solidFill>
              <a:round/>
              <a:headEnd/>
              <a:tailEnd/>
            </a:ln>
          </p:spPr>
          <p:txBody>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57" name="Line 40"/>
            <p:cNvSpPr>
              <a:spLocks noChangeShapeType="1"/>
            </p:cNvSpPr>
            <p:nvPr/>
          </p:nvSpPr>
          <p:spPr bwMode="auto">
            <a:xfrm>
              <a:off x="70" y="66"/>
              <a:ext cx="302" cy="302"/>
            </a:xfrm>
            <a:prstGeom prst="line">
              <a:avLst/>
            </a:prstGeom>
            <a:grpFill/>
            <a:ln w="28575">
              <a:solidFill>
                <a:srgbClr val="000000"/>
              </a:solidFill>
              <a:round/>
              <a:headEnd/>
              <a:tailEnd/>
            </a:ln>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endParaRPr kumimoji="0" lang="ja-JP" altLang="en-US"/>
            </a:p>
          </p:txBody>
        </p:sp>
        <p:sp>
          <p:nvSpPr>
            <p:cNvPr id="58" name="Line 41"/>
            <p:cNvSpPr>
              <a:spLocks noChangeShapeType="1"/>
            </p:cNvSpPr>
            <p:nvPr/>
          </p:nvSpPr>
          <p:spPr bwMode="auto">
            <a:xfrm flipH="1">
              <a:off x="60" y="70"/>
              <a:ext cx="317" cy="302"/>
            </a:xfrm>
            <a:prstGeom prst="line">
              <a:avLst/>
            </a:prstGeom>
            <a:grpFill/>
            <a:ln w="28575">
              <a:solidFill>
                <a:srgbClr val="000000"/>
              </a:solidFill>
              <a:round/>
              <a:headEnd/>
              <a:tailEnd/>
            </a:ln>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defRPr/>
              </a:pPr>
              <a:endParaRPr kumimoji="0" lang="ja-JP" altLang="en-US"/>
            </a:p>
          </p:txBody>
        </p:sp>
      </p:grpSp>
      <p:sp>
        <p:nvSpPr>
          <p:cNvPr id="39965" name="Rectangle 239"/>
          <p:cNvSpPr>
            <a:spLocks noChangeArrowheads="1"/>
          </p:cNvSpPr>
          <p:nvPr/>
        </p:nvSpPr>
        <p:spPr bwMode="auto">
          <a:xfrm>
            <a:off x="1231900" y="4449763"/>
            <a:ext cx="4929188" cy="660400"/>
          </a:xfrm>
          <a:prstGeom prst="rect">
            <a:avLst/>
          </a:prstGeom>
          <a:solidFill>
            <a:srgbClr val="FF0000">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9966" name="Text Box 272"/>
          <p:cNvSpPr txBox="1">
            <a:spLocks noChangeArrowheads="1"/>
          </p:cNvSpPr>
          <p:nvPr/>
        </p:nvSpPr>
        <p:spPr bwMode="auto">
          <a:xfrm>
            <a:off x="92075" y="4238625"/>
            <a:ext cx="1095375"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just" eaLnBrk="1" hangingPunct="1">
              <a:lnSpc>
                <a:spcPct val="75000"/>
              </a:lnSpc>
              <a:spcBef>
                <a:spcPct val="50000"/>
              </a:spcBef>
              <a:buClrTx/>
              <a:buFontTx/>
              <a:buNone/>
            </a:pPr>
            <a:r>
              <a:rPr kumimoji="0" lang="en-US" altLang="ja-JP" sz="1600">
                <a:latin typeface="Arial" pitchFamily="34" charset="0"/>
                <a:ea typeface="ＭＳ 明朝" pitchFamily="17" charset="-128"/>
              </a:rPr>
              <a:t>Sample in</a:t>
            </a:r>
          </a:p>
        </p:txBody>
      </p:sp>
      <p:sp>
        <p:nvSpPr>
          <p:cNvPr id="39967" name="Rectangle 3"/>
          <p:cNvSpPr txBox="1">
            <a:spLocks noChangeArrowheads="1"/>
          </p:cNvSpPr>
          <p:nvPr/>
        </p:nvSpPr>
        <p:spPr bwMode="auto">
          <a:xfrm>
            <a:off x="-36513" y="5084763"/>
            <a:ext cx="82089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265238" indent="-268288"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lvl="2" eaLnBrk="1" hangingPunct="1">
              <a:buClr>
                <a:schemeClr val="accent2"/>
              </a:buClr>
            </a:pPr>
            <a:r>
              <a:rPr lang="en-US" altLang="ja-JP" sz="1800">
                <a:latin typeface="Arial" pitchFamily="34" charset="0"/>
                <a:cs typeface="Arial" pitchFamily="34" charset="0"/>
              </a:rPr>
              <a:t>Smaller size and lower power consumption of pump</a:t>
            </a:r>
          </a:p>
          <a:p>
            <a:pPr lvl="2" eaLnBrk="1" hangingPunct="1">
              <a:buClr>
                <a:schemeClr val="accent2"/>
              </a:buClr>
            </a:pPr>
            <a:r>
              <a:rPr lang="en-US" altLang="ja-JP" sz="1800">
                <a:latin typeface="Arial" pitchFamily="34" charset="0"/>
                <a:cs typeface="Arial" pitchFamily="34" charset="0"/>
              </a:rPr>
              <a:t>Less heat insulation required</a:t>
            </a:r>
          </a:p>
          <a:p>
            <a:pPr lvl="2" eaLnBrk="1" hangingPunct="1">
              <a:buClr>
                <a:schemeClr val="accent2"/>
              </a:buClr>
              <a:buFontTx/>
              <a:buNone/>
            </a:pPr>
            <a:r>
              <a:rPr lang="en-US" altLang="ja-JP" sz="2000" u="sng">
                <a:solidFill>
                  <a:srgbClr val="0000FF"/>
                </a:solidFill>
                <a:latin typeface="Arial" pitchFamily="34" charset="0"/>
                <a:cs typeface="Arial" pitchFamily="34" charset="0"/>
              </a:rPr>
              <a:t>Smaller instrument size and smaller battery due to lower power consumption =&gt; Smaller size of total system</a:t>
            </a:r>
          </a:p>
        </p:txBody>
      </p:sp>
      <p:sp>
        <p:nvSpPr>
          <p:cNvPr id="39968" name="AutoShape 11"/>
          <p:cNvSpPr>
            <a:spLocks noChangeAspect="1" noChangeArrowheads="1"/>
          </p:cNvSpPr>
          <p:nvPr/>
        </p:nvSpPr>
        <p:spPr bwMode="gray">
          <a:xfrm rot="5400000" flipV="1">
            <a:off x="2032001" y="3736975"/>
            <a:ext cx="431800" cy="536575"/>
          </a:xfrm>
          <a:prstGeom prst="rightArrow">
            <a:avLst>
              <a:gd name="adj1" fmla="val 55000"/>
              <a:gd name="adj2" fmla="val 63606"/>
            </a:avLst>
          </a:prstGeom>
          <a:gradFill rotWithShape="1">
            <a:gsLst>
              <a:gs pos="0">
                <a:srgbClr val="EAEAEA"/>
              </a:gs>
              <a:gs pos="100000">
                <a:srgbClr val="969696"/>
              </a:gs>
            </a:gsLst>
            <a:lin ang="0" scaled="1"/>
          </a:gradFill>
          <a:ln w="28575">
            <a:solidFill>
              <a:srgbClr val="DDDDDD"/>
            </a:solidFill>
            <a:miter lim="800000"/>
            <a:headEnd/>
            <a:tailEnd/>
          </a:ln>
          <a:effectLst>
            <a:outerShdw dist="53882" dir="2700000" algn="ctr" rotWithShape="0">
              <a:srgbClr val="000000">
                <a:alpha val="50000"/>
              </a:srgbClr>
            </a:outerShdw>
          </a:effectLst>
        </p:spPr>
        <p:txBody>
          <a:bodyPr vert="eaVert" lIns="324000" tIns="0" rIns="0" bIns="0"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a:spcBef>
                <a:spcPct val="0"/>
              </a:spcBef>
              <a:buClrTx/>
              <a:buFontTx/>
              <a:buNone/>
            </a:pPr>
            <a:endParaRPr kumimoji="0" lang="ja-JP" altLang="ja-JP" sz="1800" noProof="1">
              <a:latin typeface="Arial" pitchFamily="34" charset="0"/>
            </a:endParaRPr>
          </a:p>
        </p:txBody>
      </p:sp>
      <p:sp>
        <p:nvSpPr>
          <p:cNvPr id="15393" name="AutoShape 268"/>
          <p:cNvSpPr>
            <a:spLocks noChangeArrowheads="1"/>
          </p:cNvSpPr>
          <p:nvPr/>
        </p:nvSpPr>
        <p:spPr bwMode="auto">
          <a:xfrm>
            <a:off x="2470150" y="3789363"/>
            <a:ext cx="5414963" cy="552450"/>
          </a:xfrm>
          <a:prstGeom prst="curvedDownArrow">
            <a:avLst>
              <a:gd name="adj1" fmla="val 37256"/>
              <a:gd name="adj2" fmla="val 127831"/>
              <a:gd name="adj3" fmla="val 28273"/>
            </a:avLst>
          </a:prstGeom>
          <a:gradFill flip="none" rotWithShape="1">
            <a:gsLst>
              <a:gs pos="0">
                <a:srgbClr val="FF9999"/>
              </a:gs>
              <a:gs pos="100000">
                <a:srgbClr val="99CCFF"/>
              </a:gs>
            </a:gsLst>
            <a:lin ang="0" scaled="1"/>
            <a:tileRect/>
          </a:gradFill>
          <a:ln w="9525">
            <a:solidFill>
              <a:schemeClr val="tx1">
                <a:lumMod val="65000"/>
                <a:lumOff val="35000"/>
              </a:schemeClr>
            </a:solidFill>
            <a:miter lim="800000"/>
            <a:headEnd/>
            <a:tailEnd/>
          </a:ln>
          <a:effectLst/>
        </p:spPr>
        <p:txBody>
          <a:bodyPr wrap="none" anchor="ctr"/>
          <a:lstStyle>
            <a:lvl1pPr eaLnBrk="0" hangingPunct="0">
              <a:spcBef>
                <a:spcPct val="60000"/>
              </a:spcBef>
              <a:buClr>
                <a:schemeClr val="accent1"/>
              </a:buClr>
              <a:buSzPct val="80000"/>
              <a:buFont typeface="Zapf Dingbats"/>
              <a:buChar char="n"/>
              <a:defRPr sz="2000"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buChar char="l"/>
              <a:defRPr>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buChar char="-"/>
              <a:defRPr sz="16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buChar char="ü"/>
              <a:defRPr sz="16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sz="2000">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9pPr>
          </a:lstStyle>
          <a:p>
            <a:pPr algn="r" eaLnBrk="1" hangingPunct="1">
              <a:spcBef>
                <a:spcPct val="0"/>
              </a:spcBef>
              <a:buClrTx/>
              <a:buSzTx/>
              <a:buFontTx/>
              <a:buNone/>
              <a:defRPr/>
            </a:pPr>
            <a:endParaRPr kumimoji="0" lang="ja-JP" altLang="en-US" b="0" smtClean="0"/>
          </a:p>
        </p:txBody>
      </p:sp>
      <p:sp>
        <p:nvSpPr>
          <p:cNvPr id="46" name="円/楕円 45"/>
          <p:cNvSpPr/>
          <p:nvPr/>
        </p:nvSpPr>
        <p:spPr bwMode="auto">
          <a:xfrm>
            <a:off x="36140" y="116632"/>
            <a:ext cx="791444" cy="72951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a:blipFill dpi="0" rotWithShape="1">
                <a:blip r:embed="rId5">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custDataLst>
      <p:tags r:id="rId1"/>
    </p:custDataLst>
    <p:extLst>
      <p:ext uri="{BB962C8B-B14F-4D97-AF65-F5344CB8AC3E}">
        <p14:creationId xmlns:p14="http://schemas.microsoft.com/office/powerpoint/2010/main" val="79096615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516063"/>
            <a:ext cx="6513513"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0" name="Rectangle 2"/>
          <p:cNvSpPr>
            <a:spLocks noChangeArrowheads="1"/>
          </p:cNvSpPr>
          <p:nvPr/>
        </p:nvSpPr>
        <p:spPr bwMode="auto">
          <a:xfrm>
            <a:off x="792163" y="44450"/>
            <a:ext cx="7812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lnSpc>
                <a:spcPct val="120000"/>
              </a:lnSpc>
              <a:spcBef>
                <a:spcPct val="0"/>
              </a:spcBef>
              <a:buClrTx/>
              <a:buFontTx/>
              <a:buNone/>
            </a:pPr>
            <a:r>
              <a:rPr lang="en-US" altLang="ja-JP" b="1" dirty="0">
                <a:solidFill>
                  <a:schemeClr val="tx2"/>
                </a:solidFill>
                <a:latin typeface="Arial" pitchFamily="34" charset="0"/>
                <a:cs typeface="Arial" pitchFamily="34" charset="0"/>
              </a:rPr>
              <a:t>Work flow </a:t>
            </a:r>
            <a:r>
              <a:rPr lang="en-US" altLang="ja-JP" b="1" dirty="0" smtClean="0">
                <a:solidFill>
                  <a:schemeClr val="tx2"/>
                </a:solidFill>
                <a:latin typeface="Arial" pitchFamily="34" charset="0"/>
                <a:cs typeface="Arial" pitchFamily="34" charset="0"/>
              </a:rPr>
              <a:t>Test </a:t>
            </a:r>
            <a:r>
              <a:rPr lang="en-US" altLang="ja-JP" b="1" dirty="0">
                <a:solidFill>
                  <a:schemeClr val="tx2"/>
                </a:solidFill>
                <a:latin typeface="Arial" pitchFamily="34" charset="0"/>
                <a:cs typeface="Arial" pitchFamily="34" charset="0"/>
              </a:rPr>
              <a:t>cell &amp; </a:t>
            </a:r>
            <a:r>
              <a:rPr lang="en-US" altLang="ja-JP" b="1" dirty="0" smtClean="0">
                <a:solidFill>
                  <a:schemeClr val="tx2"/>
                </a:solidFill>
                <a:latin typeface="Arial" pitchFamily="34" charset="0"/>
                <a:cs typeface="Arial" pitchFamily="34" charset="0"/>
              </a:rPr>
              <a:t>PEMS</a:t>
            </a:r>
            <a:endParaRPr lang="en-US" altLang="ja-JP" b="1" dirty="0">
              <a:solidFill>
                <a:schemeClr val="tx2"/>
              </a:solidFill>
              <a:latin typeface="Arial" pitchFamily="34" charset="0"/>
              <a:cs typeface="Arial" pitchFamily="34" charset="0"/>
            </a:endParaRPr>
          </a:p>
        </p:txBody>
      </p:sp>
      <p:sp>
        <p:nvSpPr>
          <p:cNvPr id="55301" name="テキスト ボックス 1"/>
          <p:cNvSpPr txBox="1">
            <a:spLocks noChangeArrowheads="1"/>
          </p:cNvSpPr>
          <p:nvPr/>
        </p:nvSpPr>
        <p:spPr bwMode="auto">
          <a:xfrm>
            <a:off x="34925" y="962025"/>
            <a:ext cx="8945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
                <a:schemeClr val="accent2"/>
              </a:buClr>
            </a:pPr>
            <a:r>
              <a:rPr lang="en-US" altLang="ja-JP" sz="2800" dirty="0" smtClean="0">
                <a:latin typeface="Arial" pitchFamily="34" charset="0"/>
                <a:ea typeface="Arial Unicode MS" pitchFamily="50" charset="-128"/>
              </a:rPr>
              <a:t>Test </a:t>
            </a:r>
            <a:r>
              <a:rPr lang="en-US" altLang="ja-JP" sz="2800" dirty="0">
                <a:latin typeface="Arial" pitchFamily="34" charset="0"/>
                <a:ea typeface="Arial Unicode MS" pitchFamily="50" charset="-128"/>
              </a:rPr>
              <a:t>cell &amp; </a:t>
            </a:r>
            <a:r>
              <a:rPr lang="en-US" altLang="ja-JP" sz="2800" dirty="0" smtClean="0">
                <a:latin typeface="Arial" pitchFamily="34" charset="0"/>
                <a:ea typeface="Arial Unicode MS" pitchFamily="50" charset="-128"/>
              </a:rPr>
              <a:t>PEMS</a:t>
            </a:r>
            <a:endParaRPr lang="en-US" altLang="ja-JP" sz="2800" dirty="0">
              <a:latin typeface="Arial" pitchFamily="34" charset="0"/>
              <a:ea typeface="Arial Unicode MS" pitchFamily="50" charset="-128"/>
            </a:endParaRPr>
          </a:p>
        </p:txBody>
      </p:sp>
      <p:sp>
        <p:nvSpPr>
          <p:cNvPr id="55302" name="Text Box 7"/>
          <p:cNvSpPr txBox="1">
            <a:spLocks noChangeArrowheads="1"/>
          </p:cNvSpPr>
          <p:nvPr/>
        </p:nvSpPr>
        <p:spPr bwMode="auto">
          <a:xfrm>
            <a:off x="6156325" y="3429000"/>
            <a:ext cx="2979738" cy="5270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b="1">
                <a:latin typeface="Arial" pitchFamily="34" charset="0"/>
                <a:ea typeface="Arial Unicode MS" pitchFamily="50" charset="-128"/>
              </a:rPr>
              <a:t>Testing vehicle with PEMS,</a:t>
            </a:r>
          </a:p>
          <a:p>
            <a:pPr algn="ctr" eaLnBrk="1" hangingPunct="1">
              <a:spcBef>
                <a:spcPct val="0"/>
              </a:spcBef>
              <a:buClrTx/>
              <a:buFontTx/>
              <a:buNone/>
            </a:pPr>
            <a:r>
              <a:rPr lang="en-US" altLang="ja-JP" sz="1400" b="1">
                <a:latin typeface="Arial" pitchFamily="34" charset="0"/>
                <a:ea typeface="Arial Unicode MS" pitchFamily="50" charset="-128"/>
              </a:rPr>
              <a:t>Compact test automation system</a:t>
            </a:r>
          </a:p>
        </p:txBody>
      </p:sp>
      <p:sp>
        <p:nvSpPr>
          <p:cNvPr id="55303" name="Text Box 8"/>
          <p:cNvSpPr txBox="1">
            <a:spLocks noChangeArrowheads="1"/>
          </p:cNvSpPr>
          <p:nvPr/>
        </p:nvSpPr>
        <p:spPr bwMode="auto">
          <a:xfrm>
            <a:off x="6215063" y="5778500"/>
            <a:ext cx="2330450" cy="3143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b="1">
                <a:latin typeface="Arial" pitchFamily="34" charset="0"/>
                <a:ea typeface="Arial Unicode MS" pitchFamily="50" charset="-128"/>
              </a:rPr>
              <a:t>Data analysis &amp; reporting</a:t>
            </a:r>
          </a:p>
        </p:txBody>
      </p:sp>
      <p:sp>
        <p:nvSpPr>
          <p:cNvPr id="55304" name="Text Box 9"/>
          <p:cNvSpPr txBox="1">
            <a:spLocks noChangeArrowheads="1"/>
          </p:cNvSpPr>
          <p:nvPr/>
        </p:nvSpPr>
        <p:spPr bwMode="auto">
          <a:xfrm>
            <a:off x="257175" y="5734050"/>
            <a:ext cx="1946275" cy="3143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b="1">
                <a:latin typeface="Arial" pitchFamily="34" charset="0"/>
                <a:ea typeface="Arial Unicode MS" pitchFamily="50" charset="-128"/>
              </a:rPr>
              <a:t>Store the data on DB</a:t>
            </a:r>
          </a:p>
        </p:txBody>
      </p:sp>
      <p:sp>
        <p:nvSpPr>
          <p:cNvPr id="55305" name="Text Box 10"/>
          <p:cNvSpPr txBox="1">
            <a:spLocks noChangeArrowheads="1"/>
          </p:cNvSpPr>
          <p:nvPr/>
        </p:nvSpPr>
        <p:spPr bwMode="auto">
          <a:xfrm>
            <a:off x="1506538" y="1844675"/>
            <a:ext cx="3206750" cy="3143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b="1">
                <a:latin typeface="Arial" pitchFamily="34" charset="0"/>
                <a:ea typeface="Arial Unicode MS" pitchFamily="50" charset="-128"/>
              </a:rPr>
              <a:t>Simulate real world data on test cell</a:t>
            </a:r>
          </a:p>
        </p:txBody>
      </p:sp>
      <p:sp>
        <p:nvSpPr>
          <p:cNvPr id="12" name="円/楕円 11">
            <a:hlinkClick r:id="" action="ppaction://noaction"/>
          </p:cNvPr>
          <p:cNvSpPr/>
          <p:nvPr/>
        </p:nvSpPr>
        <p:spPr bwMode="auto">
          <a:xfrm>
            <a:off x="87444" y="116632"/>
            <a:ext cx="817942" cy="73541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a:blipFill dpi="0" rotWithShape="1">
                <a:blip r:embed="rId5">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extLst>
      <p:ext uri="{BB962C8B-B14F-4D97-AF65-F5344CB8AC3E}">
        <p14:creationId xmlns:p14="http://schemas.microsoft.com/office/powerpoint/2010/main" val="391438572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Users\h06369\Desktop\Works (2010-)\■ATS\★Plomotion Plan\★制作物\PPT_New Template\INDEX_Chassi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6988"/>
            <a:ext cx="9147176" cy="17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コンテンツ プレースホルダー 2"/>
          <p:cNvSpPr>
            <a:spLocks noGrp="1"/>
          </p:cNvSpPr>
          <p:nvPr>
            <p:ph idx="1"/>
          </p:nvPr>
        </p:nvSpPr>
        <p:spPr>
          <a:xfrm>
            <a:off x="685800" y="2420938"/>
            <a:ext cx="7772400" cy="2520230"/>
          </a:xfrm>
        </p:spPr>
        <p:txBody>
          <a:bodyPr/>
          <a:lstStyle/>
          <a:p>
            <a:pPr marL="514350" indent="-514350">
              <a:buClr>
                <a:schemeClr val="tx1"/>
              </a:buClr>
              <a:buFont typeface="+mj-lt"/>
              <a:buAutoNum type="arabicPeriod"/>
            </a:pPr>
            <a:r>
              <a:rPr lang="en-US" altLang="ja-JP" sz="2800" dirty="0" smtClean="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System Features</a:t>
            </a:r>
            <a:endPar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a:p>
            <a:pPr marL="514350" indent="-514350">
              <a:buClr>
                <a:schemeClr val="tx1"/>
              </a:buClr>
              <a:buFont typeface="+mj-lt"/>
              <a:buAutoNum type="arabicPeriod"/>
            </a:pP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OBS-ONE-PM (Particulate Mass)</a:t>
            </a:r>
          </a:p>
          <a:p>
            <a:pPr marL="514350" indent="-514350">
              <a:buClr>
                <a:schemeClr val="tx1"/>
              </a:buClr>
              <a:buFont typeface="+mj-lt"/>
              <a:buAutoNum type="arabicPeriod"/>
            </a:pPr>
            <a:r>
              <a:rPr lang="en-US" altLang="ja-JP" sz="2800" dirty="0" smtClean="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OBS-ONE-PN (Particle Number)</a:t>
            </a:r>
            <a:endPar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935145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コンテンツ プレースホルダー 26"/>
          <p:cNvSpPr>
            <a:spLocks noGrp="1"/>
          </p:cNvSpPr>
          <p:nvPr>
            <p:ph idx="1"/>
          </p:nvPr>
        </p:nvSpPr>
        <p:spPr>
          <a:xfrm>
            <a:off x="149225" y="5125561"/>
            <a:ext cx="8540750" cy="1274762"/>
          </a:xfrm>
        </p:spPr>
        <p:txBody>
          <a:bodyPr/>
          <a:lstStyle/>
          <a:p>
            <a:pPr>
              <a:buClr>
                <a:schemeClr val="tx1"/>
              </a:buClr>
              <a:buFont typeface="Wingdings" pitchFamily="2" charset="2"/>
              <a:buChar char="l"/>
            </a:pPr>
            <a:r>
              <a:rPr lang="en-US" altLang="ja-JP" sz="2400" dirty="0" smtClean="0">
                <a:latin typeface="Arial" pitchFamily="34" charset="0"/>
                <a:cs typeface="Arial" pitchFamily="34" charset="0"/>
              </a:rPr>
              <a:t>Key points</a:t>
            </a:r>
          </a:p>
          <a:p>
            <a:pPr marL="971550" lvl="1" indent="-514350">
              <a:buFont typeface="ＭＳ Ｐゴシック" pitchFamily="50" charset="-128"/>
              <a:buAutoNum type="arabicPeriod"/>
            </a:pPr>
            <a:r>
              <a:rPr lang="en-US" altLang="ja-JP" sz="2000" dirty="0" smtClean="0">
                <a:latin typeface="Arial" pitchFamily="34" charset="0"/>
                <a:cs typeface="Arial" pitchFamily="34" charset="0"/>
              </a:rPr>
              <a:t>Same size as OBS-ONE-GAS</a:t>
            </a:r>
          </a:p>
          <a:p>
            <a:pPr marL="971550" lvl="1" indent="-514350">
              <a:buFont typeface="ＭＳ Ｐゴシック" pitchFamily="50" charset="-128"/>
              <a:buAutoNum type="arabicPeriod"/>
            </a:pPr>
            <a:r>
              <a:rPr lang="en-US" altLang="ja-JP" sz="2000" dirty="0" smtClean="0">
                <a:latin typeface="Arial" pitchFamily="34" charset="0"/>
                <a:cs typeface="Arial" pitchFamily="34" charset="0"/>
              </a:rPr>
              <a:t>Keep the same concept: Front Access, no tools needed for operation </a:t>
            </a:r>
            <a:endParaRPr lang="ja-JP" altLang="en-US" sz="2000" dirty="0" smtClean="0">
              <a:latin typeface="Arial" pitchFamily="34" charset="0"/>
              <a:cs typeface="Arial" pitchFamily="34" charset="0"/>
            </a:endParaRPr>
          </a:p>
        </p:txBody>
      </p:sp>
      <p:pic>
        <p:nvPicPr>
          <p:cNvPr id="17412" name="Picture 7" descr="C:\Users\Aoki\AppData\Local\Temp\C.Lotus.Notes R5.Data\20140512_obs1-outline_gs_and_pm.jpg"/>
          <p:cNvPicPr>
            <a:picLocks noChangeAspect="1" noChangeArrowheads="1"/>
          </p:cNvPicPr>
          <p:nvPr/>
        </p:nvPicPr>
        <p:blipFill>
          <a:blip r:embed="rId2">
            <a:extLst>
              <a:ext uri="{28A0092B-C50C-407E-A947-70E740481C1C}">
                <a14:useLocalDpi xmlns:a14="http://schemas.microsoft.com/office/drawing/2010/main" val="0"/>
              </a:ext>
            </a:extLst>
          </a:blip>
          <a:srcRect l="15633" t="2654" r="14749"/>
          <a:stretch>
            <a:fillRect/>
          </a:stretch>
        </p:blipFill>
        <p:spPr bwMode="auto">
          <a:xfrm>
            <a:off x="1935163" y="1104900"/>
            <a:ext cx="453707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19"/>
          <p:cNvSpPr txBox="1">
            <a:spLocks noChangeArrowheads="1"/>
          </p:cNvSpPr>
          <p:nvPr/>
        </p:nvSpPr>
        <p:spPr bwMode="auto">
          <a:xfrm>
            <a:off x="6364288" y="2832100"/>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2000">
                <a:solidFill>
                  <a:srgbClr val="000000"/>
                </a:solidFill>
                <a:latin typeface="Arial" pitchFamily="34" charset="0"/>
                <a:ea typeface="Arial Unicode MS" pitchFamily="50" charset="-128"/>
              </a:rPr>
              <a:t>FS: Filter Sampler</a:t>
            </a:r>
            <a:endParaRPr lang="ja-JP" altLang="en-US" sz="2000">
              <a:solidFill>
                <a:srgbClr val="000000"/>
              </a:solidFill>
              <a:latin typeface="Arial" pitchFamily="34" charset="0"/>
              <a:ea typeface="Arial Unicode MS" pitchFamily="50" charset="-128"/>
            </a:endParaRPr>
          </a:p>
        </p:txBody>
      </p:sp>
      <p:sp>
        <p:nvSpPr>
          <p:cNvPr id="17414" name="テキスト ボックス 20"/>
          <p:cNvSpPr txBox="1">
            <a:spLocks noChangeArrowheads="1"/>
          </p:cNvSpPr>
          <p:nvPr/>
        </p:nvSpPr>
        <p:spPr bwMode="auto">
          <a:xfrm>
            <a:off x="6284913" y="3873500"/>
            <a:ext cx="2311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r>
              <a:rPr lang="en-US" altLang="ja-JP" sz="2000">
                <a:solidFill>
                  <a:srgbClr val="000000"/>
                </a:solidFill>
                <a:latin typeface="Arial" pitchFamily="34" charset="0"/>
                <a:ea typeface="Arial Unicode MS" pitchFamily="50" charset="-128"/>
              </a:rPr>
              <a:t>RP: Real-time PM Sensor</a:t>
            </a:r>
            <a:endParaRPr lang="ja-JP" altLang="en-US" sz="2000">
              <a:solidFill>
                <a:srgbClr val="000000"/>
              </a:solidFill>
              <a:latin typeface="Arial" pitchFamily="34" charset="0"/>
              <a:ea typeface="Arial Unicode MS" pitchFamily="50" charset="-128"/>
            </a:endParaRPr>
          </a:p>
        </p:txBody>
      </p:sp>
      <p:sp>
        <p:nvSpPr>
          <p:cNvPr id="17415" name="テキスト ボックス 21"/>
          <p:cNvSpPr txBox="1">
            <a:spLocks noChangeArrowheads="1"/>
          </p:cNvSpPr>
          <p:nvPr/>
        </p:nvSpPr>
        <p:spPr bwMode="auto">
          <a:xfrm>
            <a:off x="957263" y="2289175"/>
            <a:ext cx="112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r>
              <a:rPr lang="en-US" altLang="ja-JP" sz="2000">
                <a:solidFill>
                  <a:srgbClr val="000000"/>
                </a:solidFill>
                <a:latin typeface="Arial" pitchFamily="34" charset="0"/>
                <a:ea typeface="Arial Unicode MS" pitchFamily="50" charset="-128"/>
              </a:rPr>
              <a:t>FA</a:t>
            </a:r>
            <a:endParaRPr lang="ja-JP" altLang="en-US" sz="2000">
              <a:solidFill>
                <a:srgbClr val="000000"/>
              </a:solidFill>
              <a:latin typeface="Arial" pitchFamily="34" charset="0"/>
              <a:ea typeface="Arial Unicode MS" pitchFamily="50" charset="-128"/>
            </a:endParaRPr>
          </a:p>
        </p:txBody>
      </p:sp>
      <p:sp>
        <p:nvSpPr>
          <p:cNvPr id="17416" name="テキスト ボックス 22"/>
          <p:cNvSpPr txBox="1">
            <a:spLocks noChangeArrowheads="1"/>
          </p:cNvSpPr>
          <p:nvPr/>
        </p:nvSpPr>
        <p:spPr bwMode="auto">
          <a:xfrm>
            <a:off x="957263" y="3081338"/>
            <a:ext cx="112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r>
              <a:rPr lang="en-US" altLang="ja-JP" sz="2000">
                <a:solidFill>
                  <a:srgbClr val="000000"/>
                </a:solidFill>
                <a:latin typeface="Arial" pitchFamily="34" charset="0"/>
                <a:ea typeface="Arial Unicode MS" pitchFamily="50" charset="-128"/>
              </a:rPr>
              <a:t>GA</a:t>
            </a:r>
            <a:endParaRPr lang="ja-JP" altLang="en-US" sz="2000">
              <a:solidFill>
                <a:srgbClr val="000000"/>
              </a:solidFill>
              <a:latin typeface="Arial" pitchFamily="34" charset="0"/>
              <a:ea typeface="Arial Unicode MS" pitchFamily="50" charset="-128"/>
            </a:endParaRPr>
          </a:p>
        </p:txBody>
      </p:sp>
      <p:sp>
        <p:nvSpPr>
          <p:cNvPr id="17417" name="テキスト ボックス 23"/>
          <p:cNvSpPr txBox="1">
            <a:spLocks noChangeArrowheads="1"/>
          </p:cNvSpPr>
          <p:nvPr/>
        </p:nvSpPr>
        <p:spPr bwMode="auto">
          <a:xfrm>
            <a:off x="957263" y="3729038"/>
            <a:ext cx="112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r>
              <a:rPr lang="en-US" altLang="ja-JP" sz="2000">
                <a:solidFill>
                  <a:srgbClr val="000000"/>
                </a:solidFill>
                <a:latin typeface="Arial" pitchFamily="34" charset="0"/>
                <a:ea typeface="Arial Unicode MS" pitchFamily="50" charset="-128"/>
              </a:rPr>
              <a:t>CC</a:t>
            </a:r>
            <a:endParaRPr lang="ja-JP" altLang="en-US" sz="2000">
              <a:solidFill>
                <a:srgbClr val="000000"/>
              </a:solidFill>
              <a:latin typeface="Arial" pitchFamily="34" charset="0"/>
              <a:ea typeface="Arial Unicode MS" pitchFamily="50" charset="-128"/>
            </a:endParaRPr>
          </a:p>
        </p:txBody>
      </p:sp>
      <p:sp>
        <p:nvSpPr>
          <p:cNvPr id="17418" name="テキスト ボックス 24"/>
          <p:cNvSpPr txBox="1">
            <a:spLocks noChangeArrowheads="1"/>
          </p:cNvSpPr>
          <p:nvPr/>
        </p:nvSpPr>
        <p:spPr bwMode="auto">
          <a:xfrm>
            <a:off x="5715000" y="1889125"/>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2000" b="1" u="sng">
                <a:solidFill>
                  <a:srgbClr val="0070C0"/>
                </a:solidFill>
                <a:latin typeface="Arial" pitchFamily="34" charset="0"/>
                <a:cs typeface="Arial" pitchFamily="34" charset="0"/>
              </a:rPr>
              <a:t>PM</a:t>
            </a:r>
            <a:r>
              <a:rPr lang="ja-JP" altLang="en-US" sz="2000" b="1" u="sng">
                <a:solidFill>
                  <a:srgbClr val="0070C0"/>
                </a:solidFill>
                <a:latin typeface="Arial" pitchFamily="34" charset="0"/>
                <a:cs typeface="Arial" pitchFamily="34" charset="0"/>
              </a:rPr>
              <a:t> </a:t>
            </a:r>
            <a:r>
              <a:rPr lang="en-US" altLang="ja-JP" sz="2000" b="1" u="sng">
                <a:solidFill>
                  <a:srgbClr val="0070C0"/>
                </a:solidFill>
                <a:latin typeface="Arial" pitchFamily="34" charset="0"/>
                <a:cs typeface="Arial" pitchFamily="34" charset="0"/>
              </a:rPr>
              <a:t>analyzer</a:t>
            </a:r>
            <a:endParaRPr lang="ja-JP" altLang="en-US" sz="2000" b="1" u="sng">
              <a:solidFill>
                <a:srgbClr val="0070C0"/>
              </a:solidFill>
              <a:latin typeface="Arial" pitchFamily="34" charset="0"/>
              <a:cs typeface="Arial" pitchFamily="34" charset="0"/>
            </a:endParaRPr>
          </a:p>
        </p:txBody>
      </p:sp>
      <p:sp>
        <p:nvSpPr>
          <p:cNvPr id="17419" name="テキスト ボックス 25"/>
          <p:cNvSpPr txBox="1">
            <a:spLocks noChangeArrowheads="1"/>
          </p:cNvSpPr>
          <p:nvPr/>
        </p:nvSpPr>
        <p:spPr bwMode="auto">
          <a:xfrm>
            <a:off x="4484688" y="1216025"/>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2000" b="1" u="sng">
                <a:solidFill>
                  <a:srgbClr val="0070C0"/>
                </a:solidFill>
                <a:latin typeface="Arial" pitchFamily="34" charset="0"/>
                <a:cs typeface="Arial" pitchFamily="34" charset="0"/>
              </a:rPr>
              <a:t>Gas analyzer</a:t>
            </a:r>
            <a:endParaRPr lang="ja-JP" altLang="en-US" sz="2000" b="1" u="sng">
              <a:solidFill>
                <a:srgbClr val="0070C0"/>
              </a:solidFill>
              <a:latin typeface="Arial" pitchFamily="34" charset="0"/>
              <a:cs typeface="Arial" pitchFamily="34" charset="0"/>
            </a:endParaRPr>
          </a:p>
        </p:txBody>
      </p:sp>
      <p:sp>
        <p:nvSpPr>
          <p:cNvPr id="17420" name="テキスト ボックス 19"/>
          <p:cNvSpPr txBox="1">
            <a:spLocks noChangeArrowheads="1"/>
          </p:cNvSpPr>
          <p:nvPr/>
        </p:nvSpPr>
        <p:spPr bwMode="auto">
          <a:xfrm>
            <a:off x="5356225" y="5045075"/>
            <a:ext cx="82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a:solidFill>
                  <a:srgbClr val="000000"/>
                </a:solidFill>
                <a:latin typeface="Arial" pitchFamily="34" charset="0"/>
                <a:ea typeface="BatangChe" pitchFamily="49" charset="-127"/>
                <a:cs typeface="Arial" pitchFamily="34" charset="0"/>
              </a:rPr>
              <a:t>470 mm</a:t>
            </a:r>
            <a:endParaRPr lang="ja-JP" altLang="en-US" sz="1400">
              <a:solidFill>
                <a:srgbClr val="000000"/>
              </a:solidFill>
              <a:latin typeface="Arial" pitchFamily="34" charset="0"/>
              <a:ea typeface="BatangChe" pitchFamily="49" charset="-127"/>
              <a:cs typeface="Arial" pitchFamily="34" charset="0"/>
            </a:endParaRPr>
          </a:p>
        </p:txBody>
      </p:sp>
      <p:cxnSp>
        <p:nvCxnSpPr>
          <p:cNvPr id="29" name="直線矢印コネクタ 28"/>
          <p:cNvCxnSpPr/>
          <p:nvPr/>
        </p:nvCxnSpPr>
        <p:spPr>
          <a:xfrm flipV="1">
            <a:off x="4651375" y="4535488"/>
            <a:ext cx="1689100" cy="1023937"/>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1935163" y="4129088"/>
            <a:ext cx="1260475" cy="687387"/>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159125" y="4810125"/>
            <a:ext cx="1260475" cy="687388"/>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7424" name="テキスト ボックス 19"/>
          <p:cNvSpPr txBox="1">
            <a:spLocks noChangeArrowheads="1"/>
          </p:cNvSpPr>
          <p:nvPr/>
        </p:nvSpPr>
        <p:spPr bwMode="auto">
          <a:xfrm>
            <a:off x="1971675" y="4489450"/>
            <a:ext cx="82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a:solidFill>
                  <a:srgbClr val="000000"/>
                </a:solidFill>
                <a:latin typeface="Arial" pitchFamily="34" charset="0"/>
                <a:ea typeface="BatangChe" pitchFamily="49" charset="-127"/>
                <a:cs typeface="Arial" pitchFamily="34" charset="0"/>
              </a:rPr>
              <a:t>350 mm</a:t>
            </a:r>
            <a:endParaRPr lang="ja-JP" altLang="en-US" sz="1400">
              <a:solidFill>
                <a:srgbClr val="000000"/>
              </a:solidFill>
              <a:latin typeface="Arial" pitchFamily="34" charset="0"/>
              <a:ea typeface="BatangChe" pitchFamily="49" charset="-127"/>
              <a:cs typeface="Arial" pitchFamily="34" charset="0"/>
            </a:endParaRPr>
          </a:p>
        </p:txBody>
      </p:sp>
      <p:sp>
        <p:nvSpPr>
          <p:cNvPr id="17425" name="テキスト ボックス 19"/>
          <p:cNvSpPr txBox="1">
            <a:spLocks noChangeArrowheads="1"/>
          </p:cNvSpPr>
          <p:nvPr/>
        </p:nvSpPr>
        <p:spPr bwMode="auto">
          <a:xfrm>
            <a:off x="3160713" y="5116513"/>
            <a:ext cx="82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a:solidFill>
                  <a:srgbClr val="000000"/>
                </a:solidFill>
                <a:latin typeface="Arial" pitchFamily="34" charset="0"/>
                <a:ea typeface="BatangChe" pitchFamily="49" charset="-127"/>
                <a:cs typeface="Arial" pitchFamily="34" charset="0"/>
              </a:rPr>
              <a:t>350 mm</a:t>
            </a:r>
            <a:endParaRPr lang="ja-JP" altLang="en-US" sz="1400">
              <a:solidFill>
                <a:srgbClr val="000000"/>
              </a:solidFill>
              <a:latin typeface="Arial" pitchFamily="34" charset="0"/>
              <a:ea typeface="BatangChe" pitchFamily="49" charset="-127"/>
              <a:cs typeface="Arial" pitchFamily="34" charset="0"/>
            </a:endParaRPr>
          </a:p>
        </p:txBody>
      </p:sp>
      <p:cxnSp>
        <p:nvCxnSpPr>
          <p:cNvPr id="42" name="直線矢印コネクタ 41"/>
          <p:cNvCxnSpPr/>
          <p:nvPr/>
        </p:nvCxnSpPr>
        <p:spPr>
          <a:xfrm flipV="1">
            <a:off x="1511300" y="2184400"/>
            <a:ext cx="0" cy="185420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7427" name="テキスト ボックス 19"/>
          <p:cNvSpPr txBox="1">
            <a:spLocks noChangeArrowheads="1"/>
          </p:cNvSpPr>
          <p:nvPr/>
        </p:nvSpPr>
        <p:spPr bwMode="auto">
          <a:xfrm>
            <a:off x="755650" y="2886075"/>
            <a:ext cx="82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Tx/>
              <a:buFontTx/>
              <a:buNone/>
            </a:pPr>
            <a:r>
              <a:rPr lang="en-US" altLang="ja-JP" sz="1400">
                <a:solidFill>
                  <a:srgbClr val="000000"/>
                </a:solidFill>
                <a:latin typeface="Arial" pitchFamily="34" charset="0"/>
                <a:ea typeface="BatangChe" pitchFamily="49" charset="-127"/>
                <a:cs typeface="Arial" pitchFamily="34" charset="0"/>
              </a:rPr>
              <a:t>460 mm</a:t>
            </a:r>
            <a:endParaRPr lang="ja-JP" altLang="en-US" sz="1400">
              <a:solidFill>
                <a:srgbClr val="000000"/>
              </a:solidFill>
              <a:latin typeface="Arial" pitchFamily="34" charset="0"/>
              <a:ea typeface="BatangChe" pitchFamily="49" charset="-127"/>
              <a:cs typeface="Arial" pitchFamily="34" charset="0"/>
            </a:endParaRPr>
          </a:p>
        </p:txBody>
      </p:sp>
      <p:sp>
        <p:nvSpPr>
          <p:cNvPr id="17428" name="テキスト ボックス 19"/>
          <p:cNvSpPr txBox="1">
            <a:spLocks noChangeArrowheads="1"/>
          </p:cNvSpPr>
          <p:nvPr/>
        </p:nvSpPr>
        <p:spPr bwMode="auto">
          <a:xfrm>
            <a:off x="-6350" y="981075"/>
            <a:ext cx="3498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eaLnBrk="1" hangingPunct="1">
              <a:spcBef>
                <a:spcPct val="0"/>
              </a:spcBef>
              <a:buClr>
                <a:srgbClr val="3333CC"/>
              </a:buClr>
            </a:pPr>
            <a:r>
              <a:rPr lang="en-US" altLang="ja-JP" sz="2800">
                <a:solidFill>
                  <a:srgbClr val="000000"/>
                </a:solidFill>
                <a:latin typeface="Arial" pitchFamily="34" charset="0"/>
                <a:cs typeface="Arial" pitchFamily="34" charset="0"/>
              </a:rPr>
              <a:t>Design/concept</a:t>
            </a:r>
            <a:endParaRPr lang="ja-JP" altLang="en-US" sz="2800">
              <a:solidFill>
                <a:srgbClr val="000000"/>
              </a:solidFill>
              <a:latin typeface="Arial" pitchFamily="34" charset="0"/>
              <a:cs typeface="Arial" pitchFamily="34" charset="0"/>
            </a:endParaRPr>
          </a:p>
        </p:txBody>
      </p:sp>
      <p:sp>
        <p:nvSpPr>
          <p:cNvPr id="22" name="タイトル 1"/>
          <p:cNvSpPr txBox="1">
            <a:spLocks/>
          </p:cNvSpPr>
          <p:nvPr/>
        </p:nvSpPr>
        <p:spPr>
          <a:xfrm>
            <a:off x="9117" y="154623"/>
            <a:ext cx="7057404" cy="674687"/>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r>
              <a:rPr lang="en-US" altLang="ja-JP" dirty="0" smtClean="0">
                <a:latin typeface="Arial" panose="020B0604020202020204" pitchFamily="34" charset="0"/>
                <a:cs typeface="Arial" panose="020B0604020202020204" pitchFamily="34" charset="0"/>
              </a:rPr>
              <a:t>OBS-ONE-PM</a:t>
            </a:r>
            <a:endParaRPr lang="ja-JP" altLang="en-US" sz="1800" dirty="0" smtClean="0">
              <a:latin typeface="Arial" pitchFamily="34" charset="0"/>
              <a:cs typeface="Arial" pitchFamily="34" charset="0"/>
            </a:endParaRPr>
          </a:p>
        </p:txBody>
      </p:sp>
    </p:spTree>
    <p:extLst>
      <p:ext uri="{BB962C8B-B14F-4D97-AF65-F5344CB8AC3E}">
        <p14:creationId xmlns:p14="http://schemas.microsoft.com/office/powerpoint/2010/main" val="171074361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958850" y="117128"/>
            <a:ext cx="8185150" cy="863600"/>
          </a:xfrm>
        </p:spPr>
        <p:txBody>
          <a:bodyPr/>
          <a:lstStyle/>
          <a:p>
            <a:pPr algn="l"/>
            <a:r>
              <a:rPr lang="en-US" altLang="ja-JP" sz="3600" dirty="0" smtClean="0">
                <a:latin typeface="Arial" panose="020B0604020202020204" pitchFamily="34" charset="0"/>
                <a:cs typeface="Arial" panose="020B0604020202020204" pitchFamily="34" charset="0"/>
              </a:rPr>
              <a:t>PM Sampler and Real-Time </a:t>
            </a:r>
            <a:r>
              <a:rPr lang="en-US" altLang="ja-JP" sz="3600" dirty="0">
                <a:latin typeface="Arial" panose="020B0604020202020204" pitchFamily="34" charset="0"/>
                <a:cs typeface="Arial" panose="020B0604020202020204" pitchFamily="34" charset="0"/>
              </a:rPr>
              <a:t>S</a:t>
            </a:r>
            <a:r>
              <a:rPr lang="en-US" altLang="ja-JP" sz="3600" dirty="0" smtClean="0">
                <a:latin typeface="Arial" panose="020B0604020202020204" pitchFamily="34" charset="0"/>
                <a:cs typeface="Arial" panose="020B0604020202020204" pitchFamily="34" charset="0"/>
              </a:rPr>
              <a:t>ensor</a:t>
            </a:r>
            <a:endParaRPr lang="ja-JP" altLang="en-US" sz="3600" dirty="0" smtClean="0"/>
          </a:p>
        </p:txBody>
      </p:sp>
      <p:sp>
        <p:nvSpPr>
          <p:cNvPr id="93" name="Rectangle 3"/>
          <p:cNvSpPr>
            <a:spLocks noChangeArrowheads="1"/>
          </p:cNvSpPr>
          <p:nvPr/>
        </p:nvSpPr>
        <p:spPr bwMode="auto">
          <a:xfrm>
            <a:off x="179388" y="2068513"/>
            <a:ext cx="1914525" cy="352425"/>
          </a:xfrm>
          <a:prstGeom prst="rect">
            <a:avLst/>
          </a:prstGeom>
          <a:gradFill rotWithShape="1">
            <a:gsLst>
              <a:gs pos="0">
                <a:srgbClr val="9DC2EB"/>
              </a:gs>
              <a:gs pos="50000">
                <a:srgbClr val="FFFFFF"/>
              </a:gs>
              <a:gs pos="100000">
                <a:srgbClr val="9DC2EB"/>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r>
              <a:rPr kumimoji="0" lang="en-US" altLang="ja-JP" sz="1600" kern="0" dirty="0">
                <a:solidFill>
                  <a:srgbClr val="000000"/>
                </a:solidFill>
                <a:latin typeface="Arial" charset="0"/>
                <a:ea typeface="ＭＳ Ｐゴシック" pitchFamily="50" charset="-128"/>
                <a:cs typeface="+mn-cs"/>
              </a:rPr>
              <a:t>Exhaust pipe</a:t>
            </a:r>
          </a:p>
        </p:txBody>
      </p:sp>
      <p:sp>
        <p:nvSpPr>
          <p:cNvPr id="94" name="Freeform 5"/>
          <p:cNvSpPr>
            <a:spLocks/>
          </p:cNvSpPr>
          <p:nvPr/>
        </p:nvSpPr>
        <p:spPr bwMode="auto">
          <a:xfrm>
            <a:off x="1438275" y="2233613"/>
            <a:ext cx="246063" cy="425450"/>
          </a:xfrm>
          <a:custGeom>
            <a:avLst/>
            <a:gdLst>
              <a:gd name="T0" fmla="*/ 0 w 155"/>
              <a:gd name="T1" fmla="*/ 2147483647 h 268"/>
              <a:gd name="T2" fmla="*/ 2147483647 w 155"/>
              <a:gd name="T3" fmla="*/ 2147483647 h 268"/>
              <a:gd name="T4" fmla="*/ 2147483647 w 155"/>
              <a:gd name="T5" fmla="*/ 2147483647 h 268"/>
              <a:gd name="T6" fmla="*/ 2147483647 w 155"/>
              <a:gd name="T7" fmla="*/ 2147483647 h 268"/>
              <a:gd name="T8" fmla="*/ 2147483647 w 155"/>
              <a:gd name="T9" fmla="*/ 2147483647 h 268"/>
              <a:gd name="T10" fmla="*/ 2147483647 w 155"/>
              <a:gd name="T11" fmla="*/ 2147483647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268">
                <a:moveTo>
                  <a:pt x="0" y="4"/>
                </a:moveTo>
                <a:cubicBezTo>
                  <a:pt x="32" y="2"/>
                  <a:pt x="65" y="0"/>
                  <a:pt x="88" y="4"/>
                </a:cubicBezTo>
                <a:cubicBezTo>
                  <a:pt x="111" y="8"/>
                  <a:pt x="125" y="15"/>
                  <a:pt x="136" y="28"/>
                </a:cubicBezTo>
                <a:cubicBezTo>
                  <a:pt x="147" y="41"/>
                  <a:pt x="149" y="61"/>
                  <a:pt x="152" y="84"/>
                </a:cubicBezTo>
                <a:cubicBezTo>
                  <a:pt x="155" y="107"/>
                  <a:pt x="152" y="133"/>
                  <a:pt x="152" y="164"/>
                </a:cubicBezTo>
                <a:cubicBezTo>
                  <a:pt x="152" y="195"/>
                  <a:pt x="152" y="231"/>
                  <a:pt x="152" y="268"/>
                </a:cubicBezTo>
              </a:path>
            </a:pathLst>
          </a:custGeom>
          <a:noFill/>
          <a:ln w="38100" cap="flat" cmpd="sng">
            <a:solidFill>
              <a:srgbClr val="3333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95" name="Line 7"/>
          <p:cNvSpPr>
            <a:spLocks noChangeShapeType="1"/>
          </p:cNvSpPr>
          <p:nvPr/>
        </p:nvSpPr>
        <p:spPr bwMode="auto">
          <a:xfrm>
            <a:off x="1676400" y="2268538"/>
            <a:ext cx="0" cy="1627187"/>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96" name="Rectangle 8"/>
          <p:cNvSpPr>
            <a:spLocks noChangeArrowheads="1"/>
          </p:cNvSpPr>
          <p:nvPr/>
        </p:nvSpPr>
        <p:spPr bwMode="auto">
          <a:xfrm>
            <a:off x="866775" y="3541713"/>
            <a:ext cx="3035300" cy="17780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kumimoji="0" lang="ja-JP" altLang="en-US" sz="2000">
              <a:solidFill>
                <a:srgbClr val="000000"/>
              </a:solidFill>
              <a:ea typeface="ＭＳ Ｐゴシック" pitchFamily="50" charset="-128"/>
              <a:cs typeface="+mn-cs"/>
            </a:endParaRPr>
          </a:p>
        </p:txBody>
      </p:sp>
      <p:sp>
        <p:nvSpPr>
          <p:cNvPr id="97" name="Line 10"/>
          <p:cNvSpPr>
            <a:spLocks noChangeShapeType="1"/>
          </p:cNvSpPr>
          <p:nvPr/>
        </p:nvSpPr>
        <p:spPr bwMode="auto">
          <a:xfrm flipV="1">
            <a:off x="1663700" y="3889375"/>
            <a:ext cx="130175" cy="1588"/>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98" name="Line 11"/>
          <p:cNvSpPr>
            <a:spLocks noChangeShapeType="1"/>
          </p:cNvSpPr>
          <p:nvPr/>
        </p:nvSpPr>
        <p:spPr bwMode="auto">
          <a:xfrm flipV="1">
            <a:off x="1920875" y="3644900"/>
            <a:ext cx="0" cy="211138"/>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99" name="Line 12"/>
          <p:cNvSpPr>
            <a:spLocks noChangeShapeType="1"/>
          </p:cNvSpPr>
          <p:nvPr/>
        </p:nvSpPr>
        <p:spPr bwMode="auto">
          <a:xfrm flipV="1">
            <a:off x="1911350" y="3644900"/>
            <a:ext cx="3900488" cy="0"/>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0" name="Line 13"/>
          <p:cNvSpPr>
            <a:spLocks noChangeShapeType="1"/>
          </p:cNvSpPr>
          <p:nvPr/>
        </p:nvSpPr>
        <p:spPr bwMode="auto">
          <a:xfrm flipH="1">
            <a:off x="2511425" y="3644900"/>
            <a:ext cx="0" cy="1389063"/>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1" name="Line 14"/>
          <p:cNvSpPr>
            <a:spLocks noChangeShapeType="1"/>
          </p:cNvSpPr>
          <p:nvPr/>
        </p:nvSpPr>
        <p:spPr bwMode="auto">
          <a:xfrm flipH="1">
            <a:off x="2911475" y="3644900"/>
            <a:ext cx="12700" cy="1387475"/>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2" name="Line 57"/>
          <p:cNvSpPr>
            <a:spLocks noChangeShapeType="1"/>
          </p:cNvSpPr>
          <p:nvPr/>
        </p:nvSpPr>
        <p:spPr bwMode="auto">
          <a:xfrm flipH="1" flipV="1">
            <a:off x="2503488" y="5033963"/>
            <a:ext cx="1935162" cy="0"/>
          </a:xfrm>
          <a:prstGeom prst="line">
            <a:avLst/>
          </a:prstGeom>
          <a:noFill/>
          <a:ln w="38100">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nvGrpSpPr>
          <p:cNvPr id="57357" name="Group 58"/>
          <p:cNvGrpSpPr>
            <a:grpSpLocks/>
          </p:cNvGrpSpPr>
          <p:nvPr/>
        </p:nvGrpSpPr>
        <p:grpSpPr bwMode="auto">
          <a:xfrm>
            <a:off x="3130550" y="4845050"/>
            <a:ext cx="622300" cy="482600"/>
            <a:chOff x="1601" y="3885"/>
            <a:chExt cx="980" cy="760"/>
          </a:xfrm>
        </p:grpSpPr>
        <p:grpSp>
          <p:nvGrpSpPr>
            <p:cNvPr id="57432" name="Group 59"/>
            <p:cNvGrpSpPr>
              <a:grpSpLocks/>
            </p:cNvGrpSpPr>
            <p:nvPr/>
          </p:nvGrpSpPr>
          <p:grpSpPr bwMode="auto">
            <a:xfrm>
              <a:off x="1761" y="3885"/>
              <a:ext cx="580" cy="580"/>
              <a:chOff x="9921" y="7125"/>
              <a:chExt cx="580" cy="580"/>
            </a:xfrm>
          </p:grpSpPr>
          <p:sp>
            <p:nvSpPr>
              <p:cNvPr id="106" name="Line 60"/>
              <p:cNvSpPr>
                <a:spLocks noChangeShapeType="1"/>
              </p:cNvSpPr>
              <p:nvPr/>
            </p:nvSpPr>
            <p:spPr bwMode="auto">
              <a:xfrm>
                <a:off x="9921" y="7705"/>
                <a:ext cx="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7" name="Line 61"/>
              <p:cNvSpPr>
                <a:spLocks noChangeShapeType="1"/>
              </p:cNvSpPr>
              <p:nvPr/>
            </p:nvSpPr>
            <p:spPr bwMode="auto">
              <a:xfrm flipV="1">
                <a:off x="9921" y="7505"/>
                <a:ext cx="280" cy="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8" name="Line 62"/>
              <p:cNvSpPr>
                <a:spLocks noChangeShapeType="1"/>
              </p:cNvSpPr>
              <p:nvPr/>
            </p:nvSpPr>
            <p:spPr bwMode="auto">
              <a:xfrm>
                <a:off x="10221" y="7485"/>
                <a:ext cx="280" cy="2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09" name="Oval 63"/>
              <p:cNvSpPr>
                <a:spLocks noChangeArrowheads="1"/>
              </p:cNvSpPr>
              <p:nvPr/>
            </p:nvSpPr>
            <p:spPr bwMode="auto">
              <a:xfrm>
                <a:off x="9941" y="7125"/>
                <a:ext cx="540" cy="540"/>
              </a:xfrm>
              <a:prstGeom prst="ellipse">
                <a:avLst/>
              </a:prstGeom>
              <a:solidFill>
                <a:srgbClr val="FFFFFF"/>
              </a:solidFill>
              <a:ln w="9525">
                <a:solidFill>
                  <a:srgbClr val="000000"/>
                </a:solidFill>
                <a:round/>
                <a:headEnd/>
                <a:tailEnd/>
              </a:ln>
            </p:spPr>
            <p:txBody>
              <a:bodyPr/>
              <a:lstStyle/>
              <a:p>
                <a:pPr eaLnBrk="1" hangingPunct="1">
                  <a:defRPr/>
                </a:pPr>
                <a:endParaRPr kumimoji="0" lang="ja-JP" altLang="en-US" sz="2000">
                  <a:solidFill>
                    <a:srgbClr val="000000"/>
                  </a:solidFill>
                  <a:ea typeface="ＭＳ Ｐゴシック" pitchFamily="50" charset="-128"/>
                  <a:cs typeface="+mn-cs"/>
                </a:endParaRPr>
              </a:p>
            </p:txBody>
          </p:sp>
        </p:grpSp>
        <p:sp>
          <p:nvSpPr>
            <p:cNvPr id="57433" name="Text Box 64"/>
            <p:cNvSpPr txBox="1">
              <a:spLocks noChangeArrowheads="1"/>
            </p:cNvSpPr>
            <p:nvPr/>
          </p:nvSpPr>
          <p:spPr bwMode="auto">
            <a:xfrm>
              <a:off x="1601" y="3905"/>
              <a:ext cx="98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a:spcBef>
                  <a:spcPct val="0"/>
                </a:spcBef>
                <a:buClrTx/>
                <a:buFontTx/>
                <a:buNone/>
              </a:pPr>
              <a:r>
                <a:rPr kumimoji="0" lang="ja-JP" altLang="en-US" sz="1200" b="1">
                  <a:solidFill>
                    <a:srgbClr val="000000"/>
                  </a:solidFill>
                  <a:latin typeface="Century" panose="02040604050505020304" pitchFamily="18" charset="0"/>
                  <a:ea typeface="ＭＳ 明朝" panose="02020609040205080304" pitchFamily="17" charset="-128"/>
                </a:rPr>
                <a:t>　</a:t>
              </a:r>
              <a:r>
                <a:rPr kumimoji="0" lang="en-US" altLang="ja-JP" sz="1200" b="1">
                  <a:solidFill>
                    <a:srgbClr val="000000"/>
                  </a:solidFill>
                  <a:latin typeface="Arial" panose="020B0604020202020204" pitchFamily="34" charset="0"/>
                  <a:ea typeface="ＭＳ 明朝" panose="02020609040205080304" pitchFamily="17" charset="-128"/>
                </a:rPr>
                <a:t>P</a:t>
              </a:r>
              <a:endParaRPr kumimoji="0" lang="en-US" altLang="ja-JP" sz="3600">
                <a:solidFill>
                  <a:srgbClr val="000000"/>
                </a:solidFill>
                <a:latin typeface="Times New Roman" panose="02020603050405020304" pitchFamily="18" charset="0"/>
                <a:ea typeface="ＭＳ 明朝" panose="02020609040205080304" pitchFamily="17" charset="-128"/>
              </a:endParaRPr>
            </a:p>
          </p:txBody>
        </p:sp>
      </p:grpSp>
      <p:sp>
        <p:nvSpPr>
          <p:cNvPr id="110" name="Text Box 66"/>
          <p:cNvSpPr txBox="1">
            <a:spLocks noChangeArrowheads="1"/>
          </p:cNvSpPr>
          <p:nvPr/>
        </p:nvSpPr>
        <p:spPr bwMode="auto">
          <a:xfrm>
            <a:off x="911225" y="2760663"/>
            <a:ext cx="736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fontAlgn="auto">
              <a:spcBef>
                <a:spcPct val="50000"/>
              </a:spcBef>
              <a:spcAft>
                <a:spcPts val="0"/>
              </a:spcAft>
              <a:defRPr/>
            </a:pPr>
            <a:r>
              <a:rPr kumimoji="0" lang="en-US" altLang="ja-JP" sz="1400" kern="0" smtClean="0">
                <a:solidFill>
                  <a:srgbClr val="000000"/>
                </a:solidFill>
                <a:cs typeface="+mn-cs"/>
              </a:rPr>
              <a:t>mixer</a:t>
            </a:r>
          </a:p>
        </p:txBody>
      </p:sp>
      <p:sp>
        <p:nvSpPr>
          <p:cNvPr id="57359" name="Text Box 67"/>
          <p:cNvSpPr txBox="1">
            <a:spLocks noChangeArrowheads="1"/>
          </p:cNvSpPr>
          <p:nvPr/>
        </p:nvSpPr>
        <p:spPr bwMode="auto">
          <a:xfrm>
            <a:off x="2819400" y="3779838"/>
            <a:ext cx="123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algn="ctr">
              <a:spcBef>
                <a:spcPct val="50000"/>
              </a:spcBef>
              <a:buClrTx/>
              <a:buFontTx/>
              <a:buNone/>
            </a:pPr>
            <a:r>
              <a:rPr kumimoji="0" lang="en-US" altLang="ja-JP" sz="1400">
                <a:solidFill>
                  <a:srgbClr val="FF0000"/>
                </a:solidFill>
                <a:latin typeface="Arial" panose="020B0604020202020204" pitchFamily="34" charset="0"/>
                <a:ea typeface="Arial Unicode MS" panose="020B0604020202020204" pitchFamily="50" charset="-128"/>
              </a:rPr>
              <a:t>47℃</a:t>
            </a:r>
          </a:p>
        </p:txBody>
      </p:sp>
      <p:sp>
        <p:nvSpPr>
          <p:cNvPr id="112" name="Rectangle 68"/>
          <p:cNvSpPr>
            <a:spLocks noChangeArrowheads="1"/>
          </p:cNvSpPr>
          <p:nvPr/>
        </p:nvSpPr>
        <p:spPr bwMode="auto">
          <a:xfrm>
            <a:off x="1554163" y="2446338"/>
            <a:ext cx="242887" cy="1095375"/>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kumimoji="0" lang="ja-JP" altLang="en-US" sz="2000">
              <a:solidFill>
                <a:srgbClr val="000000"/>
              </a:solidFill>
              <a:ea typeface="ＭＳ Ｐゴシック" pitchFamily="50" charset="-128"/>
              <a:cs typeface="+mn-cs"/>
            </a:endParaRPr>
          </a:p>
        </p:txBody>
      </p:sp>
      <p:sp>
        <p:nvSpPr>
          <p:cNvPr id="113" name="Freeform 72"/>
          <p:cNvSpPr>
            <a:spLocks/>
          </p:cNvSpPr>
          <p:nvPr/>
        </p:nvSpPr>
        <p:spPr bwMode="auto">
          <a:xfrm>
            <a:off x="1749425" y="2627313"/>
            <a:ext cx="1308100" cy="254000"/>
          </a:xfrm>
          <a:custGeom>
            <a:avLst/>
            <a:gdLst>
              <a:gd name="T0" fmla="*/ 0 w 728"/>
              <a:gd name="T1" fmla="*/ 0 h 336"/>
              <a:gd name="T2" fmla="*/ 2147483647 w 728"/>
              <a:gd name="T3" fmla="*/ 0 h 336"/>
              <a:gd name="T4" fmla="*/ 2147483647 w 728"/>
              <a:gd name="T5" fmla="*/ 2147483647 h 336"/>
              <a:gd name="T6" fmla="*/ 2147483647 w 728"/>
              <a:gd name="T7" fmla="*/ 2147483647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8" h="336">
                <a:moveTo>
                  <a:pt x="0" y="0"/>
                </a:moveTo>
                <a:lnTo>
                  <a:pt x="152" y="0"/>
                </a:lnTo>
                <a:lnTo>
                  <a:pt x="152" y="336"/>
                </a:lnTo>
                <a:lnTo>
                  <a:pt x="728" y="336"/>
                </a:lnTo>
              </a:path>
            </a:pathLst>
          </a:custGeom>
          <a:noFill/>
          <a:ln w="38100" cap="flat" cmpd="sng">
            <a:solidFill>
              <a:srgbClr val="3333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14" name="Text Box 73"/>
          <p:cNvSpPr txBox="1">
            <a:spLocks noChangeArrowheads="1"/>
          </p:cNvSpPr>
          <p:nvPr/>
        </p:nvSpPr>
        <p:spPr bwMode="auto">
          <a:xfrm>
            <a:off x="2922588" y="2751138"/>
            <a:ext cx="12890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fontAlgn="auto">
              <a:spcBef>
                <a:spcPct val="50000"/>
              </a:spcBef>
              <a:spcAft>
                <a:spcPts val="0"/>
              </a:spcAft>
              <a:defRPr/>
            </a:pPr>
            <a:r>
              <a:rPr kumimoji="0" lang="en-US" altLang="ja-JP" sz="1400" kern="0" smtClean="0">
                <a:solidFill>
                  <a:srgbClr val="000000"/>
                </a:solidFill>
                <a:cs typeface="+mn-cs"/>
              </a:rPr>
              <a:t>Dilution Air</a:t>
            </a:r>
          </a:p>
        </p:txBody>
      </p:sp>
      <p:sp>
        <p:nvSpPr>
          <p:cNvPr id="115" name="Rectangle 75"/>
          <p:cNvSpPr>
            <a:spLocks noChangeArrowheads="1"/>
          </p:cNvSpPr>
          <p:nvPr/>
        </p:nvSpPr>
        <p:spPr bwMode="auto">
          <a:xfrm>
            <a:off x="730250" y="3479800"/>
            <a:ext cx="3321050" cy="1908175"/>
          </a:xfrm>
          <a:prstGeom prst="rect">
            <a:avLst/>
          </a:prstGeom>
          <a:noFill/>
          <a:ln w="38100">
            <a:solidFill>
              <a:srgbClr val="0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kumimoji="0" lang="ja-JP" altLang="en-US" sz="2000">
              <a:solidFill>
                <a:srgbClr val="000000"/>
              </a:solidFill>
              <a:ea typeface="ＭＳ Ｐゴシック" pitchFamily="50" charset="-128"/>
              <a:cs typeface="+mn-cs"/>
            </a:endParaRPr>
          </a:p>
        </p:txBody>
      </p:sp>
      <p:sp>
        <p:nvSpPr>
          <p:cNvPr id="116" name="Line 76"/>
          <p:cNvSpPr>
            <a:spLocks noChangeShapeType="1"/>
          </p:cNvSpPr>
          <p:nvPr/>
        </p:nvSpPr>
        <p:spPr bwMode="auto">
          <a:xfrm flipH="1">
            <a:off x="2459038" y="2881313"/>
            <a:ext cx="561975"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kern="0">
              <a:solidFill>
                <a:srgbClr val="000000"/>
              </a:solidFill>
              <a:ea typeface="ＭＳ Ｐゴシック" pitchFamily="50" charset="-128"/>
              <a:cs typeface="+mn-cs"/>
            </a:endParaRPr>
          </a:p>
        </p:txBody>
      </p:sp>
      <p:sp>
        <p:nvSpPr>
          <p:cNvPr id="117" name="Rectangle 78"/>
          <p:cNvSpPr>
            <a:spLocks noChangeArrowheads="1"/>
          </p:cNvSpPr>
          <p:nvPr/>
        </p:nvSpPr>
        <p:spPr bwMode="auto">
          <a:xfrm>
            <a:off x="107950" y="981075"/>
            <a:ext cx="4367213" cy="5419725"/>
          </a:xfrm>
          <a:prstGeom prst="rect">
            <a:avLst/>
          </a:prstGeom>
          <a:noFill/>
          <a:ln w="38100">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kumimoji="0" lang="ja-JP" altLang="en-US" sz="2000">
              <a:solidFill>
                <a:srgbClr val="000000"/>
              </a:solidFill>
              <a:ea typeface="ＭＳ Ｐゴシック" pitchFamily="50" charset="-128"/>
              <a:cs typeface="+mn-cs"/>
            </a:endParaRPr>
          </a:p>
        </p:txBody>
      </p:sp>
      <p:sp>
        <p:nvSpPr>
          <p:cNvPr id="118" name="AutoShape 86"/>
          <p:cNvSpPr>
            <a:spLocks noChangeArrowheads="1"/>
          </p:cNvSpPr>
          <p:nvPr/>
        </p:nvSpPr>
        <p:spPr bwMode="auto">
          <a:xfrm>
            <a:off x="468313" y="1341438"/>
            <a:ext cx="3816350" cy="574675"/>
          </a:xfrm>
          <a:prstGeom prst="roundRect">
            <a:avLst>
              <a:gd name="adj" fmla="val 41046"/>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0" lang="ja-JP" altLang="en-US" sz="2000">
              <a:solidFill>
                <a:srgbClr val="000000"/>
              </a:solidFill>
              <a:ea typeface="ＭＳ Ｐゴシック" pitchFamily="50" charset="-128"/>
              <a:cs typeface="+mn-cs"/>
            </a:endParaRPr>
          </a:p>
        </p:txBody>
      </p:sp>
      <p:sp>
        <p:nvSpPr>
          <p:cNvPr id="57367" name="Text Box 87"/>
          <p:cNvSpPr txBox="1">
            <a:spLocks noChangeArrowheads="1"/>
          </p:cNvSpPr>
          <p:nvPr/>
        </p:nvSpPr>
        <p:spPr bwMode="auto">
          <a:xfrm>
            <a:off x="630238" y="1341438"/>
            <a:ext cx="1493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a:spcBef>
                <a:spcPct val="0"/>
              </a:spcBef>
              <a:buClrTx/>
              <a:buNone/>
            </a:pPr>
            <a:r>
              <a:rPr kumimoji="0" lang="ja-JP" altLang="ja-JP" sz="1600" dirty="0">
                <a:solidFill>
                  <a:srgbClr val="000000"/>
                </a:solidFill>
                <a:latin typeface="Arial" panose="020B0604020202020204" pitchFamily="34" charset="0"/>
                <a:cs typeface="Arial" panose="020B0604020202020204" pitchFamily="34" charset="0"/>
              </a:rPr>
              <a:t>○</a:t>
            </a:r>
            <a:r>
              <a:rPr kumimoji="0" lang="en-US" altLang="ja-JP" sz="1600" dirty="0" smtClean="0">
                <a:solidFill>
                  <a:srgbClr val="000000"/>
                </a:solidFill>
                <a:latin typeface="Arial" panose="020B0604020202020204" pitchFamily="34" charset="0"/>
                <a:ea typeface="Arial Unicode MS" panose="020B0604020202020204" pitchFamily="50" charset="-128"/>
              </a:rPr>
              <a:t> </a:t>
            </a:r>
            <a:r>
              <a:rPr kumimoji="0" lang="en-US" altLang="ja-JP" sz="1600" dirty="0">
                <a:solidFill>
                  <a:srgbClr val="000000"/>
                </a:solidFill>
                <a:latin typeface="Arial" panose="020B0604020202020204" pitchFamily="34" charset="0"/>
                <a:ea typeface="Arial Unicode MS" panose="020B0604020202020204" pitchFamily="50" charset="-128"/>
              </a:rPr>
              <a:t>Correlation </a:t>
            </a:r>
          </a:p>
          <a:p>
            <a:pPr>
              <a:spcBef>
                <a:spcPct val="0"/>
              </a:spcBef>
              <a:buClrTx/>
              <a:buNone/>
            </a:pPr>
            <a:r>
              <a:rPr kumimoji="0" lang="ja-JP" altLang="ja-JP" sz="1600" dirty="0">
                <a:solidFill>
                  <a:srgbClr val="000000"/>
                </a:solidFill>
                <a:latin typeface="Arial" panose="020B0604020202020204" pitchFamily="34" charset="0"/>
                <a:cs typeface="Arial" panose="020B0604020202020204" pitchFamily="34" charset="0"/>
              </a:rPr>
              <a:t>○</a:t>
            </a:r>
            <a:r>
              <a:rPr kumimoji="0" lang="en-US" altLang="ja-JP" sz="1600" dirty="0" smtClean="0">
                <a:solidFill>
                  <a:srgbClr val="000000"/>
                </a:solidFill>
                <a:latin typeface="Arial" panose="020B0604020202020204" pitchFamily="34" charset="0"/>
                <a:ea typeface="Arial Unicode MS" panose="020B0604020202020204" pitchFamily="50" charset="-128"/>
              </a:rPr>
              <a:t> </a:t>
            </a:r>
            <a:r>
              <a:rPr kumimoji="0" lang="en-US" altLang="ja-JP" sz="1600" dirty="0">
                <a:solidFill>
                  <a:srgbClr val="000000"/>
                </a:solidFill>
                <a:latin typeface="Arial" panose="020B0604020202020204" pitchFamily="34" charset="0"/>
                <a:ea typeface="Arial Unicode MS" panose="020B0604020202020204" pitchFamily="50" charset="-128"/>
              </a:rPr>
              <a:t>Traceability</a:t>
            </a:r>
          </a:p>
        </p:txBody>
      </p:sp>
      <p:sp>
        <p:nvSpPr>
          <p:cNvPr id="57368" name="Text Box 88"/>
          <p:cNvSpPr txBox="1">
            <a:spLocks noChangeArrowheads="1"/>
          </p:cNvSpPr>
          <p:nvPr/>
        </p:nvSpPr>
        <p:spPr bwMode="auto">
          <a:xfrm>
            <a:off x="5003800" y="1349375"/>
            <a:ext cx="26273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1" hangingPunct="1">
              <a:spcBef>
                <a:spcPct val="0"/>
              </a:spcBef>
              <a:buClrTx/>
              <a:buFontTx/>
              <a:buNone/>
            </a:pPr>
            <a:r>
              <a:rPr kumimoji="0" lang="ja-JP" altLang="ja-JP" sz="1600" dirty="0">
                <a:solidFill>
                  <a:srgbClr val="000000"/>
                </a:solidFill>
                <a:latin typeface="Arial" panose="020B0604020202020204" pitchFamily="34" charset="0"/>
                <a:cs typeface="Arial" panose="020B0604020202020204" pitchFamily="34" charset="0"/>
              </a:rPr>
              <a:t>○</a:t>
            </a:r>
            <a:r>
              <a:rPr kumimoji="0" lang="en-US" altLang="ja-JP" sz="1600" dirty="0">
                <a:solidFill>
                  <a:srgbClr val="000000"/>
                </a:solidFill>
                <a:latin typeface="Arial" panose="020B0604020202020204" pitchFamily="34" charset="0"/>
                <a:cs typeface="Arial" panose="020B0604020202020204" pitchFamily="34" charset="0"/>
              </a:rPr>
              <a:t> High sensitivity</a:t>
            </a:r>
          </a:p>
          <a:p>
            <a:pPr eaLnBrk="1" hangingPunct="1">
              <a:spcBef>
                <a:spcPct val="0"/>
              </a:spcBef>
              <a:buClrTx/>
              <a:buFontTx/>
              <a:buNone/>
            </a:pPr>
            <a:r>
              <a:rPr kumimoji="0" lang="en-US" altLang="ja-JP" sz="1600" dirty="0">
                <a:solidFill>
                  <a:srgbClr val="000000"/>
                </a:solidFill>
                <a:latin typeface="Arial" panose="020B0604020202020204" pitchFamily="34" charset="0"/>
                <a:cs typeface="Arial" panose="020B0604020202020204" pitchFamily="34" charset="0"/>
              </a:rPr>
              <a:t>○ Real time measurement</a:t>
            </a:r>
          </a:p>
        </p:txBody>
      </p:sp>
      <p:sp>
        <p:nvSpPr>
          <p:cNvPr id="121" name="AutoShape 89"/>
          <p:cNvSpPr>
            <a:spLocks noChangeArrowheads="1"/>
          </p:cNvSpPr>
          <p:nvPr/>
        </p:nvSpPr>
        <p:spPr bwMode="auto">
          <a:xfrm>
            <a:off x="4859338" y="1341438"/>
            <a:ext cx="3816350" cy="574675"/>
          </a:xfrm>
          <a:prstGeom prst="roundRect">
            <a:avLst>
              <a:gd name="adj" fmla="val 41046"/>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0" lang="ja-JP" altLang="en-US" sz="2000">
              <a:solidFill>
                <a:srgbClr val="000000"/>
              </a:solidFill>
              <a:ea typeface="ＭＳ Ｐゴシック" pitchFamily="50" charset="-128"/>
              <a:cs typeface="+mn-cs"/>
            </a:endParaRPr>
          </a:p>
        </p:txBody>
      </p:sp>
      <p:sp>
        <p:nvSpPr>
          <p:cNvPr id="122" name="Rectangle 3"/>
          <p:cNvSpPr>
            <a:spLocks noChangeArrowheads="1"/>
          </p:cNvSpPr>
          <p:nvPr/>
        </p:nvSpPr>
        <p:spPr bwMode="auto">
          <a:xfrm>
            <a:off x="5003800" y="3284538"/>
            <a:ext cx="3600450" cy="481012"/>
          </a:xfrm>
          <a:prstGeom prst="rect">
            <a:avLst/>
          </a:prstGeom>
          <a:gradFill rotWithShape="1">
            <a:gsLst>
              <a:gs pos="0">
                <a:srgbClr val="9DC2EB"/>
              </a:gs>
              <a:gs pos="50000">
                <a:srgbClr val="FFFFFF"/>
              </a:gs>
              <a:gs pos="100000">
                <a:srgbClr val="9DC2EB"/>
              </a:gs>
            </a:gsLst>
            <a:lin ang="5400000" scaled="1"/>
          </a:gradFill>
          <a:ln w="38100">
            <a:solidFill>
              <a:srgbClr val="0040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chemeClr val="accent1"/>
              </a:buClr>
              <a:buSzPct val="80000"/>
              <a:buFont typeface="Zapf Dingbats"/>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spcBef>
                <a:spcPct val="30000"/>
              </a:spcBef>
              <a:buClr>
                <a:schemeClr val="accent1"/>
              </a:buClr>
              <a:buSzPct val="80000"/>
              <a:buFont typeface="Zapf Dingbats"/>
              <a:buChar char="l"/>
              <a:defRPr>
                <a:solidFill>
                  <a:schemeClr val="tx1"/>
                </a:solidFill>
                <a:latin typeface="Arial" panose="020B0604020202020204" pitchFamily="34" charset="0"/>
                <a:ea typeface="ＭＳ Ｐゴシック" panose="020B0600070205080204" pitchFamily="50" charset="-128"/>
              </a:defRPr>
            </a:lvl2pPr>
            <a:lvl3pPr marL="1143000" indent="-228600">
              <a:spcBef>
                <a:spcPct val="30000"/>
              </a:spcBef>
              <a:buClr>
                <a:schemeClr val="accent1"/>
              </a:buClr>
              <a:buSzPct val="100000"/>
              <a:buChar char="-"/>
              <a:defRPr sz="1600">
                <a:solidFill>
                  <a:schemeClr val="tx1"/>
                </a:solidFill>
                <a:latin typeface="Arial" panose="020B0604020202020204" pitchFamily="34" charset="0"/>
                <a:ea typeface="ＭＳ Ｐゴシック" panose="020B0600070205080204" pitchFamily="50" charset="-128"/>
              </a:defRPr>
            </a:lvl3pPr>
            <a:lvl4pPr marL="1600200" indent="-228600">
              <a:spcBef>
                <a:spcPct val="30000"/>
              </a:spcBef>
              <a:buClr>
                <a:schemeClr val="accent1"/>
              </a:buClr>
              <a:buSzPct val="80000"/>
              <a:buFont typeface="Wingdings" panose="05000000000000000000" pitchFamily="2" charset="2"/>
              <a:buChar char="ü"/>
              <a:defRPr sz="1600">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9pPr>
          </a:lstStyle>
          <a:p>
            <a:pPr algn="ctr" eaLnBrk="1" fontAlgn="auto" hangingPunct="1">
              <a:spcBef>
                <a:spcPct val="0"/>
              </a:spcBef>
              <a:spcAft>
                <a:spcPts val="0"/>
              </a:spcAft>
              <a:buClrTx/>
              <a:buSzTx/>
              <a:buFontTx/>
              <a:buNone/>
              <a:defRPr/>
            </a:pPr>
            <a:r>
              <a:rPr kumimoji="0" lang="en-US" altLang="ja-JP" sz="1600" kern="0" smtClean="0">
                <a:solidFill>
                  <a:srgbClr val="000000"/>
                </a:solidFill>
                <a:ea typeface="Arial Unicode MS" panose="020B0604020202020204" pitchFamily="50" charset="-128"/>
              </a:rPr>
              <a:t>D</a:t>
            </a:r>
            <a:r>
              <a:rPr kumimoji="0" lang="en-US" altLang="ja-JP" sz="1600" b="0" kern="0" smtClean="0">
                <a:solidFill>
                  <a:srgbClr val="000000"/>
                </a:solidFill>
                <a:ea typeface="Arial Unicode MS" panose="020B0604020202020204" pitchFamily="50" charset="-128"/>
              </a:rPr>
              <a:t>iffusion </a:t>
            </a:r>
            <a:r>
              <a:rPr kumimoji="0" lang="en-US" altLang="ja-JP" sz="1600" kern="0" smtClean="0">
                <a:solidFill>
                  <a:srgbClr val="000000"/>
                </a:solidFill>
                <a:ea typeface="Arial Unicode MS" panose="020B0604020202020204" pitchFamily="50" charset="-128"/>
              </a:rPr>
              <a:t>C</a:t>
            </a:r>
            <a:r>
              <a:rPr kumimoji="0" lang="en-US" altLang="ja-JP" sz="1600" b="0" kern="0" smtClean="0">
                <a:solidFill>
                  <a:srgbClr val="000000"/>
                </a:solidFill>
                <a:ea typeface="Arial Unicode MS" panose="020B0604020202020204" pitchFamily="50" charset="-128"/>
              </a:rPr>
              <a:t>harger </a:t>
            </a:r>
            <a:r>
              <a:rPr kumimoji="0" lang="en-US" altLang="ja-JP" sz="1600" kern="0" smtClean="0">
                <a:solidFill>
                  <a:srgbClr val="000000"/>
                </a:solidFill>
                <a:ea typeface="Arial Unicode MS" panose="020B0604020202020204" pitchFamily="50" charset="-128"/>
              </a:rPr>
              <a:t>S</a:t>
            </a:r>
            <a:r>
              <a:rPr kumimoji="0" lang="en-US" altLang="ja-JP" sz="1600" b="0" kern="0" smtClean="0">
                <a:solidFill>
                  <a:srgbClr val="000000"/>
                </a:solidFill>
                <a:ea typeface="Arial Unicode MS" panose="020B0604020202020204" pitchFamily="50" charset="-128"/>
              </a:rPr>
              <a:t>ensor (DCS)</a:t>
            </a:r>
            <a:endParaRPr kumimoji="0" lang="ja-JP" altLang="en-US" sz="1600" b="0" kern="0" smtClean="0">
              <a:solidFill>
                <a:srgbClr val="000000"/>
              </a:solidFill>
              <a:ea typeface="Arial Unicode MS" panose="020B0604020202020204" pitchFamily="50" charset="-128"/>
            </a:endParaRPr>
          </a:p>
        </p:txBody>
      </p:sp>
      <p:sp>
        <p:nvSpPr>
          <p:cNvPr id="57371" name="Text Box 83"/>
          <p:cNvSpPr txBox="1">
            <a:spLocks noChangeArrowheads="1"/>
          </p:cNvSpPr>
          <p:nvPr/>
        </p:nvSpPr>
        <p:spPr bwMode="auto">
          <a:xfrm>
            <a:off x="4835525" y="2060575"/>
            <a:ext cx="38401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1" hangingPunct="1">
              <a:spcBef>
                <a:spcPct val="50000"/>
              </a:spcBef>
              <a:buClrTx/>
              <a:buFontTx/>
              <a:buNone/>
            </a:pPr>
            <a:r>
              <a:rPr lang="en-GB" altLang="ja-JP" sz="1600">
                <a:solidFill>
                  <a:srgbClr val="000000"/>
                </a:solidFill>
                <a:latin typeface="Arial" panose="020B0604020202020204" pitchFamily="34" charset="0"/>
                <a:ea typeface="Arial Unicode MS" panose="020B0604020202020204" pitchFamily="50" charset="-128"/>
              </a:rPr>
              <a:t>Exhaust flow rate signal from pitot tube flow meter used to control proportional dilution as certification method and calculate real time particle measurement</a:t>
            </a:r>
            <a:endParaRPr lang="en-US" altLang="ja-JP" sz="1600">
              <a:solidFill>
                <a:srgbClr val="000000"/>
              </a:solidFill>
              <a:latin typeface="Arial" panose="020B0604020202020204" pitchFamily="34" charset="0"/>
              <a:ea typeface="Arial Unicode MS" panose="020B0604020202020204" pitchFamily="50" charset="-128"/>
            </a:endParaRPr>
          </a:p>
        </p:txBody>
      </p:sp>
      <p:sp>
        <p:nvSpPr>
          <p:cNvPr id="57372" name="Text Box 82"/>
          <p:cNvSpPr txBox="1">
            <a:spLocks noChangeArrowheads="1"/>
          </p:cNvSpPr>
          <p:nvPr/>
        </p:nvSpPr>
        <p:spPr bwMode="auto">
          <a:xfrm>
            <a:off x="4716463" y="3844925"/>
            <a:ext cx="4340225" cy="15811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1" hangingPunct="1">
              <a:spcBef>
                <a:spcPct val="50000"/>
              </a:spcBef>
              <a:buClrTx/>
            </a:pPr>
            <a:r>
              <a:rPr lang="en-GB" altLang="ja-JP" sz="1400">
                <a:solidFill>
                  <a:srgbClr val="000000"/>
                </a:solidFill>
                <a:latin typeface="Arial" panose="020B0604020202020204" pitchFamily="34" charset="0"/>
                <a:ea typeface="Arial Unicode MS" panose="020B0604020202020204" pitchFamily="50" charset="-128"/>
              </a:rPr>
              <a:t>DCS is a real-time particle sensor, based on diffusion charge principle</a:t>
            </a:r>
          </a:p>
          <a:p>
            <a:pPr eaLnBrk="1" hangingPunct="1">
              <a:spcBef>
                <a:spcPct val="50000"/>
              </a:spcBef>
              <a:buClrTx/>
            </a:pPr>
            <a:r>
              <a:rPr lang="en-GB" altLang="ja-JP" sz="1400">
                <a:solidFill>
                  <a:srgbClr val="000000"/>
                </a:solidFill>
                <a:latin typeface="Arial" panose="020B0604020202020204" pitchFamily="34" charset="0"/>
                <a:ea typeface="Arial Unicode MS" panose="020B0604020202020204" pitchFamily="50" charset="-128"/>
              </a:rPr>
              <a:t>DCS signal is calibrated to actual PM mass post-testing using the filter based method.</a:t>
            </a:r>
          </a:p>
          <a:p>
            <a:pPr eaLnBrk="1" hangingPunct="1">
              <a:spcBef>
                <a:spcPct val="50000"/>
              </a:spcBef>
              <a:buClrTx/>
            </a:pPr>
            <a:r>
              <a:rPr lang="en-US" altLang="ja-JP" sz="1400">
                <a:solidFill>
                  <a:srgbClr val="000000"/>
                </a:solidFill>
                <a:latin typeface="Arial" panose="020B0604020202020204" pitchFamily="34" charset="0"/>
                <a:ea typeface="Arial Unicode MS" panose="020B0604020202020204" pitchFamily="50" charset="-128"/>
              </a:rPr>
              <a:t>The use of the diffusion screens to eliminate PM mass over-reading during DPF regeneration</a:t>
            </a:r>
            <a:endParaRPr lang="ja-JP" altLang="en-US" sz="1400">
              <a:solidFill>
                <a:srgbClr val="000000"/>
              </a:solidFill>
              <a:latin typeface="Arial" panose="020B0604020202020204" pitchFamily="34" charset="0"/>
              <a:ea typeface="Arial Unicode MS" panose="020B0604020202020204" pitchFamily="50" charset="-128"/>
            </a:endParaRPr>
          </a:p>
        </p:txBody>
      </p:sp>
      <p:sp>
        <p:nvSpPr>
          <p:cNvPr id="57373" name="Text Box 81"/>
          <p:cNvSpPr txBox="1">
            <a:spLocks noChangeArrowheads="1"/>
          </p:cNvSpPr>
          <p:nvPr/>
        </p:nvSpPr>
        <p:spPr bwMode="auto">
          <a:xfrm>
            <a:off x="80963" y="5478463"/>
            <a:ext cx="4537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1" hangingPunct="1">
              <a:spcBef>
                <a:spcPct val="50000"/>
              </a:spcBef>
              <a:buClrTx/>
              <a:buFontTx/>
              <a:buNone/>
            </a:pPr>
            <a:r>
              <a:rPr lang="en-GB" altLang="ja-JP" sz="1400">
                <a:solidFill>
                  <a:srgbClr val="000000"/>
                </a:solidFill>
                <a:latin typeface="Arial" panose="020B0604020202020204" pitchFamily="34" charset="0"/>
                <a:ea typeface="Arial Unicode MS" panose="020B0604020202020204" pitchFamily="50" charset="-128"/>
              </a:rPr>
              <a:t>PM mass measured by filter using a portable </a:t>
            </a:r>
            <a:r>
              <a:rPr lang="en-GB" altLang="ja-JP" sz="1400" b="1">
                <a:solidFill>
                  <a:srgbClr val="000000"/>
                </a:solidFill>
                <a:latin typeface="Arial" panose="020B0604020202020204" pitchFamily="34" charset="0"/>
                <a:ea typeface="Arial Unicode MS" panose="020B0604020202020204" pitchFamily="50" charset="-128"/>
              </a:rPr>
              <a:t>exhaust</a:t>
            </a:r>
            <a:r>
              <a:rPr lang="en-GB" altLang="ja-JP" sz="1400">
                <a:solidFill>
                  <a:srgbClr val="000000"/>
                </a:solidFill>
                <a:latin typeface="Arial" panose="020B0604020202020204" pitchFamily="34" charset="0"/>
                <a:ea typeface="Arial Unicode MS" panose="020B0604020202020204" pitchFamily="50" charset="-128"/>
              </a:rPr>
              <a:t> </a:t>
            </a:r>
            <a:r>
              <a:rPr lang="en-GB" altLang="ja-JP" sz="1400" b="1">
                <a:solidFill>
                  <a:srgbClr val="000000"/>
                </a:solidFill>
                <a:latin typeface="Arial" panose="020B0604020202020204" pitchFamily="34" charset="0"/>
                <a:ea typeface="Arial Unicode MS" panose="020B0604020202020204" pitchFamily="50" charset="-128"/>
              </a:rPr>
              <a:t>flow</a:t>
            </a:r>
            <a:r>
              <a:rPr lang="en-GB" altLang="ja-JP" sz="1400">
                <a:solidFill>
                  <a:srgbClr val="000000"/>
                </a:solidFill>
                <a:latin typeface="Arial" panose="020B0604020202020204" pitchFamily="34" charset="0"/>
                <a:ea typeface="Arial Unicode MS" panose="020B0604020202020204" pitchFamily="50" charset="-128"/>
              </a:rPr>
              <a:t> </a:t>
            </a:r>
            <a:r>
              <a:rPr lang="en-GB" altLang="ja-JP" sz="1400" b="1">
                <a:solidFill>
                  <a:srgbClr val="000000"/>
                </a:solidFill>
                <a:latin typeface="Arial" panose="020B0604020202020204" pitchFamily="34" charset="0"/>
                <a:ea typeface="Arial Unicode MS" panose="020B0604020202020204" pitchFamily="50" charset="-128"/>
              </a:rPr>
              <a:t>rate</a:t>
            </a:r>
            <a:r>
              <a:rPr lang="en-GB" altLang="ja-JP" sz="1400">
                <a:solidFill>
                  <a:srgbClr val="000000"/>
                </a:solidFill>
                <a:latin typeface="Arial" panose="020B0604020202020204" pitchFamily="34" charset="0"/>
                <a:ea typeface="Arial Unicode MS" panose="020B0604020202020204" pitchFamily="50" charset="-128"/>
              </a:rPr>
              <a:t> </a:t>
            </a:r>
            <a:r>
              <a:rPr lang="en-GB" altLang="ja-JP" sz="1400" b="1">
                <a:solidFill>
                  <a:srgbClr val="000000"/>
                </a:solidFill>
                <a:latin typeface="Arial" panose="020B0604020202020204" pitchFamily="34" charset="0"/>
                <a:ea typeface="Arial Unicode MS" panose="020B0604020202020204" pitchFamily="50" charset="-128"/>
              </a:rPr>
              <a:t>proportional partial flow dilution system</a:t>
            </a:r>
            <a:endParaRPr lang="en-US" altLang="ja-JP" sz="1400" b="1">
              <a:solidFill>
                <a:srgbClr val="000000"/>
              </a:solidFill>
              <a:latin typeface="Arial" panose="020B0604020202020204" pitchFamily="34" charset="0"/>
              <a:ea typeface="Arial Unicode MS" panose="020B0604020202020204" pitchFamily="50" charset="-128"/>
            </a:endParaRPr>
          </a:p>
        </p:txBody>
      </p:sp>
      <p:sp>
        <p:nvSpPr>
          <p:cNvPr id="126" name="Rectangle 13"/>
          <p:cNvSpPr>
            <a:spLocks noChangeArrowheads="1"/>
          </p:cNvSpPr>
          <p:nvPr/>
        </p:nvSpPr>
        <p:spPr bwMode="gray">
          <a:xfrm>
            <a:off x="4643438" y="984250"/>
            <a:ext cx="4368800" cy="284163"/>
          </a:xfrm>
          <a:prstGeom prst="rect">
            <a:avLst/>
          </a:prstGeom>
          <a:solidFill>
            <a:srgbClr val="FFFFFF">
              <a:lumMod val="85000"/>
            </a:srgbClr>
          </a:solidFill>
          <a:ln w="12700">
            <a:solidFill>
              <a:srgbClr val="C0C0C0"/>
            </a:solidFill>
            <a:miter lim="800000"/>
            <a:headEnd/>
            <a:tailEnd/>
          </a:ln>
          <a:effectLst/>
        </p:spPr>
        <p:txBody>
          <a:bodyPr lIns="0" tIns="0" rIns="0" bIns="0" anchor="ctr"/>
          <a:lstStyle>
            <a:lvl1pPr defTabSz="801688" eaLnBrk="0" hangingPunct="0">
              <a:spcBef>
                <a:spcPct val="60000"/>
              </a:spcBef>
              <a:buClr>
                <a:schemeClr val="accent1"/>
              </a:buClr>
              <a:buSzPct val="80000"/>
              <a:buFont typeface="Zapf Dingbats"/>
              <a:buChar char="n"/>
              <a:defRPr sz="2000" b="1">
                <a:solidFill>
                  <a:schemeClr val="tx1"/>
                </a:solidFill>
                <a:latin typeface="Arial" pitchFamily="34" charset="0"/>
                <a:ea typeface="ＭＳ Ｐゴシック" pitchFamily="50" charset="-128"/>
              </a:defRPr>
            </a:lvl1pPr>
            <a:lvl2pPr marL="742950" indent="-285750" defTabSz="801688" eaLnBrk="0" hangingPunct="0">
              <a:spcBef>
                <a:spcPct val="30000"/>
              </a:spcBef>
              <a:buClr>
                <a:schemeClr val="accent1"/>
              </a:buClr>
              <a:buSzPct val="80000"/>
              <a:buFont typeface="Zapf Dingbats"/>
              <a:buChar char="l"/>
              <a:defRPr>
                <a:solidFill>
                  <a:schemeClr val="tx1"/>
                </a:solidFill>
                <a:latin typeface="Arial" pitchFamily="34" charset="0"/>
                <a:ea typeface="ＭＳ Ｐゴシック" pitchFamily="50" charset="-128"/>
              </a:defRPr>
            </a:lvl2pPr>
            <a:lvl3pPr marL="1143000" indent="-228600" defTabSz="801688" eaLnBrk="0" hangingPunct="0">
              <a:spcBef>
                <a:spcPct val="30000"/>
              </a:spcBef>
              <a:buClr>
                <a:schemeClr val="accent1"/>
              </a:buClr>
              <a:buSzPct val="100000"/>
              <a:buChar char="-"/>
              <a:defRPr sz="1600">
                <a:solidFill>
                  <a:schemeClr val="tx1"/>
                </a:solidFill>
                <a:latin typeface="Arial" pitchFamily="34" charset="0"/>
                <a:ea typeface="ＭＳ Ｐゴシック" pitchFamily="50" charset="-128"/>
              </a:defRPr>
            </a:lvl3pPr>
            <a:lvl4pPr marL="1600200" indent="-228600" defTabSz="801688" eaLnBrk="0" hangingPunct="0">
              <a:spcBef>
                <a:spcPct val="30000"/>
              </a:spcBef>
              <a:buClr>
                <a:schemeClr val="accent1"/>
              </a:buClr>
              <a:buSzPct val="80000"/>
              <a:buFont typeface="Wingdings" pitchFamily="2" charset="2"/>
              <a:buChar char="ü"/>
              <a:defRPr sz="1600">
                <a:solidFill>
                  <a:schemeClr val="tx1"/>
                </a:solidFill>
                <a:latin typeface="Arial" pitchFamily="34" charset="0"/>
                <a:ea typeface="ＭＳ Ｐゴシック" pitchFamily="50" charset="-128"/>
              </a:defRPr>
            </a:lvl4pPr>
            <a:lvl5pPr marL="2057400" indent="-228600" defTabSz="801688" eaLnBrk="0" hangingPunct="0">
              <a:spcBef>
                <a:spcPct val="40000"/>
              </a:spcBef>
              <a:buClr>
                <a:schemeClr val="accent1"/>
              </a:buClr>
              <a:buFont typeface="Wingdings" pitchFamily="2" charset="2"/>
              <a:defRPr sz="2000">
                <a:solidFill>
                  <a:schemeClr val="tx1"/>
                </a:solidFill>
                <a:latin typeface="Arial" pitchFamily="34" charset="0"/>
                <a:ea typeface="ＭＳ Ｐゴシック" pitchFamily="50" charset="-128"/>
              </a:defRPr>
            </a:lvl5pPr>
            <a:lvl6pPr marL="25146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6pPr>
            <a:lvl7pPr marL="29718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7pPr>
            <a:lvl8pPr marL="34290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8pPr>
            <a:lvl9pPr marL="38862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9pPr>
          </a:lstStyle>
          <a:p>
            <a:pPr algn="ctr" fontAlgn="auto">
              <a:spcBef>
                <a:spcPct val="0"/>
              </a:spcBef>
              <a:spcAft>
                <a:spcPts val="0"/>
              </a:spcAft>
              <a:buClrTx/>
              <a:buSzTx/>
              <a:buFontTx/>
              <a:buNone/>
              <a:defRPr/>
            </a:pPr>
            <a:r>
              <a:rPr kumimoji="0" lang="en-US" altLang="ja-JP" sz="1800" kern="0" dirty="0" smtClean="0">
                <a:solidFill>
                  <a:srgbClr val="000000"/>
                </a:solidFill>
                <a:cs typeface="+mn-cs"/>
              </a:rPr>
              <a:t>Real time measurement</a:t>
            </a:r>
            <a:endParaRPr kumimoji="0" lang="en-US" altLang="ja-JP" sz="1800" kern="0" dirty="0">
              <a:solidFill>
                <a:srgbClr val="000000"/>
              </a:solidFill>
              <a:cs typeface="+mn-cs"/>
            </a:endParaRPr>
          </a:p>
        </p:txBody>
      </p:sp>
      <p:sp>
        <p:nvSpPr>
          <p:cNvPr id="127" name="Rectangle 78"/>
          <p:cNvSpPr>
            <a:spLocks noChangeArrowheads="1"/>
          </p:cNvSpPr>
          <p:nvPr/>
        </p:nvSpPr>
        <p:spPr bwMode="auto">
          <a:xfrm>
            <a:off x="4643438" y="981075"/>
            <a:ext cx="4368800" cy="5419725"/>
          </a:xfrm>
          <a:prstGeom prst="rect">
            <a:avLst/>
          </a:prstGeom>
          <a:noFill/>
          <a:ln w="38100">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kumimoji="0" lang="ja-JP" altLang="en-US" sz="2000">
              <a:solidFill>
                <a:srgbClr val="000000"/>
              </a:solidFill>
              <a:ea typeface="ＭＳ Ｐゴシック" pitchFamily="50" charset="-128"/>
              <a:cs typeface="+mn-cs"/>
            </a:endParaRPr>
          </a:p>
        </p:txBody>
      </p:sp>
      <p:sp>
        <p:nvSpPr>
          <p:cNvPr id="128" name="Rectangle 13"/>
          <p:cNvSpPr>
            <a:spLocks noChangeArrowheads="1"/>
          </p:cNvSpPr>
          <p:nvPr/>
        </p:nvSpPr>
        <p:spPr bwMode="gray">
          <a:xfrm>
            <a:off x="107950" y="981075"/>
            <a:ext cx="4367213" cy="287338"/>
          </a:xfrm>
          <a:prstGeom prst="rect">
            <a:avLst/>
          </a:prstGeom>
          <a:solidFill>
            <a:srgbClr val="0061B2"/>
          </a:solidFill>
          <a:ln w="127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2A79D0"/>
                  </a:outerShdw>
                </a:effectLst>
              </a14:hiddenEffects>
            </a:ext>
          </a:extLst>
        </p:spPr>
        <p:txBody>
          <a:bodyPr lIns="0" tIns="0" rIns="0" bIns="0" anchor="ctr"/>
          <a:lstStyle/>
          <a:p>
            <a:pPr algn="ctr" defTabSz="801688" fontAlgn="auto">
              <a:spcBef>
                <a:spcPts val="0"/>
              </a:spcBef>
              <a:spcAft>
                <a:spcPts val="0"/>
              </a:spcAft>
              <a:defRPr/>
            </a:pPr>
            <a:r>
              <a:rPr kumimoji="0" lang="en-US" altLang="ja-JP" sz="1800" b="1" kern="0">
                <a:solidFill>
                  <a:srgbClr val="FFFFFF"/>
                </a:solidFill>
                <a:ea typeface="ＭＳ Ｐゴシック" pitchFamily="50" charset="-128"/>
                <a:cs typeface="+mn-cs"/>
              </a:rPr>
              <a:t>Gravimetric Method</a:t>
            </a:r>
          </a:p>
        </p:txBody>
      </p:sp>
      <p:sp>
        <p:nvSpPr>
          <p:cNvPr id="129" name="正方形/長方形 90"/>
          <p:cNvSpPr>
            <a:spLocks noChangeArrowheads="1"/>
          </p:cNvSpPr>
          <p:nvPr/>
        </p:nvSpPr>
        <p:spPr bwMode="auto">
          <a:xfrm>
            <a:off x="107950" y="6061075"/>
            <a:ext cx="8904288" cy="304800"/>
          </a:xfrm>
          <a:prstGeom prst="rect">
            <a:avLst/>
          </a:prstGeom>
          <a:solidFill>
            <a:srgbClr val="0040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kumimoji="0" lang="en-US" altLang="ja-JP" sz="1400" b="1" kern="0" dirty="0">
                <a:solidFill>
                  <a:srgbClr val="FFFF00"/>
                </a:solidFill>
                <a:ea typeface="ＭＳ Ｐゴシック" pitchFamily="50" charset="-128"/>
                <a:cs typeface="+mn-cs"/>
              </a:rPr>
              <a:t>This method is approved by EPA </a:t>
            </a:r>
            <a:r>
              <a:rPr kumimoji="0" lang="en-US" altLang="ja-JP" sz="1400" b="1" kern="0" dirty="0" smtClean="0">
                <a:solidFill>
                  <a:srgbClr val="FFFF00"/>
                </a:solidFill>
                <a:ea typeface="ＭＳ Ｐゴシック" pitchFamily="50" charset="-128"/>
                <a:cs typeface="+mn-cs"/>
              </a:rPr>
              <a:t>alternative approval letter</a:t>
            </a:r>
            <a:endParaRPr kumimoji="0" lang="ja-JP" altLang="en-US" sz="1400" b="1" kern="0" dirty="0">
              <a:solidFill>
                <a:srgbClr val="FFFF00"/>
              </a:solidFill>
              <a:ea typeface="ＭＳ Ｐゴシック" pitchFamily="50" charset="-128"/>
              <a:cs typeface="+mn-cs"/>
            </a:endParaRPr>
          </a:p>
        </p:txBody>
      </p:sp>
      <p:grpSp>
        <p:nvGrpSpPr>
          <p:cNvPr id="57378" name="Group 15"/>
          <p:cNvGrpSpPr>
            <a:grpSpLocks/>
          </p:cNvGrpSpPr>
          <p:nvPr/>
        </p:nvGrpSpPr>
        <p:grpSpPr bwMode="auto">
          <a:xfrm rot="5400000">
            <a:off x="2468563" y="4637088"/>
            <a:ext cx="190500" cy="241300"/>
            <a:chOff x="4981" y="7285"/>
            <a:chExt cx="300" cy="381"/>
          </a:xfrm>
        </p:grpSpPr>
        <p:grpSp>
          <p:nvGrpSpPr>
            <p:cNvPr id="57412" name="Group 16"/>
            <p:cNvGrpSpPr>
              <a:grpSpLocks/>
            </p:cNvGrpSpPr>
            <p:nvPr/>
          </p:nvGrpSpPr>
          <p:grpSpPr bwMode="auto">
            <a:xfrm>
              <a:off x="4981" y="7285"/>
              <a:ext cx="300" cy="381"/>
              <a:chOff x="4981" y="7285"/>
              <a:chExt cx="300" cy="381"/>
            </a:xfrm>
          </p:grpSpPr>
          <p:grpSp>
            <p:nvGrpSpPr>
              <p:cNvPr id="57425" name="Group 17"/>
              <p:cNvGrpSpPr>
                <a:grpSpLocks/>
              </p:cNvGrpSpPr>
              <p:nvPr/>
            </p:nvGrpSpPr>
            <p:grpSpPr bwMode="auto">
              <a:xfrm>
                <a:off x="4981" y="7465"/>
                <a:ext cx="300" cy="201"/>
                <a:chOff x="6281" y="4945"/>
                <a:chExt cx="300" cy="201"/>
              </a:xfrm>
            </p:grpSpPr>
            <p:sp>
              <p:nvSpPr>
                <p:cNvPr id="149" name="Freeform 18"/>
                <p:cNvSpPr>
                  <a:spLocks/>
                </p:cNvSpPr>
                <p:nvPr/>
              </p:nvSpPr>
              <p:spPr bwMode="auto">
                <a:xfrm>
                  <a:off x="6281" y="4945"/>
                  <a:ext cx="300" cy="201"/>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34" y="0"/>
                      </a:moveTo>
                      <a:lnTo>
                        <a:pt x="19934" y="19890"/>
                      </a:lnTo>
                      <a:lnTo>
                        <a:pt x="0" y="0"/>
                      </a:lnTo>
                      <a:lnTo>
                        <a:pt x="0" y="19890"/>
                      </a:lnTo>
                      <a:lnTo>
                        <a:pt x="19934" y="0"/>
                      </a:lnTo>
                      <a:close/>
                    </a:path>
                  </a:pathLst>
                </a:custGeom>
                <a:noFill/>
                <a:ln w="12700" cap="flat"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50" name="Line 19"/>
                <p:cNvSpPr>
                  <a:spLocks noChangeShapeType="1"/>
                </p:cNvSpPr>
                <p:nvPr/>
              </p:nvSpPr>
              <p:spPr bwMode="auto">
                <a:xfrm>
                  <a:off x="6281" y="5046"/>
                  <a:ext cx="3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45" name="Line 20"/>
              <p:cNvSpPr>
                <a:spLocks noChangeShapeType="1"/>
              </p:cNvSpPr>
              <p:nvPr/>
            </p:nvSpPr>
            <p:spPr bwMode="auto">
              <a:xfrm flipV="1">
                <a:off x="5141" y="7425"/>
                <a:ext cx="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46" name="Rectangle 21"/>
              <p:cNvSpPr>
                <a:spLocks noChangeArrowheads="1"/>
              </p:cNvSpPr>
              <p:nvPr/>
            </p:nvSpPr>
            <p:spPr bwMode="auto">
              <a:xfrm>
                <a:off x="5021" y="7285"/>
                <a:ext cx="240" cy="140"/>
              </a:xfrm>
              <a:prstGeom prst="rect">
                <a:avLst/>
              </a:prstGeom>
              <a:solidFill>
                <a:srgbClr val="FFFFFF"/>
              </a:solidFill>
              <a:ln w="12700">
                <a:solidFill>
                  <a:srgbClr val="000000"/>
                </a:solidFill>
                <a:miter lim="800000"/>
                <a:headEnd/>
                <a:tailEnd/>
              </a:ln>
            </p:spPr>
            <p:txBody>
              <a:bodyPr/>
              <a:lstStyle/>
              <a:p>
                <a:pPr eaLnBrk="1" hangingPunct="1">
                  <a:defRPr/>
                </a:pPr>
                <a:endParaRPr kumimoji="0" lang="ja-JP" altLang="en-US" sz="2000">
                  <a:solidFill>
                    <a:srgbClr val="000000"/>
                  </a:solidFill>
                  <a:ea typeface="ＭＳ Ｐゴシック" pitchFamily="50" charset="-128"/>
                  <a:cs typeface="+mn-cs"/>
                </a:endParaRPr>
              </a:p>
            </p:txBody>
          </p:sp>
          <p:sp>
            <p:nvSpPr>
              <p:cNvPr id="147" name="Line 22"/>
              <p:cNvSpPr>
                <a:spLocks noChangeShapeType="1"/>
              </p:cNvSpPr>
              <p:nvPr/>
            </p:nvSpPr>
            <p:spPr bwMode="auto">
              <a:xfrm>
                <a:off x="5021" y="7285"/>
                <a:ext cx="24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48" name="Line 23"/>
              <p:cNvSpPr>
                <a:spLocks noChangeShapeType="1"/>
              </p:cNvSpPr>
              <p:nvPr/>
            </p:nvSpPr>
            <p:spPr bwMode="auto">
              <a:xfrm flipV="1">
                <a:off x="5021" y="7285"/>
                <a:ext cx="24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grpSp>
          <p:nvGrpSpPr>
            <p:cNvPr id="57413" name="Group 24"/>
            <p:cNvGrpSpPr>
              <a:grpSpLocks/>
            </p:cNvGrpSpPr>
            <p:nvPr/>
          </p:nvGrpSpPr>
          <p:grpSpPr bwMode="auto">
            <a:xfrm flipH="1">
              <a:off x="4981" y="7465"/>
              <a:ext cx="146" cy="104"/>
              <a:chOff x="5381" y="5465"/>
              <a:chExt cx="146" cy="104"/>
            </a:xfrm>
          </p:grpSpPr>
          <p:grpSp>
            <p:nvGrpSpPr>
              <p:cNvPr id="57420" name="Group 25"/>
              <p:cNvGrpSpPr>
                <a:grpSpLocks/>
              </p:cNvGrpSpPr>
              <p:nvPr/>
            </p:nvGrpSpPr>
            <p:grpSpPr bwMode="auto">
              <a:xfrm>
                <a:off x="5381" y="5465"/>
                <a:ext cx="140" cy="100"/>
                <a:chOff x="6421" y="4945"/>
                <a:chExt cx="140" cy="100"/>
              </a:xfrm>
            </p:grpSpPr>
            <p:sp>
              <p:nvSpPr>
                <p:cNvPr id="141" name="Line 26"/>
                <p:cNvSpPr>
                  <a:spLocks noChangeShapeType="1"/>
                </p:cNvSpPr>
                <p:nvPr/>
              </p:nvSpPr>
              <p:spPr bwMode="auto">
                <a:xfrm flipV="1">
                  <a:off x="6422" y="4956"/>
                  <a:ext cx="14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42" name="Line 27"/>
                <p:cNvSpPr>
                  <a:spLocks noChangeShapeType="1"/>
                </p:cNvSpPr>
                <p:nvPr/>
              </p:nvSpPr>
              <p:spPr bwMode="auto">
                <a:xfrm>
                  <a:off x="6562" y="4956"/>
                  <a:ext cx="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43" name="Line 28"/>
                <p:cNvSpPr>
                  <a:spLocks noChangeShapeType="1"/>
                </p:cNvSpPr>
                <p:nvPr/>
              </p:nvSpPr>
              <p:spPr bwMode="auto">
                <a:xfrm flipH="1">
                  <a:off x="6422" y="5031"/>
                  <a:ext cx="1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40" name="Freeform 29"/>
              <p:cNvSpPr>
                <a:spLocks/>
              </p:cNvSpPr>
              <p:nvPr/>
            </p:nvSpPr>
            <p:spPr bwMode="auto">
              <a:xfrm>
                <a:off x="5397" y="5483"/>
                <a:ext cx="130" cy="85"/>
              </a:xfrm>
              <a:custGeom>
                <a:avLst/>
                <a:gdLst>
                  <a:gd name="T0" fmla="*/ 6 w 130"/>
                  <a:gd name="T1" fmla="*/ 75 h 85"/>
                  <a:gd name="T2" fmla="*/ 24 w 130"/>
                  <a:gd name="T3" fmla="*/ 66 h 85"/>
                  <a:gd name="T4" fmla="*/ 33 w 130"/>
                  <a:gd name="T5" fmla="*/ 57 h 85"/>
                  <a:gd name="T6" fmla="*/ 39 w 130"/>
                  <a:gd name="T7" fmla="*/ 48 h 85"/>
                  <a:gd name="T8" fmla="*/ 66 w 130"/>
                  <a:gd name="T9" fmla="*/ 36 h 85"/>
                  <a:gd name="T10" fmla="*/ 90 w 130"/>
                  <a:gd name="T11" fmla="*/ 12 h 85"/>
                  <a:gd name="T12" fmla="*/ 108 w 130"/>
                  <a:gd name="T13" fmla="*/ 0 h 85"/>
                  <a:gd name="T14" fmla="*/ 117 w 130"/>
                  <a:gd name="T15" fmla="*/ 6 h 85"/>
                  <a:gd name="T16" fmla="*/ 72 w 130"/>
                  <a:gd name="T17" fmla="*/ 84 h 85"/>
                  <a:gd name="T18" fmla="*/ 6 w 130"/>
                  <a:gd name="T19" fmla="*/ 81 h 85"/>
                  <a:gd name="T20" fmla="*/ 6 w 130"/>
                  <a:gd name="T21" fmla="*/ 75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 h="85">
                    <a:moveTo>
                      <a:pt x="6" y="75"/>
                    </a:moveTo>
                    <a:cubicBezTo>
                      <a:pt x="12" y="71"/>
                      <a:pt x="18" y="70"/>
                      <a:pt x="24" y="66"/>
                    </a:cubicBezTo>
                    <a:cubicBezTo>
                      <a:pt x="28" y="64"/>
                      <a:pt x="30" y="60"/>
                      <a:pt x="33" y="57"/>
                    </a:cubicBezTo>
                    <a:cubicBezTo>
                      <a:pt x="35" y="54"/>
                      <a:pt x="36" y="50"/>
                      <a:pt x="39" y="48"/>
                    </a:cubicBezTo>
                    <a:cubicBezTo>
                      <a:pt x="45" y="43"/>
                      <a:pt x="58" y="39"/>
                      <a:pt x="66" y="36"/>
                    </a:cubicBezTo>
                    <a:cubicBezTo>
                      <a:pt x="74" y="28"/>
                      <a:pt x="82" y="19"/>
                      <a:pt x="90" y="12"/>
                    </a:cubicBezTo>
                    <a:cubicBezTo>
                      <a:pt x="95" y="7"/>
                      <a:pt x="108" y="0"/>
                      <a:pt x="108" y="0"/>
                    </a:cubicBezTo>
                    <a:cubicBezTo>
                      <a:pt x="111" y="2"/>
                      <a:pt x="116" y="2"/>
                      <a:pt x="117" y="6"/>
                    </a:cubicBezTo>
                    <a:cubicBezTo>
                      <a:pt x="130" y="78"/>
                      <a:pt x="129" y="79"/>
                      <a:pt x="72" y="84"/>
                    </a:cubicBezTo>
                    <a:cubicBezTo>
                      <a:pt x="50" y="83"/>
                      <a:pt x="28" y="85"/>
                      <a:pt x="6" y="81"/>
                    </a:cubicBezTo>
                    <a:cubicBezTo>
                      <a:pt x="0" y="80"/>
                      <a:pt x="15" y="66"/>
                      <a:pt x="6" y="75"/>
                    </a:cubicBezTo>
                    <a:close/>
                  </a:path>
                </a:pathLst>
              </a:custGeom>
              <a:solidFill>
                <a:srgbClr val="000000"/>
              </a:solidFill>
              <a:ln w="3175" cmpd="sng">
                <a:solidFill>
                  <a:srgbClr val="000000"/>
                </a:solidFill>
                <a:round/>
                <a:headEnd/>
                <a:tailEnd/>
              </a:ln>
            </p:spPr>
            <p:txBody>
              <a:bodyPr/>
              <a:lstStyle/>
              <a:p>
                <a:pPr eaLnBrk="1" hangingPunct="1">
                  <a:defRPr/>
                </a:pPr>
                <a:endParaRPr lang="ja-JP" altLang="en-US" sz="2000">
                  <a:solidFill>
                    <a:srgbClr val="000000"/>
                  </a:solidFill>
                  <a:ea typeface="ＭＳ Ｐゴシック" pitchFamily="50" charset="-128"/>
                  <a:cs typeface="+mn-cs"/>
                </a:endParaRPr>
              </a:p>
            </p:txBody>
          </p:sp>
        </p:grpSp>
        <p:grpSp>
          <p:nvGrpSpPr>
            <p:cNvPr id="57414" name="Group 30"/>
            <p:cNvGrpSpPr>
              <a:grpSpLocks/>
            </p:cNvGrpSpPr>
            <p:nvPr/>
          </p:nvGrpSpPr>
          <p:grpSpPr bwMode="auto">
            <a:xfrm flipH="1">
              <a:off x="5141" y="7465"/>
              <a:ext cx="140" cy="200"/>
              <a:chOff x="6221" y="6005"/>
              <a:chExt cx="140" cy="200"/>
            </a:xfrm>
          </p:grpSpPr>
          <p:grpSp>
            <p:nvGrpSpPr>
              <p:cNvPr id="57415" name="Group 31"/>
              <p:cNvGrpSpPr>
                <a:grpSpLocks/>
              </p:cNvGrpSpPr>
              <p:nvPr/>
            </p:nvGrpSpPr>
            <p:grpSpPr bwMode="auto">
              <a:xfrm>
                <a:off x="6221" y="6005"/>
                <a:ext cx="140" cy="200"/>
                <a:chOff x="7361" y="4885"/>
                <a:chExt cx="140" cy="200"/>
              </a:xfrm>
            </p:grpSpPr>
            <p:sp>
              <p:nvSpPr>
                <p:cNvPr id="136" name="Line 32"/>
                <p:cNvSpPr>
                  <a:spLocks noChangeShapeType="1"/>
                </p:cNvSpPr>
                <p:nvPr/>
              </p:nvSpPr>
              <p:spPr bwMode="auto">
                <a:xfrm>
                  <a:off x="7361" y="4885"/>
                  <a:ext cx="14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37" name="Line 33"/>
                <p:cNvSpPr>
                  <a:spLocks noChangeShapeType="1"/>
                </p:cNvSpPr>
                <p:nvPr/>
              </p:nvSpPr>
              <p:spPr bwMode="auto">
                <a:xfrm>
                  <a:off x="7361" y="4885"/>
                  <a:ext cx="0"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38" name="Line 34"/>
                <p:cNvSpPr>
                  <a:spLocks noChangeShapeType="1"/>
                </p:cNvSpPr>
                <p:nvPr/>
              </p:nvSpPr>
              <p:spPr bwMode="auto">
                <a:xfrm flipV="1">
                  <a:off x="7361" y="4986"/>
                  <a:ext cx="14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35" name="Freeform 35"/>
              <p:cNvSpPr>
                <a:spLocks/>
              </p:cNvSpPr>
              <p:nvPr/>
            </p:nvSpPr>
            <p:spPr bwMode="auto">
              <a:xfrm>
                <a:off x="6221" y="6021"/>
                <a:ext cx="130" cy="185"/>
              </a:xfrm>
              <a:custGeom>
                <a:avLst/>
                <a:gdLst>
                  <a:gd name="T0" fmla="*/ 9 w 129"/>
                  <a:gd name="T1" fmla="*/ 0 h 182"/>
                  <a:gd name="T2" fmla="*/ 0 w 129"/>
                  <a:gd name="T3" fmla="*/ 108 h 182"/>
                  <a:gd name="T4" fmla="*/ 3 w 129"/>
                  <a:gd name="T5" fmla="*/ 177 h 182"/>
                  <a:gd name="T6" fmla="*/ 30 w 129"/>
                  <a:gd name="T7" fmla="*/ 168 h 182"/>
                  <a:gd name="T8" fmla="*/ 60 w 129"/>
                  <a:gd name="T9" fmla="*/ 147 h 182"/>
                  <a:gd name="T10" fmla="*/ 93 w 129"/>
                  <a:gd name="T11" fmla="*/ 120 h 182"/>
                  <a:gd name="T12" fmla="*/ 129 w 129"/>
                  <a:gd name="T13" fmla="*/ 90 h 182"/>
                  <a:gd name="T14" fmla="*/ 120 w 129"/>
                  <a:gd name="T15" fmla="*/ 84 h 182"/>
                  <a:gd name="T16" fmla="*/ 114 w 129"/>
                  <a:gd name="T17" fmla="*/ 75 h 182"/>
                  <a:gd name="T18" fmla="*/ 96 w 129"/>
                  <a:gd name="T19" fmla="*/ 63 h 182"/>
                  <a:gd name="T20" fmla="*/ 66 w 129"/>
                  <a:gd name="T21" fmla="*/ 39 h 182"/>
                  <a:gd name="T22" fmla="*/ 42 w 129"/>
                  <a:gd name="T23" fmla="*/ 24 h 182"/>
                  <a:gd name="T24" fmla="*/ 9 w 129"/>
                  <a:gd name="T25" fmla="*/ 0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82">
                    <a:moveTo>
                      <a:pt x="9" y="0"/>
                    </a:moveTo>
                    <a:cubicBezTo>
                      <a:pt x="7" y="38"/>
                      <a:pt x="9" y="72"/>
                      <a:pt x="0" y="108"/>
                    </a:cubicBezTo>
                    <a:cubicBezTo>
                      <a:pt x="0" y="115"/>
                      <a:pt x="8" y="161"/>
                      <a:pt x="3" y="177"/>
                    </a:cubicBezTo>
                    <a:cubicBezTo>
                      <a:pt x="17" y="182"/>
                      <a:pt x="17" y="172"/>
                      <a:pt x="30" y="168"/>
                    </a:cubicBezTo>
                    <a:cubicBezTo>
                      <a:pt x="34" y="156"/>
                      <a:pt x="48" y="151"/>
                      <a:pt x="60" y="147"/>
                    </a:cubicBezTo>
                    <a:cubicBezTo>
                      <a:pt x="70" y="137"/>
                      <a:pt x="81" y="124"/>
                      <a:pt x="93" y="120"/>
                    </a:cubicBezTo>
                    <a:cubicBezTo>
                      <a:pt x="104" y="104"/>
                      <a:pt x="115" y="112"/>
                      <a:pt x="129" y="90"/>
                    </a:cubicBezTo>
                    <a:cubicBezTo>
                      <a:pt x="126" y="88"/>
                      <a:pt x="123" y="87"/>
                      <a:pt x="120" y="84"/>
                    </a:cubicBezTo>
                    <a:cubicBezTo>
                      <a:pt x="117" y="81"/>
                      <a:pt x="117" y="77"/>
                      <a:pt x="114" y="75"/>
                    </a:cubicBezTo>
                    <a:cubicBezTo>
                      <a:pt x="109" y="70"/>
                      <a:pt x="96" y="63"/>
                      <a:pt x="96" y="63"/>
                    </a:cubicBezTo>
                    <a:cubicBezTo>
                      <a:pt x="90" y="53"/>
                      <a:pt x="77" y="43"/>
                      <a:pt x="66" y="39"/>
                    </a:cubicBezTo>
                    <a:cubicBezTo>
                      <a:pt x="62" y="26"/>
                      <a:pt x="55" y="27"/>
                      <a:pt x="42" y="24"/>
                    </a:cubicBezTo>
                    <a:cubicBezTo>
                      <a:pt x="34" y="12"/>
                      <a:pt x="9" y="10"/>
                      <a:pt x="9" y="0"/>
                    </a:cubicBezTo>
                    <a:close/>
                  </a:path>
                </a:pathLst>
              </a:custGeom>
              <a:solidFill>
                <a:srgbClr val="000000"/>
              </a:solidFill>
              <a:ln w="3175" cmpd="sng">
                <a:solidFill>
                  <a:srgbClr val="000000"/>
                </a:solidFill>
                <a:round/>
                <a:headEnd/>
                <a:tailEnd/>
              </a:ln>
            </p:spPr>
            <p:txBody>
              <a:bodyPr/>
              <a:lstStyle/>
              <a:p>
                <a:pPr eaLnBrk="1" hangingPunct="1">
                  <a:defRPr/>
                </a:pPr>
                <a:endParaRPr lang="ja-JP" altLang="en-US" sz="2000">
                  <a:solidFill>
                    <a:srgbClr val="000000"/>
                  </a:solidFill>
                  <a:ea typeface="ＭＳ Ｐゴシック" pitchFamily="50" charset="-128"/>
                  <a:cs typeface="+mn-cs"/>
                </a:endParaRPr>
              </a:p>
            </p:txBody>
          </p:sp>
        </p:grpSp>
      </p:grpSp>
      <p:grpSp>
        <p:nvGrpSpPr>
          <p:cNvPr id="57379" name="Group 36"/>
          <p:cNvGrpSpPr>
            <a:grpSpLocks/>
          </p:cNvGrpSpPr>
          <p:nvPr/>
        </p:nvGrpSpPr>
        <p:grpSpPr bwMode="auto">
          <a:xfrm rot="5400000">
            <a:off x="2874963" y="4624388"/>
            <a:ext cx="190500" cy="241300"/>
            <a:chOff x="4981" y="7285"/>
            <a:chExt cx="300" cy="381"/>
          </a:xfrm>
        </p:grpSpPr>
        <p:grpSp>
          <p:nvGrpSpPr>
            <p:cNvPr id="57392" name="Group 37"/>
            <p:cNvGrpSpPr>
              <a:grpSpLocks/>
            </p:cNvGrpSpPr>
            <p:nvPr/>
          </p:nvGrpSpPr>
          <p:grpSpPr bwMode="auto">
            <a:xfrm>
              <a:off x="4981" y="7285"/>
              <a:ext cx="300" cy="381"/>
              <a:chOff x="4981" y="7285"/>
              <a:chExt cx="300" cy="381"/>
            </a:xfrm>
          </p:grpSpPr>
          <p:grpSp>
            <p:nvGrpSpPr>
              <p:cNvPr id="57405" name="Group 38"/>
              <p:cNvGrpSpPr>
                <a:grpSpLocks/>
              </p:cNvGrpSpPr>
              <p:nvPr/>
            </p:nvGrpSpPr>
            <p:grpSpPr bwMode="auto">
              <a:xfrm>
                <a:off x="4981" y="7465"/>
                <a:ext cx="300" cy="201"/>
                <a:chOff x="6281" y="4945"/>
                <a:chExt cx="300" cy="201"/>
              </a:xfrm>
            </p:grpSpPr>
            <p:sp>
              <p:nvSpPr>
                <p:cNvPr id="170" name="Freeform 39"/>
                <p:cNvSpPr>
                  <a:spLocks/>
                </p:cNvSpPr>
                <p:nvPr/>
              </p:nvSpPr>
              <p:spPr bwMode="auto">
                <a:xfrm>
                  <a:off x="6281" y="4945"/>
                  <a:ext cx="300" cy="201"/>
                </a:xfrm>
                <a:custGeom>
                  <a:avLst/>
                  <a:gdLst>
                    <a:gd name="T0" fmla="*/ 0 w 20000"/>
                    <a:gd name="T1" fmla="*/ 0 h 20000"/>
                    <a:gd name="T2" fmla="*/ 0 w 20000"/>
                    <a:gd name="T3" fmla="*/ 0 h 20000"/>
                    <a:gd name="T4" fmla="*/ 0 w 20000"/>
                    <a:gd name="T5" fmla="*/ 0 h 20000"/>
                    <a:gd name="T6" fmla="*/ 0 w 20000"/>
                    <a:gd name="T7" fmla="*/ 0 h 20000"/>
                    <a:gd name="T8" fmla="*/ 0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19934" y="0"/>
                      </a:moveTo>
                      <a:lnTo>
                        <a:pt x="19934" y="19890"/>
                      </a:lnTo>
                      <a:lnTo>
                        <a:pt x="0" y="0"/>
                      </a:lnTo>
                      <a:lnTo>
                        <a:pt x="0" y="19890"/>
                      </a:lnTo>
                      <a:lnTo>
                        <a:pt x="19934" y="0"/>
                      </a:lnTo>
                      <a:close/>
                    </a:path>
                  </a:pathLst>
                </a:custGeom>
                <a:noFill/>
                <a:ln w="12700" cap="flat"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71" name="Line 40"/>
                <p:cNvSpPr>
                  <a:spLocks noChangeShapeType="1"/>
                </p:cNvSpPr>
                <p:nvPr/>
              </p:nvSpPr>
              <p:spPr bwMode="auto">
                <a:xfrm>
                  <a:off x="6281" y="5046"/>
                  <a:ext cx="3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66" name="Line 41"/>
              <p:cNvSpPr>
                <a:spLocks noChangeShapeType="1"/>
              </p:cNvSpPr>
              <p:nvPr/>
            </p:nvSpPr>
            <p:spPr bwMode="auto">
              <a:xfrm flipV="1">
                <a:off x="5141" y="7425"/>
                <a:ext cx="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67" name="Rectangle 42"/>
              <p:cNvSpPr>
                <a:spLocks noChangeArrowheads="1"/>
              </p:cNvSpPr>
              <p:nvPr/>
            </p:nvSpPr>
            <p:spPr bwMode="auto">
              <a:xfrm>
                <a:off x="5021" y="7285"/>
                <a:ext cx="240" cy="140"/>
              </a:xfrm>
              <a:prstGeom prst="rect">
                <a:avLst/>
              </a:prstGeom>
              <a:solidFill>
                <a:srgbClr val="FFFFFF"/>
              </a:solidFill>
              <a:ln w="12700">
                <a:solidFill>
                  <a:srgbClr val="000000"/>
                </a:solidFill>
                <a:miter lim="800000"/>
                <a:headEnd/>
                <a:tailEnd/>
              </a:ln>
            </p:spPr>
            <p:txBody>
              <a:bodyPr/>
              <a:lstStyle/>
              <a:p>
                <a:pPr eaLnBrk="1" hangingPunct="1">
                  <a:defRPr/>
                </a:pPr>
                <a:endParaRPr kumimoji="0" lang="ja-JP" altLang="en-US" sz="2000">
                  <a:solidFill>
                    <a:srgbClr val="000000"/>
                  </a:solidFill>
                  <a:ea typeface="ＭＳ Ｐゴシック" pitchFamily="50" charset="-128"/>
                  <a:cs typeface="+mn-cs"/>
                </a:endParaRPr>
              </a:p>
            </p:txBody>
          </p:sp>
          <p:sp>
            <p:nvSpPr>
              <p:cNvPr id="168" name="Line 43"/>
              <p:cNvSpPr>
                <a:spLocks noChangeShapeType="1"/>
              </p:cNvSpPr>
              <p:nvPr/>
            </p:nvSpPr>
            <p:spPr bwMode="auto">
              <a:xfrm>
                <a:off x="5021" y="7285"/>
                <a:ext cx="24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69" name="Line 44"/>
              <p:cNvSpPr>
                <a:spLocks noChangeShapeType="1"/>
              </p:cNvSpPr>
              <p:nvPr/>
            </p:nvSpPr>
            <p:spPr bwMode="auto">
              <a:xfrm flipV="1">
                <a:off x="5021" y="7285"/>
                <a:ext cx="240"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grpSp>
          <p:nvGrpSpPr>
            <p:cNvPr id="57393" name="Group 45"/>
            <p:cNvGrpSpPr>
              <a:grpSpLocks/>
            </p:cNvGrpSpPr>
            <p:nvPr/>
          </p:nvGrpSpPr>
          <p:grpSpPr bwMode="auto">
            <a:xfrm flipH="1">
              <a:off x="4981" y="7465"/>
              <a:ext cx="146" cy="104"/>
              <a:chOff x="5381" y="5465"/>
              <a:chExt cx="146" cy="104"/>
            </a:xfrm>
          </p:grpSpPr>
          <p:grpSp>
            <p:nvGrpSpPr>
              <p:cNvPr id="57400" name="Group 46"/>
              <p:cNvGrpSpPr>
                <a:grpSpLocks/>
              </p:cNvGrpSpPr>
              <p:nvPr/>
            </p:nvGrpSpPr>
            <p:grpSpPr bwMode="auto">
              <a:xfrm>
                <a:off x="5381" y="5465"/>
                <a:ext cx="140" cy="100"/>
                <a:chOff x="6421" y="4945"/>
                <a:chExt cx="140" cy="100"/>
              </a:xfrm>
            </p:grpSpPr>
            <p:sp>
              <p:nvSpPr>
                <p:cNvPr id="162" name="Line 47"/>
                <p:cNvSpPr>
                  <a:spLocks noChangeShapeType="1"/>
                </p:cNvSpPr>
                <p:nvPr/>
              </p:nvSpPr>
              <p:spPr bwMode="auto">
                <a:xfrm flipV="1">
                  <a:off x="6422" y="4956"/>
                  <a:ext cx="14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63" name="Line 48"/>
                <p:cNvSpPr>
                  <a:spLocks noChangeShapeType="1"/>
                </p:cNvSpPr>
                <p:nvPr/>
              </p:nvSpPr>
              <p:spPr bwMode="auto">
                <a:xfrm>
                  <a:off x="6562" y="4956"/>
                  <a:ext cx="0" cy="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64" name="Line 49"/>
                <p:cNvSpPr>
                  <a:spLocks noChangeShapeType="1"/>
                </p:cNvSpPr>
                <p:nvPr/>
              </p:nvSpPr>
              <p:spPr bwMode="auto">
                <a:xfrm flipH="1">
                  <a:off x="6422" y="5031"/>
                  <a:ext cx="1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61" name="Freeform 50"/>
              <p:cNvSpPr>
                <a:spLocks/>
              </p:cNvSpPr>
              <p:nvPr/>
            </p:nvSpPr>
            <p:spPr bwMode="auto">
              <a:xfrm>
                <a:off x="5397" y="5483"/>
                <a:ext cx="130" cy="85"/>
              </a:xfrm>
              <a:custGeom>
                <a:avLst/>
                <a:gdLst>
                  <a:gd name="T0" fmla="*/ 6 w 130"/>
                  <a:gd name="T1" fmla="*/ 75 h 85"/>
                  <a:gd name="T2" fmla="*/ 24 w 130"/>
                  <a:gd name="T3" fmla="*/ 66 h 85"/>
                  <a:gd name="T4" fmla="*/ 33 w 130"/>
                  <a:gd name="T5" fmla="*/ 57 h 85"/>
                  <a:gd name="T6" fmla="*/ 39 w 130"/>
                  <a:gd name="T7" fmla="*/ 48 h 85"/>
                  <a:gd name="T8" fmla="*/ 66 w 130"/>
                  <a:gd name="T9" fmla="*/ 36 h 85"/>
                  <a:gd name="T10" fmla="*/ 90 w 130"/>
                  <a:gd name="T11" fmla="*/ 12 h 85"/>
                  <a:gd name="T12" fmla="*/ 108 w 130"/>
                  <a:gd name="T13" fmla="*/ 0 h 85"/>
                  <a:gd name="T14" fmla="*/ 117 w 130"/>
                  <a:gd name="T15" fmla="*/ 6 h 85"/>
                  <a:gd name="T16" fmla="*/ 72 w 130"/>
                  <a:gd name="T17" fmla="*/ 84 h 85"/>
                  <a:gd name="T18" fmla="*/ 6 w 130"/>
                  <a:gd name="T19" fmla="*/ 81 h 85"/>
                  <a:gd name="T20" fmla="*/ 6 w 130"/>
                  <a:gd name="T21" fmla="*/ 75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0" h="85">
                    <a:moveTo>
                      <a:pt x="6" y="75"/>
                    </a:moveTo>
                    <a:cubicBezTo>
                      <a:pt x="12" y="71"/>
                      <a:pt x="18" y="70"/>
                      <a:pt x="24" y="66"/>
                    </a:cubicBezTo>
                    <a:cubicBezTo>
                      <a:pt x="28" y="64"/>
                      <a:pt x="30" y="60"/>
                      <a:pt x="33" y="57"/>
                    </a:cubicBezTo>
                    <a:cubicBezTo>
                      <a:pt x="35" y="54"/>
                      <a:pt x="36" y="50"/>
                      <a:pt x="39" y="48"/>
                    </a:cubicBezTo>
                    <a:cubicBezTo>
                      <a:pt x="45" y="43"/>
                      <a:pt x="58" y="39"/>
                      <a:pt x="66" y="36"/>
                    </a:cubicBezTo>
                    <a:cubicBezTo>
                      <a:pt x="74" y="28"/>
                      <a:pt x="82" y="19"/>
                      <a:pt x="90" y="12"/>
                    </a:cubicBezTo>
                    <a:cubicBezTo>
                      <a:pt x="95" y="7"/>
                      <a:pt x="108" y="0"/>
                      <a:pt x="108" y="0"/>
                    </a:cubicBezTo>
                    <a:cubicBezTo>
                      <a:pt x="111" y="2"/>
                      <a:pt x="116" y="2"/>
                      <a:pt x="117" y="6"/>
                    </a:cubicBezTo>
                    <a:cubicBezTo>
                      <a:pt x="130" y="78"/>
                      <a:pt x="129" y="79"/>
                      <a:pt x="72" y="84"/>
                    </a:cubicBezTo>
                    <a:cubicBezTo>
                      <a:pt x="50" y="83"/>
                      <a:pt x="28" y="85"/>
                      <a:pt x="6" y="81"/>
                    </a:cubicBezTo>
                    <a:cubicBezTo>
                      <a:pt x="0" y="80"/>
                      <a:pt x="15" y="66"/>
                      <a:pt x="6" y="75"/>
                    </a:cubicBezTo>
                    <a:close/>
                  </a:path>
                </a:pathLst>
              </a:custGeom>
              <a:solidFill>
                <a:srgbClr val="000000"/>
              </a:solidFill>
              <a:ln w="3175" cmpd="sng">
                <a:solidFill>
                  <a:srgbClr val="000000"/>
                </a:solidFill>
                <a:round/>
                <a:headEnd/>
                <a:tailEnd/>
              </a:ln>
            </p:spPr>
            <p:txBody>
              <a:bodyPr/>
              <a:lstStyle/>
              <a:p>
                <a:pPr eaLnBrk="1" hangingPunct="1">
                  <a:defRPr/>
                </a:pPr>
                <a:endParaRPr lang="ja-JP" altLang="en-US" sz="2000">
                  <a:solidFill>
                    <a:srgbClr val="000000"/>
                  </a:solidFill>
                  <a:ea typeface="ＭＳ Ｐゴシック" pitchFamily="50" charset="-128"/>
                  <a:cs typeface="+mn-cs"/>
                </a:endParaRPr>
              </a:p>
            </p:txBody>
          </p:sp>
        </p:grpSp>
        <p:grpSp>
          <p:nvGrpSpPr>
            <p:cNvPr id="57394" name="Group 51"/>
            <p:cNvGrpSpPr>
              <a:grpSpLocks/>
            </p:cNvGrpSpPr>
            <p:nvPr/>
          </p:nvGrpSpPr>
          <p:grpSpPr bwMode="auto">
            <a:xfrm flipH="1">
              <a:off x="5141" y="7465"/>
              <a:ext cx="140" cy="200"/>
              <a:chOff x="6221" y="6005"/>
              <a:chExt cx="140" cy="200"/>
            </a:xfrm>
          </p:grpSpPr>
          <p:grpSp>
            <p:nvGrpSpPr>
              <p:cNvPr id="57395" name="Group 52"/>
              <p:cNvGrpSpPr>
                <a:grpSpLocks/>
              </p:cNvGrpSpPr>
              <p:nvPr/>
            </p:nvGrpSpPr>
            <p:grpSpPr bwMode="auto">
              <a:xfrm>
                <a:off x="6221" y="6005"/>
                <a:ext cx="140" cy="200"/>
                <a:chOff x="7361" y="4885"/>
                <a:chExt cx="140" cy="200"/>
              </a:xfrm>
            </p:grpSpPr>
            <p:sp>
              <p:nvSpPr>
                <p:cNvPr id="157" name="Line 53"/>
                <p:cNvSpPr>
                  <a:spLocks noChangeShapeType="1"/>
                </p:cNvSpPr>
                <p:nvPr/>
              </p:nvSpPr>
              <p:spPr bwMode="auto">
                <a:xfrm>
                  <a:off x="7361" y="4885"/>
                  <a:ext cx="14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58" name="Line 54"/>
                <p:cNvSpPr>
                  <a:spLocks noChangeShapeType="1"/>
                </p:cNvSpPr>
                <p:nvPr/>
              </p:nvSpPr>
              <p:spPr bwMode="auto">
                <a:xfrm>
                  <a:off x="7361" y="4885"/>
                  <a:ext cx="0" cy="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sp>
              <p:nvSpPr>
                <p:cNvPr id="159" name="Line 55"/>
                <p:cNvSpPr>
                  <a:spLocks noChangeShapeType="1"/>
                </p:cNvSpPr>
                <p:nvPr/>
              </p:nvSpPr>
              <p:spPr bwMode="auto">
                <a:xfrm flipV="1">
                  <a:off x="7361" y="4986"/>
                  <a:ext cx="14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defRPr/>
                  </a:pPr>
                  <a:endParaRPr lang="ja-JP" altLang="en-US" sz="2000">
                    <a:solidFill>
                      <a:srgbClr val="000000"/>
                    </a:solidFill>
                    <a:ea typeface="ＭＳ Ｐゴシック" pitchFamily="50" charset="-128"/>
                    <a:cs typeface="+mn-cs"/>
                  </a:endParaRPr>
                </a:p>
              </p:txBody>
            </p:sp>
          </p:grpSp>
          <p:sp>
            <p:nvSpPr>
              <p:cNvPr id="156" name="Freeform 56"/>
              <p:cNvSpPr>
                <a:spLocks/>
              </p:cNvSpPr>
              <p:nvPr/>
            </p:nvSpPr>
            <p:spPr bwMode="auto">
              <a:xfrm>
                <a:off x="6221" y="6021"/>
                <a:ext cx="130" cy="185"/>
              </a:xfrm>
              <a:custGeom>
                <a:avLst/>
                <a:gdLst>
                  <a:gd name="T0" fmla="*/ 9 w 129"/>
                  <a:gd name="T1" fmla="*/ 0 h 182"/>
                  <a:gd name="T2" fmla="*/ 0 w 129"/>
                  <a:gd name="T3" fmla="*/ 108 h 182"/>
                  <a:gd name="T4" fmla="*/ 3 w 129"/>
                  <a:gd name="T5" fmla="*/ 177 h 182"/>
                  <a:gd name="T6" fmla="*/ 30 w 129"/>
                  <a:gd name="T7" fmla="*/ 168 h 182"/>
                  <a:gd name="T8" fmla="*/ 60 w 129"/>
                  <a:gd name="T9" fmla="*/ 147 h 182"/>
                  <a:gd name="T10" fmla="*/ 93 w 129"/>
                  <a:gd name="T11" fmla="*/ 120 h 182"/>
                  <a:gd name="T12" fmla="*/ 129 w 129"/>
                  <a:gd name="T13" fmla="*/ 90 h 182"/>
                  <a:gd name="T14" fmla="*/ 120 w 129"/>
                  <a:gd name="T15" fmla="*/ 84 h 182"/>
                  <a:gd name="T16" fmla="*/ 114 w 129"/>
                  <a:gd name="T17" fmla="*/ 75 h 182"/>
                  <a:gd name="T18" fmla="*/ 96 w 129"/>
                  <a:gd name="T19" fmla="*/ 63 h 182"/>
                  <a:gd name="T20" fmla="*/ 66 w 129"/>
                  <a:gd name="T21" fmla="*/ 39 h 182"/>
                  <a:gd name="T22" fmla="*/ 42 w 129"/>
                  <a:gd name="T23" fmla="*/ 24 h 182"/>
                  <a:gd name="T24" fmla="*/ 9 w 129"/>
                  <a:gd name="T25" fmla="*/ 0 h 1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9" h="182">
                    <a:moveTo>
                      <a:pt x="9" y="0"/>
                    </a:moveTo>
                    <a:cubicBezTo>
                      <a:pt x="7" y="38"/>
                      <a:pt x="9" y="72"/>
                      <a:pt x="0" y="108"/>
                    </a:cubicBezTo>
                    <a:cubicBezTo>
                      <a:pt x="0" y="115"/>
                      <a:pt x="8" y="161"/>
                      <a:pt x="3" y="177"/>
                    </a:cubicBezTo>
                    <a:cubicBezTo>
                      <a:pt x="17" y="182"/>
                      <a:pt x="17" y="172"/>
                      <a:pt x="30" y="168"/>
                    </a:cubicBezTo>
                    <a:cubicBezTo>
                      <a:pt x="34" y="156"/>
                      <a:pt x="48" y="151"/>
                      <a:pt x="60" y="147"/>
                    </a:cubicBezTo>
                    <a:cubicBezTo>
                      <a:pt x="70" y="137"/>
                      <a:pt x="81" y="124"/>
                      <a:pt x="93" y="120"/>
                    </a:cubicBezTo>
                    <a:cubicBezTo>
                      <a:pt x="104" y="104"/>
                      <a:pt x="115" y="112"/>
                      <a:pt x="129" y="90"/>
                    </a:cubicBezTo>
                    <a:cubicBezTo>
                      <a:pt x="126" y="88"/>
                      <a:pt x="123" y="87"/>
                      <a:pt x="120" y="84"/>
                    </a:cubicBezTo>
                    <a:cubicBezTo>
                      <a:pt x="117" y="81"/>
                      <a:pt x="117" y="77"/>
                      <a:pt x="114" y="75"/>
                    </a:cubicBezTo>
                    <a:cubicBezTo>
                      <a:pt x="109" y="70"/>
                      <a:pt x="96" y="63"/>
                      <a:pt x="96" y="63"/>
                    </a:cubicBezTo>
                    <a:cubicBezTo>
                      <a:pt x="90" y="53"/>
                      <a:pt x="77" y="43"/>
                      <a:pt x="66" y="39"/>
                    </a:cubicBezTo>
                    <a:cubicBezTo>
                      <a:pt x="62" y="26"/>
                      <a:pt x="55" y="27"/>
                      <a:pt x="42" y="24"/>
                    </a:cubicBezTo>
                    <a:cubicBezTo>
                      <a:pt x="34" y="12"/>
                      <a:pt x="9" y="10"/>
                      <a:pt x="9" y="0"/>
                    </a:cubicBezTo>
                    <a:close/>
                  </a:path>
                </a:pathLst>
              </a:custGeom>
              <a:solidFill>
                <a:srgbClr val="000000"/>
              </a:solidFill>
              <a:ln w="3175" cmpd="sng">
                <a:solidFill>
                  <a:srgbClr val="000000"/>
                </a:solidFill>
                <a:round/>
                <a:headEnd/>
                <a:tailEnd/>
              </a:ln>
            </p:spPr>
            <p:txBody>
              <a:bodyPr/>
              <a:lstStyle/>
              <a:p>
                <a:pPr eaLnBrk="1" hangingPunct="1">
                  <a:defRPr/>
                </a:pPr>
                <a:endParaRPr lang="ja-JP" altLang="en-US" sz="2000">
                  <a:solidFill>
                    <a:srgbClr val="000000"/>
                  </a:solidFill>
                  <a:ea typeface="ＭＳ Ｐゴシック" pitchFamily="50" charset="-128"/>
                  <a:cs typeface="+mn-cs"/>
                </a:endParaRPr>
              </a:p>
            </p:txBody>
          </p:sp>
        </p:grpSp>
      </p:grpSp>
      <p:sp>
        <p:nvSpPr>
          <p:cNvPr id="172" name="Rectangle 239"/>
          <p:cNvSpPr>
            <a:spLocks noChangeArrowheads="1"/>
          </p:cNvSpPr>
          <p:nvPr/>
        </p:nvSpPr>
        <p:spPr bwMode="auto">
          <a:xfrm>
            <a:off x="866775" y="3541713"/>
            <a:ext cx="3035300" cy="1778000"/>
          </a:xfrm>
          <a:prstGeom prst="rect">
            <a:avLst/>
          </a:prstGeom>
          <a:solidFill>
            <a:srgbClr val="FF0000">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r" eaLnBrk="1" hangingPunct="1">
              <a:defRPr/>
            </a:pPr>
            <a:endParaRPr kumimoji="0" lang="ja-JP" altLang="en-US" sz="2000">
              <a:solidFill>
                <a:srgbClr val="000000"/>
              </a:solidFill>
              <a:ea typeface="ＭＳ Ｐゴシック" pitchFamily="50" charset="-128"/>
              <a:cs typeface="+mn-cs"/>
            </a:endParaRPr>
          </a:p>
        </p:txBody>
      </p:sp>
      <p:sp>
        <p:nvSpPr>
          <p:cNvPr id="173" name="Rectangle 239"/>
          <p:cNvSpPr>
            <a:spLocks noChangeArrowheads="1"/>
          </p:cNvSpPr>
          <p:nvPr/>
        </p:nvSpPr>
        <p:spPr bwMode="auto">
          <a:xfrm>
            <a:off x="1560513" y="2438400"/>
            <a:ext cx="239712" cy="1103313"/>
          </a:xfrm>
          <a:prstGeom prst="rect">
            <a:avLst/>
          </a:prstGeom>
          <a:solidFill>
            <a:srgbClr val="FF0000">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r" eaLnBrk="1" hangingPunct="1">
              <a:defRPr/>
            </a:pPr>
            <a:endParaRPr kumimoji="0" lang="ja-JP" altLang="en-US" sz="2000">
              <a:solidFill>
                <a:srgbClr val="000000"/>
              </a:solidFill>
              <a:ea typeface="ＭＳ Ｐゴシック" pitchFamily="50" charset="-128"/>
              <a:cs typeface="+mn-cs"/>
            </a:endParaRPr>
          </a:p>
        </p:txBody>
      </p:sp>
      <p:sp>
        <p:nvSpPr>
          <p:cNvPr id="174" name="Text Box 65"/>
          <p:cNvSpPr txBox="1">
            <a:spLocks noChangeArrowheads="1"/>
          </p:cNvSpPr>
          <p:nvPr/>
        </p:nvSpPr>
        <p:spPr bwMode="auto">
          <a:xfrm>
            <a:off x="2992438" y="4111625"/>
            <a:ext cx="7032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fontAlgn="auto">
              <a:spcBef>
                <a:spcPct val="50000"/>
              </a:spcBef>
              <a:spcAft>
                <a:spcPts val="0"/>
              </a:spcAft>
              <a:defRPr/>
            </a:pPr>
            <a:r>
              <a:rPr kumimoji="0" lang="en-US" altLang="ja-JP" sz="1200" b="1" kern="0" smtClean="0">
                <a:solidFill>
                  <a:srgbClr val="000000"/>
                </a:solidFill>
                <a:cs typeface="+mn-cs"/>
              </a:rPr>
              <a:t>Filter</a:t>
            </a:r>
          </a:p>
        </p:txBody>
      </p:sp>
      <p:grpSp>
        <p:nvGrpSpPr>
          <p:cNvPr id="57383" name="Group 69"/>
          <p:cNvGrpSpPr>
            <a:grpSpLocks/>
          </p:cNvGrpSpPr>
          <p:nvPr/>
        </p:nvGrpSpPr>
        <p:grpSpPr bwMode="auto">
          <a:xfrm>
            <a:off x="2759075" y="3960813"/>
            <a:ext cx="317500" cy="571500"/>
            <a:chOff x="1352" y="2120"/>
            <a:chExt cx="200" cy="360"/>
          </a:xfrm>
        </p:grpSpPr>
        <p:sp>
          <p:nvSpPr>
            <p:cNvPr id="176" name="AutoShape 70"/>
            <p:cNvSpPr>
              <a:spLocks noChangeArrowheads="1"/>
            </p:cNvSpPr>
            <p:nvPr/>
          </p:nvSpPr>
          <p:spPr bwMode="auto">
            <a:xfrm>
              <a:off x="1352" y="2296"/>
              <a:ext cx="200" cy="184"/>
            </a:xfrm>
            <a:custGeom>
              <a:avLst/>
              <a:gdLst>
                <a:gd name="G0" fmla="+- 7992 0 0"/>
                <a:gd name="G1" fmla="+- 21600 0 7992"/>
                <a:gd name="G2" fmla="*/ 7992 1 2"/>
                <a:gd name="G3" fmla="+- 21600 0 G2"/>
                <a:gd name="G4" fmla="+/ 7992 21600 2"/>
                <a:gd name="G5" fmla="+/ G1 0 2"/>
                <a:gd name="G6" fmla="*/ 21600 21600 7992"/>
                <a:gd name="G7" fmla="*/ G6 1 2"/>
                <a:gd name="G8" fmla="+- 21600 0 G7"/>
                <a:gd name="G9" fmla="*/ 21600 1 2"/>
                <a:gd name="G10" fmla="+- 7992 0 G9"/>
                <a:gd name="G11" fmla="?: G10 G8 0"/>
                <a:gd name="G12" fmla="?: G10 G7 21600"/>
                <a:gd name="T0" fmla="*/ 17604 w 21600"/>
                <a:gd name="T1" fmla="*/ 10800 h 21600"/>
                <a:gd name="T2" fmla="*/ 10800 w 21600"/>
                <a:gd name="T3" fmla="*/ 21600 h 21600"/>
                <a:gd name="T4" fmla="*/ 3996 w 21600"/>
                <a:gd name="T5" fmla="*/ 10800 h 21600"/>
                <a:gd name="T6" fmla="*/ 10800 w 21600"/>
                <a:gd name="T7" fmla="*/ 0 h 21600"/>
                <a:gd name="T8" fmla="*/ 5796 w 21600"/>
                <a:gd name="T9" fmla="*/ 5796 h 21600"/>
                <a:gd name="T10" fmla="*/ 15804 w 21600"/>
                <a:gd name="T11" fmla="*/ 15804 h 21600"/>
              </a:gdLst>
              <a:ahLst/>
              <a:cxnLst>
                <a:cxn ang="0">
                  <a:pos x="T0" y="T1"/>
                </a:cxn>
                <a:cxn ang="0">
                  <a:pos x="T2" y="T3"/>
                </a:cxn>
                <a:cxn ang="0">
                  <a:pos x="T4" y="T5"/>
                </a:cxn>
                <a:cxn ang="0">
                  <a:pos x="T6" y="T7"/>
                </a:cxn>
              </a:cxnLst>
              <a:rect l="T8" t="T9" r="T10" b="T11"/>
              <a:pathLst>
                <a:path w="21600" h="21600">
                  <a:moveTo>
                    <a:pt x="0" y="0"/>
                  </a:moveTo>
                  <a:lnTo>
                    <a:pt x="7992" y="21600"/>
                  </a:lnTo>
                  <a:lnTo>
                    <a:pt x="13608" y="21600"/>
                  </a:lnTo>
                  <a:lnTo>
                    <a:pt x="21600" y="0"/>
                  </a:lnTo>
                  <a:close/>
                </a:path>
              </a:pathLst>
            </a:custGeom>
            <a:gradFill rotWithShape="1">
              <a:gsLst>
                <a:gs pos="0">
                  <a:srgbClr val="9DC2EB"/>
                </a:gs>
                <a:gs pos="50000">
                  <a:srgbClr val="FFFFFF"/>
                </a:gs>
                <a:gs pos="100000">
                  <a:srgbClr val="9DC2E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kern="0" dirty="0">
                <a:solidFill>
                  <a:srgbClr val="000000"/>
                </a:solidFill>
                <a:latin typeface="Arial" charset="0"/>
                <a:ea typeface="ＭＳ Ｐゴシック" charset="-128"/>
                <a:cs typeface="+mn-cs"/>
              </a:endParaRPr>
            </a:p>
          </p:txBody>
        </p:sp>
        <p:sp>
          <p:nvSpPr>
            <p:cNvPr id="177" name="AutoShape 71"/>
            <p:cNvSpPr>
              <a:spLocks noChangeArrowheads="1"/>
            </p:cNvSpPr>
            <p:nvPr/>
          </p:nvSpPr>
          <p:spPr bwMode="auto">
            <a:xfrm flipV="1">
              <a:off x="1352" y="2120"/>
              <a:ext cx="200" cy="184"/>
            </a:xfrm>
            <a:custGeom>
              <a:avLst/>
              <a:gdLst>
                <a:gd name="G0" fmla="+- 7992 0 0"/>
                <a:gd name="G1" fmla="+- 21600 0 7992"/>
                <a:gd name="G2" fmla="*/ 7992 1 2"/>
                <a:gd name="G3" fmla="+- 21600 0 G2"/>
                <a:gd name="G4" fmla="+/ 7992 21600 2"/>
                <a:gd name="G5" fmla="+/ G1 0 2"/>
                <a:gd name="G6" fmla="*/ 21600 21600 7992"/>
                <a:gd name="G7" fmla="*/ G6 1 2"/>
                <a:gd name="G8" fmla="+- 21600 0 G7"/>
                <a:gd name="G9" fmla="*/ 21600 1 2"/>
                <a:gd name="G10" fmla="+- 7992 0 G9"/>
                <a:gd name="G11" fmla="?: G10 G8 0"/>
                <a:gd name="G12" fmla="?: G10 G7 21600"/>
                <a:gd name="T0" fmla="*/ 17604 w 21600"/>
                <a:gd name="T1" fmla="*/ 10800 h 21600"/>
                <a:gd name="T2" fmla="*/ 10800 w 21600"/>
                <a:gd name="T3" fmla="*/ 21600 h 21600"/>
                <a:gd name="T4" fmla="*/ 3996 w 21600"/>
                <a:gd name="T5" fmla="*/ 10800 h 21600"/>
                <a:gd name="T6" fmla="*/ 10800 w 21600"/>
                <a:gd name="T7" fmla="*/ 0 h 21600"/>
                <a:gd name="T8" fmla="*/ 5796 w 21600"/>
                <a:gd name="T9" fmla="*/ 5796 h 21600"/>
                <a:gd name="T10" fmla="*/ 15804 w 21600"/>
                <a:gd name="T11" fmla="*/ 15804 h 21600"/>
              </a:gdLst>
              <a:ahLst/>
              <a:cxnLst>
                <a:cxn ang="0">
                  <a:pos x="T0" y="T1"/>
                </a:cxn>
                <a:cxn ang="0">
                  <a:pos x="T2" y="T3"/>
                </a:cxn>
                <a:cxn ang="0">
                  <a:pos x="T4" y="T5"/>
                </a:cxn>
                <a:cxn ang="0">
                  <a:pos x="T6" y="T7"/>
                </a:cxn>
              </a:cxnLst>
              <a:rect l="T8" t="T9" r="T10" b="T11"/>
              <a:pathLst>
                <a:path w="21600" h="21600">
                  <a:moveTo>
                    <a:pt x="0" y="0"/>
                  </a:moveTo>
                  <a:lnTo>
                    <a:pt x="7992" y="21600"/>
                  </a:lnTo>
                  <a:lnTo>
                    <a:pt x="13608" y="21600"/>
                  </a:lnTo>
                  <a:lnTo>
                    <a:pt x="21600" y="0"/>
                  </a:lnTo>
                  <a:close/>
                </a:path>
              </a:pathLst>
            </a:custGeom>
            <a:gradFill rotWithShape="1">
              <a:gsLst>
                <a:gs pos="0">
                  <a:srgbClr val="9DC2EB"/>
                </a:gs>
                <a:gs pos="50000">
                  <a:srgbClr val="FFFFFF"/>
                </a:gs>
                <a:gs pos="100000">
                  <a:srgbClr val="9DC2E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kern="0" dirty="0">
                <a:solidFill>
                  <a:srgbClr val="000000"/>
                </a:solidFill>
                <a:latin typeface="Arial" charset="0"/>
                <a:ea typeface="ＭＳ Ｐゴシック" charset="-128"/>
                <a:cs typeface="+mn-cs"/>
              </a:endParaRPr>
            </a:p>
          </p:txBody>
        </p:sp>
      </p:grpSp>
      <p:sp>
        <p:nvSpPr>
          <p:cNvPr id="178" name="Text Box 81"/>
          <p:cNvSpPr txBox="1">
            <a:spLocks noChangeArrowheads="1"/>
          </p:cNvSpPr>
          <p:nvPr/>
        </p:nvSpPr>
        <p:spPr bwMode="auto">
          <a:xfrm>
            <a:off x="1684338" y="4808538"/>
            <a:ext cx="819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fontAlgn="auto">
              <a:spcBef>
                <a:spcPct val="50000"/>
              </a:spcBef>
              <a:spcAft>
                <a:spcPts val="0"/>
              </a:spcAft>
              <a:defRPr/>
            </a:pPr>
            <a:r>
              <a:rPr kumimoji="0" lang="en-US" altLang="ja-JP" sz="1200" b="1" kern="0" smtClean="0">
                <a:solidFill>
                  <a:srgbClr val="000000"/>
                </a:solidFill>
                <a:cs typeface="+mn-cs"/>
              </a:rPr>
              <a:t>Bypass</a:t>
            </a:r>
          </a:p>
        </p:txBody>
      </p:sp>
      <p:sp>
        <p:nvSpPr>
          <p:cNvPr id="179" name="AutoShape 9"/>
          <p:cNvSpPr>
            <a:spLocks noChangeArrowheads="1"/>
          </p:cNvSpPr>
          <p:nvPr/>
        </p:nvSpPr>
        <p:spPr bwMode="auto">
          <a:xfrm>
            <a:off x="1793875" y="3859213"/>
            <a:ext cx="279400" cy="584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9DC2EB"/>
              </a:gs>
              <a:gs pos="50000">
                <a:srgbClr val="FFFFFF"/>
              </a:gs>
              <a:gs pos="100000">
                <a:srgbClr val="9DC2E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kern="0" dirty="0">
              <a:solidFill>
                <a:srgbClr val="000000"/>
              </a:solidFill>
              <a:latin typeface="Arial" charset="0"/>
              <a:ea typeface="ＭＳ Ｐゴシック" charset="-128"/>
              <a:cs typeface="+mn-cs"/>
            </a:endParaRPr>
          </a:p>
        </p:txBody>
      </p:sp>
      <p:sp>
        <p:nvSpPr>
          <p:cNvPr id="180" name="Text Box 74"/>
          <p:cNvSpPr txBox="1">
            <a:spLocks noChangeArrowheads="1"/>
          </p:cNvSpPr>
          <p:nvPr/>
        </p:nvSpPr>
        <p:spPr bwMode="auto">
          <a:xfrm>
            <a:off x="958850" y="4033838"/>
            <a:ext cx="952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fontAlgn="auto">
              <a:spcBef>
                <a:spcPct val="50000"/>
              </a:spcBef>
              <a:spcAft>
                <a:spcPts val="0"/>
              </a:spcAft>
              <a:defRPr/>
            </a:pPr>
            <a:r>
              <a:rPr kumimoji="0" lang="en-US" altLang="ja-JP" sz="1200" b="1" kern="0" smtClean="0">
                <a:solidFill>
                  <a:srgbClr val="000000"/>
                </a:solidFill>
                <a:cs typeface="+mn-cs"/>
              </a:rPr>
              <a:t>Cyclone</a:t>
            </a:r>
          </a:p>
        </p:txBody>
      </p:sp>
      <p:sp>
        <p:nvSpPr>
          <p:cNvPr id="181" name="Rectangle 6"/>
          <p:cNvSpPr>
            <a:spLocks noChangeArrowheads="1"/>
          </p:cNvSpPr>
          <p:nvPr/>
        </p:nvSpPr>
        <p:spPr bwMode="auto">
          <a:xfrm>
            <a:off x="1616075" y="2593975"/>
            <a:ext cx="133350" cy="755650"/>
          </a:xfrm>
          <a:prstGeom prst="rect">
            <a:avLst/>
          </a:prstGeom>
          <a:gradFill rotWithShape="1">
            <a:gsLst>
              <a:gs pos="0">
                <a:srgbClr val="9DC2EB"/>
              </a:gs>
              <a:gs pos="50000">
                <a:srgbClr val="FFFFFF"/>
              </a:gs>
              <a:gs pos="100000">
                <a:srgbClr val="9DC2EB"/>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Clr>
                <a:schemeClr val="accent1"/>
              </a:buClr>
              <a:buSzPct val="80000"/>
              <a:buFont typeface="Zapf Dingbats"/>
              <a:buChar char="n"/>
              <a:defRPr sz="2000" b="1">
                <a:solidFill>
                  <a:schemeClr val="tx1"/>
                </a:solidFill>
                <a:latin typeface="Arial" panose="020B0604020202020204" pitchFamily="34" charset="0"/>
                <a:ea typeface="ＭＳ Ｐゴシック" panose="020B0600070205080204" pitchFamily="50" charset="-128"/>
              </a:defRPr>
            </a:lvl1pPr>
            <a:lvl2pPr marL="742950" indent="-285750">
              <a:spcBef>
                <a:spcPct val="30000"/>
              </a:spcBef>
              <a:buClr>
                <a:schemeClr val="accent1"/>
              </a:buClr>
              <a:buSzPct val="80000"/>
              <a:buFont typeface="Zapf Dingbats"/>
              <a:buChar char="l"/>
              <a:defRPr>
                <a:solidFill>
                  <a:schemeClr val="tx1"/>
                </a:solidFill>
                <a:latin typeface="Arial" panose="020B0604020202020204" pitchFamily="34" charset="0"/>
                <a:ea typeface="ＭＳ Ｐゴシック" panose="020B0600070205080204" pitchFamily="50" charset="-128"/>
              </a:defRPr>
            </a:lvl2pPr>
            <a:lvl3pPr marL="1143000" indent="-228600">
              <a:spcBef>
                <a:spcPct val="30000"/>
              </a:spcBef>
              <a:buClr>
                <a:schemeClr val="accent1"/>
              </a:buClr>
              <a:buSzPct val="100000"/>
              <a:buChar char="-"/>
              <a:defRPr sz="1600">
                <a:solidFill>
                  <a:schemeClr val="tx1"/>
                </a:solidFill>
                <a:latin typeface="Arial" panose="020B0604020202020204" pitchFamily="34" charset="0"/>
                <a:ea typeface="ＭＳ Ｐゴシック" panose="020B0600070205080204" pitchFamily="50" charset="-128"/>
              </a:defRPr>
            </a:lvl3pPr>
            <a:lvl4pPr marL="1600200" indent="-228600">
              <a:spcBef>
                <a:spcPct val="30000"/>
              </a:spcBef>
              <a:buClr>
                <a:schemeClr val="accent1"/>
              </a:buClr>
              <a:buSzPct val="80000"/>
              <a:buFont typeface="Wingdings" panose="05000000000000000000" pitchFamily="2" charset="2"/>
              <a:buChar char="ü"/>
              <a:defRPr sz="1600">
                <a:solidFill>
                  <a:schemeClr val="tx1"/>
                </a:solidFill>
                <a:latin typeface="Arial" panose="020B0604020202020204" pitchFamily="34" charset="0"/>
                <a:ea typeface="ＭＳ Ｐゴシック" panose="020B0600070205080204" pitchFamily="50" charset="-128"/>
              </a:defRPr>
            </a:lvl4pPr>
            <a:lvl5pPr marL="2057400" indent="-228600">
              <a:spcBef>
                <a:spcPct val="40000"/>
              </a:spcBef>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4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ct val="0"/>
              </a:spcBef>
              <a:spcAft>
                <a:spcPts val="0"/>
              </a:spcAft>
              <a:buClrTx/>
              <a:buSzTx/>
              <a:buFontTx/>
              <a:buNone/>
              <a:defRPr/>
            </a:pPr>
            <a:endParaRPr kumimoji="0" lang="ja-JP" altLang="en-US" b="0" kern="0" smtClean="0">
              <a:solidFill>
                <a:srgbClr val="000000"/>
              </a:solidFill>
              <a:ea typeface="Arial Unicode MS" panose="020B0604020202020204" pitchFamily="50" charset="-128"/>
            </a:endParaRPr>
          </a:p>
        </p:txBody>
      </p:sp>
      <p:sp>
        <p:nvSpPr>
          <p:cNvPr id="182" name="正方形/長方形 1"/>
          <p:cNvSpPr>
            <a:spLocks noChangeArrowheads="1"/>
          </p:cNvSpPr>
          <p:nvPr/>
        </p:nvSpPr>
        <p:spPr bwMode="auto">
          <a:xfrm>
            <a:off x="5435600" y="5580063"/>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defRPr/>
            </a:pPr>
            <a:r>
              <a:rPr kumimoji="0" lang="en-US" altLang="ja-JP" sz="1800" b="1">
                <a:solidFill>
                  <a:srgbClr val="0070C0"/>
                </a:solidFill>
                <a:ea typeface="ＭＳ Ｐゴシック" pitchFamily="50" charset="-128"/>
                <a:cs typeface="Arial" pitchFamily="34" charset="0"/>
              </a:rPr>
              <a:t>【Patent No.JP 4956178】</a:t>
            </a:r>
            <a:endParaRPr kumimoji="0" lang="ja-JP" altLang="en-US" sz="1800" b="1">
              <a:solidFill>
                <a:srgbClr val="0070C0"/>
              </a:solidFill>
              <a:ea typeface="ＭＳ Ｐゴシック" pitchFamily="50" charset="-128"/>
              <a:cs typeface="+mn-cs"/>
            </a:endParaRPr>
          </a:p>
        </p:txBody>
      </p:sp>
      <p:sp>
        <p:nvSpPr>
          <p:cNvPr id="183" name="円/楕円 182"/>
          <p:cNvSpPr/>
          <p:nvPr/>
        </p:nvSpPr>
        <p:spPr bwMode="auto">
          <a:xfrm>
            <a:off x="106735" y="116632"/>
            <a:ext cx="792857" cy="70879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lgn="ctr" eaLnBrk="1" hangingPunct="1">
              <a:defRPr/>
            </a:pPr>
            <a:endParaRPr lang="ja-JP" altLang="en-US" dirty="0">
              <a:blipFill dpi="0" rotWithShape="1">
                <a:blip r:embed="rId3">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extLst>
      <p:ext uri="{BB962C8B-B14F-4D97-AF65-F5344CB8AC3E}">
        <p14:creationId xmlns:p14="http://schemas.microsoft.com/office/powerpoint/2010/main" val="50381442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Method of OBS-PM for NTE</a:t>
            </a:r>
            <a:endParaRPr kumimoji="1" lang="ja-JP" altLang="en-US" dirty="0">
              <a:latin typeface="Arial" panose="020B0604020202020204" pitchFamily="34" charset="0"/>
              <a:cs typeface="Arial" panose="020B0604020202020204" pitchFamily="34" charset="0"/>
            </a:endParaRPr>
          </a:p>
        </p:txBody>
      </p:sp>
      <p:sp>
        <p:nvSpPr>
          <p:cNvPr id="49" name="Text Box 33"/>
          <p:cNvSpPr txBox="1">
            <a:spLocks noChangeArrowheads="1"/>
          </p:cNvSpPr>
          <p:nvPr/>
        </p:nvSpPr>
        <p:spPr bwMode="auto">
          <a:xfrm>
            <a:off x="971550" y="5373688"/>
            <a:ext cx="763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0"/>
              </a:spcBef>
              <a:spcAft>
                <a:spcPct val="0"/>
              </a:spcAft>
              <a:buClrTx/>
              <a:buFontTx/>
              <a:buNone/>
            </a:pPr>
            <a:r>
              <a:rPr kumimoji="0" lang="en-US" altLang="ja-JP" sz="1800" b="1" smtClean="0">
                <a:solidFill>
                  <a:srgbClr val="000000"/>
                </a:solidFill>
                <a:latin typeface="Arial" panose="020B0604020202020204" pitchFamily="34" charset="0"/>
              </a:rPr>
              <a:t>PM mass in Individual NTE events  = Total PM ×</a:t>
            </a:r>
            <a:r>
              <a:rPr kumimoji="0" lang="ja-JP" altLang="en-US" sz="1800" b="1" smtClean="0">
                <a:solidFill>
                  <a:srgbClr val="000000"/>
                </a:solidFill>
                <a:latin typeface="Arial" panose="020B0604020202020204" pitchFamily="34" charset="0"/>
              </a:rPr>
              <a:t> </a:t>
            </a:r>
            <a:r>
              <a:rPr kumimoji="0" lang="en-US" altLang="ja-JP" sz="1800" b="1" smtClean="0">
                <a:solidFill>
                  <a:srgbClr val="000000"/>
                </a:solidFill>
                <a:latin typeface="Arial" panose="020B0604020202020204" pitchFamily="34" charset="0"/>
              </a:rPr>
              <a:t>Fraction</a:t>
            </a:r>
          </a:p>
        </p:txBody>
      </p:sp>
      <p:pic>
        <p:nvPicPr>
          <p:cNvPr id="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6781" r="6793" b="48306"/>
          <a:stretch>
            <a:fillRect/>
          </a:stretch>
        </p:blipFill>
        <p:spPr bwMode="auto">
          <a:xfrm>
            <a:off x="652463" y="2303463"/>
            <a:ext cx="6342062" cy="26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Line 7"/>
          <p:cNvSpPr>
            <a:spLocks noChangeShapeType="1"/>
          </p:cNvSpPr>
          <p:nvPr/>
        </p:nvSpPr>
        <p:spPr bwMode="auto">
          <a:xfrm>
            <a:off x="955675" y="2465388"/>
            <a:ext cx="56642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2800" b="0" i="0" u="none" strike="noStrike" kern="0" cap="none" spc="0" normalizeH="0" baseline="0" noProof="0" smtClean="0">
              <a:ln>
                <a:noFill/>
              </a:ln>
              <a:solidFill>
                <a:srgbClr val="000000"/>
              </a:solidFill>
              <a:effectLst/>
              <a:uLnTx/>
              <a:uFillTx/>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52" name="Rectangle 8"/>
          <p:cNvSpPr>
            <a:spLocks noChangeArrowheads="1"/>
          </p:cNvSpPr>
          <p:nvPr/>
        </p:nvSpPr>
        <p:spPr bwMode="auto">
          <a:xfrm>
            <a:off x="1476375" y="2465388"/>
            <a:ext cx="358775" cy="2184400"/>
          </a:xfrm>
          <a:prstGeom prst="rect">
            <a:avLst/>
          </a:prstGeom>
          <a:solidFill>
            <a:srgbClr val="FF6600">
              <a:alpha val="25098"/>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Unicode MS" panose="020B0604020202020204" pitchFamily="50" charset="-128"/>
            </a:endParaRPr>
          </a:p>
        </p:txBody>
      </p:sp>
      <p:sp>
        <p:nvSpPr>
          <p:cNvPr id="53" name="Rectangle 9"/>
          <p:cNvSpPr>
            <a:spLocks noChangeArrowheads="1"/>
          </p:cNvSpPr>
          <p:nvPr/>
        </p:nvSpPr>
        <p:spPr bwMode="auto">
          <a:xfrm>
            <a:off x="2484438" y="2466975"/>
            <a:ext cx="142875" cy="2181225"/>
          </a:xfrm>
          <a:prstGeom prst="rect">
            <a:avLst/>
          </a:prstGeom>
          <a:solidFill>
            <a:srgbClr val="FF6600">
              <a:alpha val="25098"/>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Unicode MS" panose="020B0604020202020204" pitchFamily="50" charset="-128"/>
            </a:endParaRPr>
          </a:p>
        </p:txBody>
      </p:sp>
      <p:sp>
        <p:nvSpPr>
          <p:cNvPr id="54" name="Rectangle 10"/>
          <p:cNvSpPr>
            <a:spLocks noChangeArrowheads="1"/>
          </p:cNvSpPr>
          <p:nvPr/>
        </p:nvSpPr>
        <p:spPr bwMode="auto">
          <a:xfrm>
            <a:off x="3276600" y="2465388"/>
            <a:ext cx="358775" cy="2181225"/>
          </a:xfrm>
          <a:prstGeom prst="rect">
            <a:avLst/>
          </a:prstGeom>
          <a:solidFill>
            <a:srgbClr val="FF6600">
              <a:alpha val="25098"/>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Unicode MS" panose="020B0604020202020204" pitchFamily="50" charset="-128"/>
            </a:endParaRPr>
          </a:p>
        </p:txBody>
      </p:sp>
      <p:sp>
        <p:nvSpPr>
          <p:cNvPr id="55" name="Rectangle 11"/>
          <p:cNvSpPr>
            <a:spLocks noChangeArrowheads="1"/>
          </p:cNvSpPr>
          <p:nvPr/>
        </p:nvSpPr>
        <p:spPr bwMode="auto">
          <a:xfrm>
            <a:off x="4787900" y="2473325"/>
            <a:ext cx="431800" cy="2181225"/>
          </a:xfrm>
          <a:prstGeom prst="rect">
            <a:avLst/>
          </a:prstGeom>
          <a:solidFill>
            <a:srgbClr val="FF6600">
              <a:alpha val="25098"/>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Unicode MS" panose="020B0604020202020204" pitchFamily="50" charset="-128"/>
            </a:endParaRPr>
          </a:p>
        </p:txBody>
      </p:sp>
      <p:sp>
        <p:nvSpPr>
          <p:cNvPr id="56" name="Rectangle 12"/>
          <p:cNvSpPr>
            <a:spLocks noChangeArrowheads="1"/>
          </p:cNvSpPr>
          <p:nvPr/>
        </p:nvSpPr>
        <p:spPr bwMode="auto">
          <a:xfrm>
            <a:off x="5724525" y="2471738"/>
            <a:ext cx="647700" cy="2181225"/>
          </a:xfrm>
          <a:prstGeom prst="rect">
            <a:avLst/>
          </a:prstGeom>
          <a:solidFill>
            <a:srgbClr val="FF6600">
              <a:alpha val="25098"/>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0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Unicode MS" panose="020B0604020202020204" pitchFamily="50" charset="-128"/>
            </a:endParaRPr>
          </a:p>
        </p:txBody>
      </p:sp>
      <p:grpSp>
        <p:nvGrpSpPr>
          <p:cNvPr id="57" name="Group 13"/>
          <p:cNvGrpSpPr>
            <a:grpSpLocks/>
          </p:cNvGrpSpPr>
          <p:nvPr/>
        </p:nvGrpSpPr>
        <p:grpSpPr bwMode="auto">
          <a:xfrm>
            <a:off x="1241425" y="1989138"/>
            <a:ext cx="5280025" cy="377825"/>
            <a:chOff x="684" y="1782"/>
            <a:chExt cx="3326" cy="238"/>
          </a:xfrm>
        </p:grpSpPr>
        <p:sp>
          <p:nvSpPr>
            <p:cNvPr id="58" name="Text Box 14"/>
            <p:cNvSpPr txBox="1">
              <a:spLocks noChangeArrowheads="1"/>
            </p:cNvSpPr>
            <p:nvPr/>
          </p:nvSpPr>
          <p:spPr bwMode="auto">
            <a:xfrm>
              <a:off x="684" y="1782"/>
              <a:ext cx="5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FF6600"/>
                  </a:solidFill>
                  <a:latin typeface="Arial" panose="020B0604020202020204" pitchFamily="34" charset="0"/>
                </a:rPr>
                <a:t>NTE-1</a:t>
              </a:r>
            </a:p>
          </p:txBody>
        </p:sp>
        <p:sp>
          <p:nvSpPr>
            <p:cNvPr id="59" name="Text Box 15"/>
            <p:cNvSpPr txBox="1">
              <a:spLocks noChangeArrowheads="1"/>
            </p:cNvSpPr>
            <p:nvPr/>
          </p:nvSpPr>
          <p:spPr bwMode="auto">
            <a:xfrm>
              <a:off x="1259" y="1787"/>
              <a:ext cx="5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FF6600"/>
                  </a:solidFill>
                  <a:latin typeface="Arial" panose="020B0604020202020204" pitchFamily="34" charset="0"/>
                </a:rPr>
                <a:t>NTE-2</a:t>
              </a:r>
            </a:p>
          </p:txBody>
        </p:sp>
        <p:sp>
          <p:nvSpPr>
            <p:cNvPr id="60" name="Text Box 16"/>
            <p:cNvSpPr txBox="1">
              <a:spLocks noChangeArrowheads="1"/>
            </p:cNvSpPr>
            <p:nvPr/>
          </p:nvSpPr>
          <p:spPr bwMode="auto">
            <a:xfrm>
              <a:off x="1828" y="1786"/>
              <a:ext cx="5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FF6600"/>
                  </a:solidFill>
                  <a:latin typeface="Arial" panose="020B0604020202020204" pitchFamily="34" charset="0"/>
                </a:rPr>
                <a:t>NTE-3</a:t>
              </a:r>
            </a:p>
          </p:txBody>
        </p:sp>
        <p:sp>
          <p:nvSpPr>
            <p:cNvPr id="61" name="Text Box 17"/>
            <p:cNvSpPr txBox="1">
              <a:spLocks noChangeArrowheads="1"/>
            </p:cNvSpPr>
            <p:nvPr/>
          </p:nvSpPr>
          <p:spPr bwMode="auto">
            <a:xfrm>
              <a:off x="2769" y="1785"/>
              <a:ext cx="5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FF6600"/>
                  </a:solidFill>
                  <a:latin typeface="Arial" panose="020B0604020202020204" pitchFamily="34" charset="0"/>
                </a:rPr>
                <a:t>NTE-4</a:t>
              </a:r>
            </a:p>
          </p:txBody>
        </p:sp>
        <p:sp>
          <p:nvSpPr>
            <p:cNvPr id="62" name="Text Box 18"/>
            <p:cNvSpPr txBox="1">
              <a:spLocks noChangeArrowheads="1"/>
            </p:cNvSpPr>
            <p:nvPr/>
          </p:nvSpPr>
          <p:spPr bwMode="auto">
            <a:xfrm>
              <a:off x="3428" y="1784"/>
              <a:ext cx="5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FF6600"/>
                  </a:solidFill>
                  <a:latin typeface="Arial" panose="020B0604020202020204" pitchFamily="34" charset="0"/>
                </a:rPr>
                <a:t>NTE-5</a:t>
              </a:r>
            </a:p>
          </p:txBody>
        </p:sp>
      </p:grpSp>
      <p:sp>
        <p:nvSpPr>
          <p:cNvPr id="63" name="Text Box 20"/>
          <p:cNvSpPr txBox="1">
            <a:spLocks noChangeArrowheads="1"/>
          </p:cNvSpPr>
          <p:nvPr/>
        </p:nvSpPr>
        <p:spPr bwMode="auto">
          <a:xfrm>
            <a:off x="7237413" y="3922713"/>
            <a:ext cx="17938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0"/>
              </a:spcBef>
              <a:spcAft>
                <a:spcPct val="0"/>
              </a:spcAft>
              <a:buClrTx/>
              <a:buFontTx/>
              <a:buNone/>
            </a:pPr>
            <a:r>
              <a:rPr kumimoji="0" lang="en-US" altLang="ja-JP" sz="1800" b="1" smtClean="0">
                <a:solidFill>
                  <a:srgbClr val="FF0000"/>
                </a:solidFill>
                <a:latin typeface="Arial" panose="020B0604020202020204" pitchFamily="34" charset="0"/>
              </a:rPr>
              <a:t>Real time measurement</a:t>
            </a:r>
          </a:p>
        </p:txBody>
      </p:sp>
      <p:sp>
        <p:nvSpPr>
          <p:cNvPr id="64" name="Text Box 21"/>
          <p:cNvSpPr txBox="1">
            <a:spLocks noChangeArrowheads="1"/>
          </p:cNvSpPr>
          <p:nvPr/>
        </p:nvSpPr>
        <p:spPr bwMode="auto">
          <a:xfrm>
            <a:off x="7011988" y="4641850"/>
            <a:ext cx="2019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0"/>
              </a:spcBef>
              <a:spcAft>
                <a:spcPct val="0"/>
              </a:spcAft>
              <a:buClrTx/>
              <a:buFontTx/>
              <a:buNone/>
            </a:pPr>
            <a:r>
              <a:rPr kumimoji="0" lang="en-US" altLang="ja-JP" sz="1800" b="1" i="1" smtClean="0">
                <a:solidFill>
                  <a:srgbClr val="3333CC"/>
                </a:solidFill>
                <a:latin typeface="Arial" panose="020B0604020202020204" pitchFamily="34" charset="0"/>
              </a:rPr>
              <a:t>Fraction of NTE</a:t>
            </a:r>
          </a:p>
        </p:txBody>
      </p:sp>
      <p:sp>
        <p:nvSpPr>
          <p:cNvPr id="65" name="Text Box 28"/>
          <p:cNvSpPr txBox="1">
            <a:spLocks noChangeArrowheads="1"/>
          </p:cNvSpPr>
          <p:nvPr/>
        </p:nvSpPr>
        <p:spPr bwMode="auto">
          <a:xfrm>
            <a:off x="1042988" y="2565400"/>
            <a:ext cx="550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800" b="1" smtClean="0">
                <a:solidFill>
                  <a:srgbClr val="3333CC"/>
                </a:solidFill>
                <a:latin typeface="Arial" panose="020B0604020202020204" pitchFamily="34" charset="0"/>
              </a:rPr>
              <a:t>    Filter      Filter     Filter                Filter       Filter</a:t>
            </a:r>
          </a:p>
        </p:txBody>
      </p:sp>
      <p:sp>
        <p:nvSpPr>
          <p:cNvPr id="66" name="Text Box 29"/>
          <p:cNvSpPr txBox="1">
            <a:spLocks noChangeArrowheads="1"/>
          </p:cNvSpPr>
          <p:nvPr/>
        </p:nvSpPr>
        <p:spPr bwMode="auto">
          <a:xfrm>
            <a:off x="841375" y="3214688"/>
            <a:ext cx="63595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50000"/>
              </a:spcBef>
              <a:spcAft>
                <a:spcPct val="0"/>
              </a:spcAft>
              <a:buClrTx/>
              <a:buFontTx/>
              <a:buNone/>
            </a:pPr>
            <a:r>
              <a:rPr kumimoji="0" lang="en-US" altLang="ja-JP" sz="1200" smtClean="0">
                <a:solidFill>
                  <a:srgbClr val="3333CC"/>
                </a:solidFill>
                <a:latin typeface="Arial" panose="020B0604020202020204" pitchFamily="34" charset="0"/>
              </a:rPr>
              <a:t>Bypass           Bypass       Bypass                 Bypass                   Bypass                Bypass</a:t>
            </a:r>
          </a:p>
        </p:txBody>
      </p:sp>
      <p:sp>
        <p:nvSpPr>
          <p:cNvPr id="67" name="Text Box 31"/>
          <p:cNvSpPr txBox="1">
            <a:spLocks noChangeArrowheads="1"/>
          </p:cNvSpPr>
          <p:nvPr/>
        </p:nvSpPr>
        <p:spPr bwMode="auto">
          <a:xfrm>
            <a:off x="7259638" y="2482850"/>
            <a:ext cx="16335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0"/>
              </a:spcBef>
              <a:spcAft>
                <a:spcPct val="0"/>
              </a:spcAft>
              <a:buClrTx/>
              <a:buFontTx/>
              <a:buNone/>
            </a:pPr>
            <a:r>
              <a:rPr kumimoji="0" lang="en-US" altLang="ja-JP" sz="1800" b="1" smtClean="0">
                <a:solidFill>
                  <a:srgbClr val="FF0000"/>
                </a:solidFill>
                <a:latin typeface="Arial" panose="020B0604020202020204" pitchFamily="34" charset="0"/>
              </a:rPr>
              <a:t>Gravimetric method</a:t>
            </a:r>
          </a:p>
        </p:txBody>
      </p:sp>
      <p:sp>
        <p:nvSpPr>
          <p:cNvPr id="68" name="Text Box 32"/>
          <p:cNvSpPr txBox="1">
            <a:spLocks noChangeArrowheads="1"/>
          </p:cNvSpPr>
          <p:nvPr/>
        </p:nvSpPr>
        <p:spPr bwMode="auto">
          <a:xfrm>
            <a:off x="7091363" y="3201988"/>
            <a:ext cx="19446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eaLnBrk="0" fontAlgn="base" hangingPunct="0">
              <a:spcBef>
                <a:spcPct val="0"/>
              </a:spcBef>
              <a:spcAft>
                <a:spcPct val="0"/>
              </a:spcAft>
              <a:buClrTx/>
              <a:buFontTx/>
              <a:buNone/>
            </a:pPr>
            <a:r>
              <a:rPr kumimoji="0" lang="en-US" altLang="ja-JP" sz="1800" b="1" i="1" smtClean="0">
                <a:solidFill>
                  <a:srgbClr val="3333CC"/>
                </a:solidFill>
                <a:latin typeface="Arial" panose="020B0604020202020204" pitchFamily="34" charset="0"/>
              </a:rPr>
              <a:t>Total PM mass</a:t>
            </a:r>
          </a:p>
        </p:txBody>
      </p:sp>
      <p:sp>
        <p:nvSpPr>
          <p:cNvPr id="69" name="Text Box 40"/>
          <p:cNvSpPr txBox="1">
            <a:spLocks noChangeArrowheads="1"/>
          </p:cNvSpPr>
          <p:nvPr/>
        </p:nvSpPr>
        <p:spPr bwMode="auto">
          <a:xfrm rot="16200000">
            <a:off x="-872331" y="3280569"/>
            <a:ext cx="2484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fontAlgn="base">
              <a:spcBef>
                <a:spcPct val="50000"/>
              </a:spcBef>
              <a:spcAft>
                <a:spcPct val="0"/>
              </a:spcAft>
              <a:buClrTx/>
              <a:buFontTx/>
              <a:buNone/>
            </a:pPr>
            <a:r>
              <a:rPr kumimoji="0" lang="en-US" altLang="ja-JP" sz="1600" smtClean="0">
                <a:solidFill>
                  <a:srgbClr val="000000"/>
                </a:solidFill>
                <a:latin typeface="Arial" panose="020B0604020202020204" pitchFamily="34" charset="0"/>
              </a:rPr>
              <a:t>DCS signal (mm/cm</a:t>
            </a:r>
            <a:r>
              <a:rPr kumimoji="0" lang="en-US" altLang="ja-JP" sz="1600" baseline="30000" smtClean="0">
                <a:solidFill>
                  <a:srgbClr val="000000"/>
                </a:solidFill>
                <a:latin typeface="Arial" panose="020B0604020202020204" pitchFamily="34" charset="0"/>
              </a:rPr>
              <a:t>3</a:t>
            </a:r>
            <a:r>
              <a:rPr kumimoji="0" lang="en-US" altLang="ja-JP" sz="1600" smtClean="0">
                <a:solidFill>
                  <a:srgbClr val="000000"/>
                </a:solidFill>
                <a:latin typeface="Arial" panose="020B0604020202020204" pitchFamily="34" charset="0"/>
              </a:rPr>
              <a:t>)</a:t>
            </a:r>
          </a:p>
        </p:txBody>
      </p:sp>
      <p:sp>
        <p:nvSpPr>
          <p:cNvPr id="70" name="Line 47"/>
          <p:cNvSpPr>
            <a:spLocks noChangeShapeType="1"/>
          </p:cNvSpPr>
          <p:nvPr/>
        </p:nvSpPr>
        <p:spPr bwMode="auto">
          <a:xfrm>
            <a:off x="971550" y="3502025"/>
            <a:ext cx="5048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1" name="Line 48"/>
          <p:cNvSpPr>
            <a:spLocks noChangeShapeType="1"/>
          </p:cNvSpPr>
          <p:nvPr/>
        </p:nvSpPr>
        <p:spPr bwMode="auto">
          <a:xfrm flipV="1">
            <a:off x="1476375"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2" name="Line 49"/>
          <p:cNvSpPr>
            <a:spLocks noChangeShapeType="1"/>
          </p:cNvSpPr>
          <p:nvPr/>
        </p:nvSpPr>
        <p:spPr bwMode="auto">
          <a:xfrm>
            <a:off x="1476375" y="2997200"/>
            <a:ext cx="3587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3" name="Line 50"/>
          <p:cNvSpPr>
            <a:spLocks noChangeShapeType="1"/>
          </p:cNvSpPr>
          <p:nvPr/>
        </p:nvSpPr>
        <p:spPr bwMode="auto">
          <a:xfrm>
            <a:off x="1835150"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4" name="Line 51"/>
          <p:cNvSpPr>
            <a:spLocks noChangeShapeType="1"/>
          </p:cNvSpPr>
          <p:nvPr/>
        </p:nvSpPr>
        <p:spPr bwMode="auto">
          <a:xfrm>
            <a:off x="1835150" y="3502025"/>
            <a:ext cx="649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5" name="Line 52"/>
          <p:cNvSpPr>
            <a:spLocks noChangeShapeType="1"/>
          </p:cNvSpPr>
          <p:nvPr/>
        </p:nvSpPr>
        <p:spPr bwMode="auto">
          <a:xfrm>
            <a:off x="2484438"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6" name="Line 53"/>
          <p:cNvSpPr>
            <a:spLocks noChangeShapeType="1"/>
          </p:cNvSpPr>
          <p:nvPr/>
        </p:nvSpPr>
        <p:spPr bwMode="auto">
          <a:xfrm>
            <a:off x="2484438" y="2997200"/>
            <a:ext cx="1428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7" name="Line 54"/>
          <p:cNvSpPr>
            <a:spLocks noChangeShapeType="1"/>
          </p:cNvSpPr>
          <p:nvPr/>
        </p:nvSpPr>
        <p:spPr bwMode="auto">
          <a:xfrm>
            <a:off x="2627313"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8" name="Line 55"/>
          <p:cNvSpPr>
            <a:spLocks noChangeShapeType="1"/>
          </p:cNvSpPr>
          <p:nvPr/>
        </p:nvSpPr>
        <p:spPr bwMode="auto">
          <a:xfrm>
            <a:off x="2627313" y="3502025"/>
            <a:ext cx="64928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79" name="Line 56"/>
          <p:cNvSpPr>
            <a:spLocks noChangeShapeType="1"/>
          </p:cNvSpPr>
          <p:nvPr/>
        </p:nvSpPr>
        <p:spPr bwMode="auto">
          <a:xfrm>
            <a:off x="3276600"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0" name="Line 57"/>
          <p:cNvSpPr>
            <a:spLocks noChangeShapeType="1"/>
          </p:cNvSpPr>
          <p:nvPr/>
        </p:nvSpPr>
        <p:spPr bwMode="auto">
          <a:xfrm>
            <a:off x="3276600" y="2997200"/>
            <a:ext cx="3587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1" name="Line 58"/>
          <p:cNvSpPr>
            <a:spLocks noChangeShapeType="1"/>
          </p:cNvSpPr>
          <p:nvPr/>
        </p:nvSpPr>
        <p:spPr bwMode="auto">
          <a:xfrm>
            <a:off x="3635375"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2" name="Line 59"/>
          <p:cNvSpPr>
            <a:spLocks noChangeShapeType="1"/>
          </p:cNvSpPr>
          <p:nvPr/>
        </p:nvSpPr>
        <p:spPr bwMode="auto">
          <a:xfrm>
            <a:off x="3635375" y="3502025"/>
            <a:ext cx="11525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3" name="Line 60"/>
          <p:cNvSpPr>
            <a:spLocks noChangeShapeType="1"/>
          </p:cNvSpPr>
          <p:nvPr/>
        </p:nvSpPr>
        <p:spPr bwMode="auto">
          <a:xfrm>
            <a:off x="4787900"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4" name="Line 61"/>
          <p:cNvSpPr>
            <a:spLocks noChangeShapeType="1"/>
          </p:cNvSpPr>
          <p:nvPr/>
        </p:nvSpPr>
        <p:spPr bwMode="auto">
          <a:xfrm>
            <a:off x="4787900" y="2997200"/>
            <a:ext cx="431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5" name="Line 62"/>
          <p:cNvSpPr>
            <a:spLocks noChangeShapeType="1"/>
          </p:cNvSpPr>
          <p:nvPr/>
        </p:nvSpPr>
        <p:spPr bwMode="auto">
          <a:xfrm>
            <a:off x="5219700"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6" name="Line 63"/>
          <p:cNvSpPr>
            <a:spLocks noChangeShapeType="1"/>
          </p:cNvSpPr>
          <p:nvPr/>
        </p:nvSpPr>
        <p:spPr bwMode="auto">
          <a:xfrm>
            <a:off x="5219700" y="3502025"/>
            <a:ext cx="5048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7" name="Line 64"/>
          <p:cNvSpPr>
            <a:spLocks noChangeShapeType="1"/>
          </p:cNvSpPr>
          <p:nvPr/>
        </p:nvSpPr>
        <p:spPr bwMode="auto">
          <a:xfrm>
            <a:off x="5724525"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8" name="Line 65"/>
          <p:cNvSpPr>
            <a:spLocks noChangeShapeType="1"/>
          </p:cNvSpPr>
          <p:nvPr/>
        </p:nvSpPr>
        <p:spPr bwMode="auto">
          <a:xfrm>
            <a:off x="5724525" y="2997200"/>
            <a:ext cx="6477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89" name="Line 66"/>
          <p:cNvSpPr>
            <a:spLocks noChangeShapeType="1"/>
          </p:cNvSpPr>
          <p:nvPr/>
        </p:nvSpPr>
        <p:spPr bwMode="auto">
          <a:xfrm>
            <a:off x="6372225" y="2997200"/>
            <a:ext cx="0" cy="5048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90" name="Line 67"/>
          <p:cNvSpPr>
            <a:spLocks noChangeShapeType="1"/>
          </p:cNvSpPr>
          <p:nvPr/>
        </p:nvSpPr>
        <p:spPr bwMode="auto">
          <a:xfrm>
            <a:off x="6372225" y="3502025"/>
            <a:ext cx="5048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91" name="AutoShape 11"/>
          <p:cNvSpPr>
            <a:spLocks noChangeAspect="1" noChangeArrowheads="1"/>
          </p:cNvSpPr>
          <p:nvPr/>
        </p:nvSpPr>
        <p:spPr bwMode="gray">
          <a:xfrm flipV="1">
            <a:off x="6732588" y="2565400"/>
            <a:ext cx="407987" cy="5080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DDDDDD"/>
            </a:solidFill>
            <a:miter lim="800000"/>
            <a:headEnd/>
            <a:tailEnd/>
          </a:ln>
          <a:effectLst>
            <a:outerShdw dist="53882" dir="2700000" algn="ctr" rotWithShape="0">
              <a:srgbClr val="000000">
                <a:alpha val="50000"/>
              </a:srgbClr>
            </a:outerShdw>
          </a:effectLst>
        </p:spPr>
        <p:txBody>
          <a:bodyPr vert="eaVert" lIns="324000" tIns="0" rIns="0" bIns="0"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algn="ctr" eaLnBrk="0" fontAlgn="base" hangingPunct="0">
              <a:spcBef>
                <a:spcPct val="0"/>
              </a:spcBef>
              <a:spcAft>
                <a:spcPct val="0"/>
              </a:spcAft>
              <a:buClrTx/>
              <a:buFontTx/>
              <a:buNone/>
            </a:pPr>
            <a:endParaRPr kumimoji="0" lang="ja-JP" altLang="ja-JP" sz="1800" noProof="1" smtClean="0">
              <a:solidFill>
                <a:srgbClr val="000000"/>
              </a:solidFill>
              <a:latin typeface="Arial" panose="020B0604020202020204" pitchFamily="34" charset="0"/>
            </a:endParaRPr>
          </a:p>
        </p:txBody>
      </p:sp>
      <p:sp>
        <p:nvSpPr>
          <p:cNvPr id="92" name="AutoShape 11"/>
          <p:cNvSpPr>
            <a:spLocks noChangeAspect="1" noChangeArrowheads="1"/>
          </p:cNvSpPr>
          <p:nvPr/>
        </p:nvSpPr>
        <p:spPr bwMode="gray">
          <a:xfrm flipV="1">
            <a:off x="6732588" y="4019550"/>
            <a:ext cx="407987" cy="508000"/>
          </a:xfrm>
          <a:prstGeom prst="rightArrow">
            <a:avLst>
              <a:gd name="adj1" fmla="val 55000"/>
              <a:gd name="adj2" fmla="val 63606"/>
            </a:avLst>
          </a:prstGeom>
          <a:gradFill rotWithShape="1">
            <a:gsLst>
              <a:gs pos="0">
                <a:srgbClr val="EAEAEA"/>
              </a:gs>
              <a:gs pos="100000">
                <a:srgbClr val="969696"/>
              </a:gs>
            </a:gsLst>
            <a:lin ang="0" scaled="1"/>
          </a:gradFill>
          <a:ln w="28575">
            <a:solidFill>
              <a:srgbClr val="DDDDDD"/>
            </a:solidFill>
            <a:miter lim="800000"/>
            <a:headEnd/>
            <a:tailEnd/>
          </a:ln>
          <a:effectLst>
            <a:outerShdw dist="53882" dir="2700000" algn="ctr" rotWithShape="0">
              <a:srgbClr val="000000">
                <a:alpha val="50000"/>
              </a:srgbClr>
            </a:outerShdw>
          </a:effectLst>
        </p:spPr>
        <p:txBody>
          <a:bodyPr vert="eaVert" lIns="324000" tIns="0" rIns="0" bIns="0" anchor="ct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algn="ctr" eaLnBrk="0" fontAlgn="base" hangingPunct="0">
              <a:spcBef>
                <a:spcPct val="0"/>
              </a:spcBef>
              <a:spcAft>
                <a:spcPct val="0"/>
              </a:spcAft>
              <a:buClrTx/>
              <a:buFontTx/>
              <a:buNone/>
            </a:pPr>
            <a:endParaRPr kumimoji="0" lang="ja-JP" altLang="ja-JP" sz="1800" noProof="1" smtClean="0">
              <a:solidFill>
                <a:srgbClr val="000000"/>
              </a:solidFill>
              <a:latin typeface="Arial" panose="020B0604020202020204" pitchFamily="34" charset="0"/>
            </a:endParaRPr>
          </a:p>
        </p:txBody>
      </p:sp>
      <p:sp>
        <p:nvSpPr>
          <p:cNvPr id="93" name="正方形/長方形 1"/>
          <p:cNvSpPr>
            <a:spLocks noChangeArrowheads="1"/>
          </p:cNvSpPr>
          <p:nvPr/>
        </p:nvSpPr>
        <p:spPr bwMode="auto">
          <a:xfrm>
            <a:off x="652463" y="1052513"/>
            <a:ext cx="8023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fontAlgn="base">
              <a:spcBef>
                <a:spcPct val="50000"/>
              </a:spcBef>
              <a:spcAft>
                <a:spcPct val="0"/>
              </a:spcAft>
              <a:buClrTx/>
              <a:buFontTx/>
              <a:buNone/>
            </a:pPr>
            <a:r>
              <a:rPr kumimoji="0" lang="en-GB" altLang="ja-JP" sz="1600" smtClean="0">
                <a:solidFill>
                  <a:srgbClr val="000000"/>
                </a:solidFill>
                <a:latin typeface="Arial" panose="020B0604020202020204" pitchFamily="34" charset="0"/>
              </a:rPr>
              <a:t>The ratio of integrated real time particle signal to PM mass (from PM filter) is used to calculate real time PM mass for US NTE and EU moving average window methods</a:t>
            </a:r>
            <a:endParaRPr kumimoji="0" lang="en-US" altLang="ja-JP" sz="1600" smtClean="0">
              <a:solidFill>
                <a:srgbClr val="000000"/>
              </a:solidFill>
              <a:latin typeface="Arial" panose="020B0604020202020204" pitchFamily="34" charset="0"/>
            </a:endParaRPr>
          </a:p>
        </p:txBody>
      </p:sp>
      <p:sp>
        <p:nvSpPr>
          <p:cNvPr id="94" name="正方形/長方形 1"/>
          <p:cNvSpPr>
            <a:spLocks noChangeArrowheads="1"/>
          </p:cNvSpPr>
          <p:nvPr/>
        </p:nvSpPr>
        <p:spPr bwMode="auto">
          <a:xfrm>
            <a:off x="250825" y="5805488"/>
            <a:ext cx="8353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fontAlgn="base">
              <a:spcBef>
                <a:spcPct val="0"/>
              </a:spcBef>
              <a:spcAft>
                <a:spcPct val="0"/>
              </a:spcAft>
              <a:buClrTx/>
              <a:buFontTx/>
              <a:buNone/>
            </a:pPr>
            <a:r>
              <a:rPr lang="en-US" altLang="ja-JP" sz="1600" smtClean="0">
                <a:solidFill>
                  <a:srgbClr val="000000"/>
                </a:solidFill>
                <a:latin typeface="Arial" panose="020B0604020202020204" pitchFamily="34" charset="0"/>
              </a:rPr>
              <a:t> allows subtraction of the PM mass loaded during invalid NTE events &lt; 30 seconds</a:t>
            </a:r>
          </a:p>
          <a:p>
            <a:pPr fontAlgn="base">
              <a:spcBef>
                <a:spcPct val="0"/>
              </a:spcBef>
              <a:spcAft>
                <a:spcPct val="0"/>
              </a:spcAft>
              <a:buClrTx/>
              <a:buFontTx/>
              <a:buNone/>
            </a:pPr>
            <a:r>
              <a:rPr lang="en-US" altLang="ja-JP" sz="1600" smtClean="0">
                <a:solidFill>
                  <a:srgbClr val="000000"/>
                </a:solidFill>
                <a:latin typeface="Arial" panose="020B0604020202020204" pitchFamily="34" charset="0"/>
              </a:rPr>
              <a:t>Also allows determination of real time PM concentration for Moving Average Window</a:t>
            </a:r>
          </a:p>
        </p:txBody>
      </p:sp>
    </p:spTree>
    <p:extLst>
      <p:ext uri="{BB962C8B-B14F-4D97-AF65-F5344CB8AC3E}">
        <p14:creationId xmlns:p14="http://schemas.microsoft.com/office/powerpoint/2010/main" val="3386423382"/>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16632"/>
            <a:ext cx="7389972" cy="873968"/>
          </a:xfrm>
        </p:spPr>
        <p:txBody>
          <a:bodyPr/>
          <a:lstStyle/>
          <a:p>
            <a:r>
              <a:rPr lang="en-US" altLang="ja-JP" dirty="0">
                <a:latin typeface="Arial" panose="020B0604020202020204" pitchFamily="34" charset="0"/>
                <a:cs typeface="Arial" panose="020B0604020202020204" pitchFamily="34" charset="0"/>
              </a:rPr>
              <a:t>Real time PM (DCS-100)</a:t>
            </a:r>
            <a:endParaRPr kumimoji="1" lang="ja-JP" altLang="en-US" dirty="0">
              <a:latin typeface="Arial" panose="020B0604020202020204" pitchFamily="34" charset="0"/>
              <a:cs typeface="Arial" panose="020B0604020202020204" pitchFamily="34" charset="0"/>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1357313"/>
            <a:ext cx="430847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551113"/>
            <a:ext cx="36036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12144" y="1016794"/>
            <a:ext cx="12033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9"/>
          <p:cNvSpPr>
            <a:spLocks/>
          </p:cNvSpPr>
          <p:nvPr/>
        </p:nvSpPr>
        <p:spPr bwMode="auto">
          <a:xfrm>
            <a:off x="3403600" y="1200150"/>
            <a:ext cx="1765300" cy="711200"/>
          </a:xfrm>
          <a:custGeom>
            <a:avLst/>
            <a:gdLst>
              <a:gd name="T0" fmla="*/ 0 w 1112"/>
              <a:gd name="T1" fmla="*/ 2147483646 h 464"/>
              <a:gd name="T2" fmla="*/ 2147483646 w 1112"/>
              <a:gd name="T3" fmla="*/ 2147483646 h 464"/>
              <a:gd name="T4" fmla="*/ 2147483646 w 1112"/>
              <a:gd name="T5" fmla="*/ 0 h 464"/>
              <a:gd name="T6" fmla="*/ 2147483646 w 1112"/>
              <a:gd name="T7" fmla="*/ 0 h 464"/>
              <a:gd name="T8" fmla="*/ 2147483646 w 1112"/>
              <a:gd name="T9" fmla="*/ 2147483646 h 464"/>
              <a:gd name="T10" fmla="*/ 0 60000 65536"/>
              <a:gd name="T11" fmla="*/ 0 60000 65536"/>
              <a:gd name="T12" fmla="*/ 0 60000 65536"/>
              <a:gd name="T13" fmla="*/ 0 60000 65536"/>
              <a:gd name="T14" fmla="*/ 0 60000 65536"/>
              <a:gd name="T15" fmla="*/ 0 w 1112"/>
              <a:gd name="T16" fmla="*/ 0 h 464"/>
              <a:gd name="T17" fmla="*/ 1112 w 1112"/>
              <a:gd name="T18" fmla="*/ 464 h 464"/>
            </a:gdLst>
            <a:ahLst/>
            <a:cxnLst>
              <a:cxn ang="T10">
                <a:pos x="T0" y="T1"/>
              </a:cxn>
              <a:cxn ang="T11">
                <a:pos x="T2" y="T3"/>
              </a:cxn>
              <a:cxn ang="T12">
                <a:pos x="T4" y="T5"/>
              </a:cxn>
              <a:cxn ang="T13">
                <a:pos x="T6" y="T7"/>
              </a:cxn>
              <a:cxn ang="T14">
                <a:pos x="T8" y="T9"/>
              </a:cxn>
            </a:cxnLst>
            <a:rect l="T15" t="T16" r="T17" b="T18"/>
            <a:pathLst>
              <a:path w="1112" h="464">
                <a:moveTo>
                  <a:pt x="0" y="464"/>
                </a:moveTo>
                <a:lnTo>
                  <a:pt x="328" y="464"/>
                </a:lnTo>
                <a:lnTo>
                  <a:pt x="328" y="0"/>
                </a:lnTo>
                <a:lnTo>
                  <a:pt x="1112" y="0"/>
                </a:lnTo>
                <a:lnTo>
                  <a:pt x="1112" y="128"/>
                </a:lnTo>
              </a:path>
            </a:pathLst>
          </a:custGeom>
          <a:noFill/>
          <a:ln w="19050" cmpd="sng">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15" name="Freeform 10"/>
          <p:cNvSpPr>
            <a:spLocks/>
          </p:cNvSpPr>
          <p:nvPr/>
        </p:nvSpPr>
        <p:spPr bwMode="auto">
          <a:xfrm>
            <a:off x="3397250" y="1298575"/>
            <a:ext cx="1663700" cy="723900"/>
          </a:xfrm>
          <a:custGeom>
            <a:avLst/>
            <a:gdLst>
              <a:gd name="T0" fmla="*/ 0 w 1048"/>
              <a:gd name="T1" fmla="*/ 2147483646 h 456"/>
              <a:gd name="T2" fmla="*/ 2147483646 w 1048"/>
              <a:gd name="T3" fmla="*/ 2147483646 h 456"/>
              <a:gd name="T4" fmla="*/ 2147483646 w 1048"/>
              <a:gd name="T5" fmla="*/ 0 h 456"/>
              <a:gd name="T6" fmla="*/ 2147483646 w 1048"/>
              <a:gd name="T7" fmla="*/ 0 h 456"/>
              <a:gd name="T8" fmla="*/ 2147483646 w 1048"/>
              <a:gd name="T9" fmla="*/ 2147483646 h 456"/>
              <a:gd name="T10" fmla="*/ 0 60000 65536"/>
              <a:gd name="T11" fmla="*/ 0 60000 65536"/>
              <a:gd name="T12" fmla="*/ 0 60000 65536"/>
              <a:gd name="T13" fmla="*/ 0 60000 65536"/>
              <a:gd name="T14" fmla="*/ 0 60000 65536"/>
              <a:gd name="T15" fmla="*/ 0 w 1048"/>
              <a:gd name="T16" fmla="*/ 0 h 456"/>
              <a:gd name="T17" fmla="*/ 1048 w 1048"/>
              <a:gd name="T18" fmla="*/ 456 h 456"/>
            </a:gdLst>
            <a:ahLst/>
            <a:cxnLst>
              <a:cxn ang="T10">
                <a:pos x="T0" y="T1"/>
              </a:cxn>
              <a:cxn ang="T11">
                <a:pos x="T2" y="T3"/>
              </a:cxn>
              <a:cxn ang="T12">
                <a:pos x="T4" y="T5"/>
              </a:cxn>
              <a:cxn ang="T13">
                <a:pos x="T6" y="T7"/>
              </a:cxn>
              <a:cxn ang="T14">
                <a:pos x="T8" y="T9"/>
              </a:cxn>
            </a:cxnLst>
            <a:rect l="T15" t="T16" r="T17" b="T18"/>
            <a:pathLst>
              <a:path w="1048" h="456">
                <a:moveTo>
                  <a:pt x="0" y="456"/>
                </a:moveTo>
                <a:lnTo>
                  <a:pt x="392" y="456"/>
                </a:lnTo>
                <a:lnTo>
                  <a:pt x="392" y="0"/>
                </a:lnTo>
                <a:lnTo>
                  <a:pt x="1048" y="0"/>
                </a:lnTo>
                <a:lnTo>
                  <a:pt x="1048" y="72"/>
                </a:lnTo>
              </a:path>
            </a:pathLst>
          </a:custGeom>
          <a:noFill/>
          <a:ln w="19050" cmpd="sng">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ja-JP" altLang="en-US" sz="2800" smtClean="0">
              <a:solidFill>
                <a:srgbClr val="000000"/>
              </a:solidFill>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16" name="Rectangle 11"/>
          <p:cNvSpPr>
            <a:spLocks noChangeArrowheads="1"/>
          </p:cNvSpPr>
          <p:nvPr/>
        </p:nvSpPr>
        <p:spPr bwMode="auto">
          <a:xfrm>
            <a:off x="419100" y="5272088"/>
            <a:ext cx="4306888" cy="1014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3366FF"/>
              </a:buClr>
              <a:buFont typeface="Wingdings" panose="05000000000000000000" pitchFamily="2" charset="2"/>
              <a:buChar char="n"/>
              <a:defRPr kumimoji="1" sz="32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1pPr>
            <a:lvl2pPr marL="742950" indent="-285750">
              <a:spcBef>
                <a:spcPct val="20000"/>
              </a:spcBef>
              <a:buFont typeface="Wingdings" panose="05000000000000000000" pitchFamily="2" charset="2"/>
              <a:buChar char="l"/>
              <a:defRPr kumimoji="1" sz="28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2pPr>
            <a:lvl3pPr marL="1143000" indent="-228600">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3pPr>
            <a:lvl4pPr marL="1600200" indent="-228600">
              <a:spcBef>
                <a:spcPct val="20000"/>
              </a:spcBef>
              <a:buFont typeface="Wingdings" panose="05000000000000000000" pitchFamily="2" charset="2"/>
              <a:buChar char="ü"/>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4pPr>
            <a:lvl5pPr marL="2057400" indent="-228600">
              <a:spcBef>
                <a:spcPct val="20000"/>
              </a:spcBef>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5pPr>
            <a:lvl6pPr marL="25146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6pPr>
            <a:lvl7pPr marL="29718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7pPr>
            <a:lvl8pPr marL="34290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8pPr>
            <a:lvl9pPr marL="3886200" indent="-228600" eaLnBrk="0" fontAlgn="base" hangingPunct="0">
              <a:spcBef>
                <a:spcPct val="20000"/>
              </a:spcBef>
              <a:spcAft>
                <a:spcPct val="0"/>
              </a:spcAft>
              <a:buFont typeface="Wingdings" panose="05000000000000000000" pitchFamily="2" charset="2"/>
              <a:buChar char=""/>
              <a:defRPr kumimoji="1" sz="2000">
                <a:solidFill>
                  <a:schemeClr val="tx1"/>
                </a:solidFill>
                <a:latin typeface="ＭＳ Ｐゴシック" panose="020B0600070205080204" pitchFamily="50" charset="-128"/>
                <a:ea typeface="ＭＳ Ｐゴシック" panose="020B0600070205080204" pitchFamily="50" charset="-128"/>
                <a:cs typeface="Arial Unicode MS" panose="020B060402020202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Specification:</a:t>
            </a: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Measurement range: 0 ... 2500 </a:t>
            </a:r>
            <a:r>
              <a:rPr kumimoji="0" lang="en-US" altLang="ja-JP" sz="1400" b="1" i="0" u="none" strike="noStrike" kern="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50" charset="-128"/>
                <a:cs typeface="Arial Unicode MS" panose="020B0604020202020204" pitchFamily="50" charset="-128"/>
              </a:rPr>
              <a:t>mm</a:t>
            </a: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/cm</a:t>
            </a:r>
            <a:r>
              <a:rPr kumimoji="0" lang="en-US" altLang="ja-JP" sz="1400" b="0" i="0" u="none" strike="noStrike" kern="0" cap="none" spc="0" normalizeH="0" baseline="3000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3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Sensitivity limit: 0.01 </a:t>
            </a:r>
            <a:r>
              <a:rPr kumimoji="0" lang="en-US" altLang="ja-JP" sz="1400" b="1" i="0" u="none" strike="noStrike" kern="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50" charset="-128"/>
                <a:cs typeface="Arial Unicode MS" panose="020B0604020202020204" pitchFamily="50" charset="-128"/>
              </a:rPr>
              <a:t>mm</a:t>
            </a: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/cm</a:t>
            </a:r>
            <a:r>
              <a:rPr kumimoji="0" lang="en-US" altLang="ja-JP" sz="1400" b="0" i="0" u="none" strike="noStrike" kern="0" cap="none" spc="0" normalizeH="0" baseline="3000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3</a:t>
            </a: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 </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ja-JP" sz="1400" b="0" i="0" u="none" strike="noStrike" kern="0" cap="none" spc="0" normalizeH="0" baseline="0" noProof="0" smtClean="0">
                <a:ln>
                  <a:noFill/>
                </a:ln>
                <a:solidFill>
                  <a:srgbClr val="000000"/>
                </a:solidFill>
                <a:effectLst/>
                <a:uLnTx/>
                <a:uFillTx/>
                <a:latin typeface="Arial Black" panose="020B0A04020102020204" pitchFamily="34" charset="0"/>
                <a:ea typeface="ＭＳ Ｐゴシック" panose="020B0600070205080204" pitchFamily="50" charset="-128"/>
                <a:cs typeface="Arial Unicode MS" panose="020B0604020202020204" pitchFamily="50" charset="-128"/>
              </a:rPr>
              <a:t>Sample flow: 2.5 liters/min. (approx.)</a:t>
            </a:r>
          </a:p>
        </p:txBody>
      </p:sp>
      <p:sp>
        <p:nvSpPr>
          <p:cNvPr id="17" name="Text Box 12"/>
          <p:cNvSpPr txBox="1">
            <a:spLocks noChangeArrowheads="1"/>
          </p:cNvSpPr>
          <p:nvPr/>
        </p:nvSpPr>
        <p:spPr bwMode="auto">
          <a:xfrm>
            <a:off x="352425" y="4564202"/>
            <a:ext cx="3656012" cy="707886"/>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kumimoji="0" lang="en-US" altLang="ja-JP" sz="2000" b="1" i="1" u="sng" dirty="0">
                <a:solidFill>
                  <a:srgbClr val="000000"/>
                </a:solidFill>
                <a:effectLst>
                  <a:outerShdw blurRad="38100" dist="38100" dir="2700000" algn="tl">
                    <a:srgbClr val="C0C0C0"/>
                  </a:outerShdw>
                </a:effectLst>
                <a:latin typeface="Arial" panose="020B0604020202020204" pitchFamily="34" charset="0"/>
                <a:ea typeface="Arial Unicode MS" panose="020B0604020202020204" pitchFamily="50" charset="-128"/>
                <a:cs typeface="Arial Unicode MS" panose="020B0604020202020204" pitchFamily="50" charset="-128"/>
              </a:rPr>
              <a:t>Measures Particle </a:t>
            </a:r>
            <a:r>
              <a:rPr kumimoji="0" lang="en-US" altLang="ja-JP" sz="2000" b="1" i="1" u="sng" dirty="0" smtClean="0">
                <a:solidFill>
                  <a:srgbClr val="000000"/>
                </a:solidFill>
                <a:effectLst>
                  <a:outerShdw blurRad="38100" dist="38100" dir="2700000" algn="tl">
                    <a:srgbClr val="C0C0C0"/>
                  </a:outerShdw>
                </a:effectLst>
                <a:latin typeface="Arial" panose="020B0604020202020204" pitchFamily="34" charset="0"/>
                <a:ea typeface="Arial Unicode MS" panose="020B0604020202020204" pitchFamily="50" charset="-128"/>
                <a:cs typeface="Arial Unicode MS" panose="020B0604020202020204" pitchFamily="50" charset="-128"/>
              </a:rPr>
              <a:t>Length d</a:t>
            </a:r>
            <a:r>
              <a:rPr kumimoji="0" lang="en-US" altLang="ja-JP" sz="2000" b="1" i="1" u="sng" baseline="30000" dirty="0" smtClean="0">
                <a:solidFill>
                  <a:srgbClr val="000000"/>
                </a:solidFill>
                <a:effectLst>
                  <a:outerShdw blurRad="38100" dist="38100" dir="2700000" algn="tl">
                    <a:srgbClr val="C0C0C0"/>
                  </a:outerShdw>
                </a:effectLst>
                <a:latin typeface="Arial" panose="020B0604020202020204" pitchFamily="34" charset="0"/>
                <a:ea typeface="Arial Unicode MS" panose="020B0604020202020204" pitchFamily="50" charset="-128"/>
                <a:cs typeface="Arial Unicode MS" panose="020B0604020202020204" pitchFamily="50" charset="-128"/>
              </a:rPr>
              <a:t>1.13</a:t>
            </a:r>
            <a:endParaRPr kumimoji="0" lang="en-US" altLang="ja-JP" sz="2000" b="1" i="1" u="sng" dirty="0">
              <a:solidFill>
                <a:srgbClr val="000000"/>
              </a:solidFill>
              <a:effectLst>
                <a:outerShdw blurRad="38100" dist="38100" dir="2700000" algn="tl">
                  <a:srgbClr val="C0C0C0"/>
                </a:outerShdw>
              </a:effectLst>
              <a:latin typeface="Arial" panose="020B0604020202020204" pitchFamily="34" charset="0"/>
              <a:ea typeface="Arial Unicode MS" panose="020B0604020202020204" pitchFamily="50" charset="-128"/>
              <a:cs typeface="Arial Unicode MS" panose="020B0604020202020204" pitchFamily="50" charset="-128"/>
            </a:endParaRPr>
          </a:p>
        </p:txBody>
      </p:sp>
      <p:sp>
        <p:nvSpPr>
          <p:cNvPr id="18" name="円/楕円 17"/>
          <p:cNvSpPr/>
          <p:nvPr/>
        </p:nvSpPr>
        <p:spPr bwMode="auto">
          <a:xfrm>
            <a:off x="106735" y="116632"/>
            <a:ext cx="792857" cy="70879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lgn="ctr" fontAlgn="base">
              <a:spcBef>
                <a:spcPct val="0"/>
              </a:spcBef>
              <a:spcAft>
                <a:spcPct val="0"/>
              </a:spcAft>
              <a:defRPr/>
            </a:pPr>
            <a:endParaRPr lang="ja-JP" altLang="en-US" sz="2800" dirty="0">
              <a:blipFill dpi="0" rotWithShape="1">
                <a:blip r:embed="rId6">
                  <a:extLst>
                    <a:ext uri="{28A0092B-C50C-407E-A947-70E740481C1C}">
                      <a14:useLocalDpi xmlns:a14="http://schemas.microsoft.com/office/drawing/2010/main" val="0"/>
                    </a:ext>
                  </a:extLst>
                </a:blip>
                <a:srcRect/>
                <a:stretch>
                  <a:fillRect/>
                </a:stretch>
              </a:blipFill>
              <a:latin typeface="Arial" charset="0"/>
              <a:ea typeface="BatangChe" pitchFamily="49" charset="-127"/>
              <a:cs typeface="Arial Unicode MS" panose="020B0604020202020204" pitchFamily="50" charset="-128"/>
            </a:endParaRPr>
          </a:p>
        </p:txBody>
      </p:sp>
    </p:spTree>
    <p:extLst>
      <p:ext uri="{BB962C8B-B14F-4D97-AF65-F5344CB8AC3E}">
        <p14:creationId xmlns:p14="http://schemas.microsoft.com/office/powerpoint/2010/main" val="952932710"/>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971600" y="116633"/>
            <a:ext cx="6570475" cy="712678"/>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r>
              <a:rPr lang="en-US" altLang="ja-JP" dirty="0" smtClean="0">
                <a:latin typeface="Arial" pitchFamily="34" charset="0"/>
                <a:cs typeface="Arial" pitchFamily="34" charset="0"/>
              </a:rPr>
              <a:t>Filter change method</a:t>
            </a:r>
            <a:endParaRPr lang="ja-JP" altLang="en-US" sz="1800" dirty="0" smtClean="0">
              <a:latin typeface="Arial" pitchFamily="34" charset="0"/>
              <a:cs typeface="Arial" pitchFamily="34" charset="0"/>
            </a:endParaRPr>
          </a:p>
        </p:txBody>
      </p:sp>
      <p:graphicFrame>
        <p:nvGraphicFramePr>
          <p:cNvPr id="11" name="図表 10"/>
          <p:cNvGraphicFramePr/>
          <p:nvPr>
            <p:extLst>
              <p:ext uri="{D42A27DB-BD31-4B8C-83A1-F6EECF244321}">
                <p14:modId xmlns:p14="http://schemas.microsoft.com/office/powerpoint/2010/main" val="1137069999"/>
              </p:ext>
            </p:extLst>
          </p:nvPr>
        </p:nvGraphicFramePr>
        <p:xfrm>
          <a:off x="124680" y="1124744"/>
          <a:ext cx="89118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円/楕円 3"/>
          <p:cNvSpPr/>
          <p:nvPr/>
        </p:nvSpPr>
        <p:spPr bwMode="auto">
          <a:xfrm>
            <a:off x="107504" y="116632"/>
            <a:ext cx="771525" cy="710233"/>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000" dir="5400000" sy="-100000" algn="bl" rotWithShape="0"/>
          </a:effectLst>
          <a:extLst/>
        </p:spPr>
        <p:txBody>
          <a:bodyPr/>
          <a:lstStyle/>
          <a:p>
            <a:pPr algn="ctr" fontAlgn="base">
              <a:spcBef>
                <a:spcPct val="0"/>
              </a:spcBef>
              <a:spcAft>
                <a:spcPct val="0"/>
              </a:spcAft>
              <a:defRPr/>
            </a:pPr>
            <a:endParaRPr lang="ja-JP" altLang="en-US" sz="2800">
              <a:blipFill dpi="0" rotWithShape="1">
                <a:blip r:embed="rId8">
                  <a:extLst>
                    <a:ext uri="{28A0092B-C50C-407E-A947-70E740481C1C}">
                      <a14:useLocalDpi xmlns:a14="http://schemas.microsoft.com/office/drawing/2010/main" val="0"/>
                    </a:ext>
                  </a:extLst>
                </a:blip>
                <a:srcRect/>
                <a:stretch>
                  <a:fillRect/>
                </a:stretch>
              </a:blipFill>
              <a:latin typeface="Arial" charset="0"/>
              <a:ea typeface="BatangChe" pitchFamily="49" charset="-127"/>
              <a:cs typeface="Arial Unicode MS" panose="020B0604020202020204" pitchFamily="50" charset="-128"/>
            </a:endParaRPr>
          </a:p>
        </p:txBody>
      </p:sp>
    </p:spTree>
    <p:extLst>
      <p:ext uri="{BB962C8B-B14F-4D97-AF65-F5344CB8AC3E}">
        <p14:creationId xmlns:p14="http://schemas.microsoft.com/office/powerpoint/2010/main" val="1659134752"/>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5496" y="1484784"/>
            <a:ext cx="6095693" cy="5024279"/>
          </a:xfrm>
          <a:prstGeom prst="rect">
            <a:avLst/>
          </a:prstGeom>
        </p:spPr>
      </p:pic>
      <p:sp>
        <p:nvSpPr>
          <p:cNvPr id="7" name="Rectangle 6"/>
          <p:cNvSpPr/>
          <p:nvPr/>
        </p:nvSpPr>
        <p:spPr>
          <a:xfrm>
            <a:off x="2699792" y="1844824"/>
            <a:ext cx="129614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83768" y="1916832"/>
            <a:ext cx="1296144" cy="203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7624" y="2018730"/>
            <a:ext cx="4320480" cy="646331"/>
          </a:xfrm>
          <a:prstGeom prst="rect">
            <a:avLst/>
          </a:prstGeom>
          <a:noFill/>
        </p:spPr>
        <p:txBody>
          <a:bodyPr wrap="square" rtlCol="0">
            <a:spAutoFit/>
          </a:bodyPr>
          <a:lstStyle/>
          <a:p>
            <a:r>
              <a:rPr lang="en-US" dirty="0" smtClean="0">
                <a:latin typeface="Arial" pitchFamily="34" charset="0"/>
                <a:cs typeface="Arial" pitchFamily="34" charset="0"/>
              </a:rPr>
              <a:t>Y=1.046x – 0.0042</a:t>
            </a:r>
          </a:p>
          <a:p>
            <a:r>
              <a:rPr lang="en-US" dirty="0" smtClean="0">
                <a:latin typeface="Arial" pitchFamily="34" charset="0"/>
                <a:cs typeface="Arial" pitchFamily="34" charset="0"/>
              </a:rPr>
              <a:t>R2 = 0.9947</a:t>
            </a:r>
            <a:endParaRPr lang="en-US" dirty="0">
              <a:latin typeface="Arial" pitchFamily="34" charset="0"/>
              <a:cs typeface="Arial" pitchFamily="34" charset="0"/>
            </a:endParaRPr>
          </a:p>
        </p:txBody>
      </p:sp>
      <p:sp>
        <p:nvSpPr>
          <p:cNvPr id="9" name="タイトル 1"/>
          <p:cNvSpPr txBox="1">
            <a:spLocks/>
          </p:cNvSpPr>
          <p:nvPr/>
        </p:nvSpPr>
        <p:spPr>
          <a:xfrm>
            <a:off x="9116" y="154623"/>
            <a:ext cx="8019267" cy="674687"/>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r>
              <a:rPr lang="en-US" altLang="ja-JP" dirty="0" smtClean="0">
                <a:latin typeface="Arial" pitchFamily="34" charset="0"/>
                <a:cs typeface="Arial" pitchFamily="34" charset="0"/>
              </a:rPr>
              <a:t>OBS-ONE-PM Correlation with MDLT</a:t>
            </a:r>
            <a:endParaRPr lang="ja-JP" altLang="en-US" sz="1800" dirty="0" smtClean="0">
              <a:latin typeface="Arial" pitchFamily="34" charset="0"/>
              <a:cs typeface="Arial" pitchFamily="34" charset="0"/>
            </a:endParaRPr>
          </a:p>
        </p:txBody>
      </p:sp>
      <p:sp>
        <p:nvSpPr>
          <p:cNvPr id="12" name="テキスト プレースホルダー 3"/>
          <p:cNvSpPr txBox="1">
            <a:spLocks/>
          </p:cNvSpPr>
          <p:nvPr/>
        </p:nvSpPr>
        <p:spPr>
          <a:xfrm>
            <a:off x="5796136" y="1628800"/>
            <a:ext cx="3220687" cy="4536504"/>
          </a:xfrm>
          <a:prstGeom prst="rect">
            <a:avLst/>
          </a:prstGeom>
        </p:spPr>
        <p:txBody>
          <a:bodyPr vert="horz">
            <a:normAutofit/>
          </a:bodyPr>
          <a:lstStyle>
            <a:lvl1pPr marL="342900" indent="-342900" algn="l" defTabSz="914400" rtl="0" eaLnBrk="1" latinLnBrk="0" hangingPunct="1">
              <a:spcBef>
                <a:spcPct val="20000"/>
              </a:spcBef>
              <a:buClr>
                <a:srgbClr val="3366FF"/>
              </a:buClr>
              <a:buFont typeface="Wingdings"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charset="2"/>
              <a:buChar char="l"/>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ヒラギノ角ゴ ProN W3"/>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charset="2"/>
              <a:buChar char="ü"/>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ü"/>
            </a:pPr>
            <a:r>
              <a:rPr lang="en-US" altLang="ja-JP" sz="2300" dirty="0" smtClean="0">
                <a:latin typeface="Arial" pitchFamily="34" charset="0"/>
                <a:cs typeface="Arial" pitchFamily="34" charset="0"/>
              </a:rPr>
              <a:t>Correlation between laboratory HORIBA MDLT partial flow and HORIBA OBS-ONE-PM PEMS</a:t>
            </a:r>
          </a:p>
          <a:p>
            <a:pPr>
              <a:buFont typeface="Wingdings" panose="05000000000000000000" pitchFamily="2" charset="2"/>
              <a:buChar char="ü"/>
            </a:pPr>
            <a:endParaRPr lang="en-US" altLang="ja-JP" sz="2400" dirty="0" smtClean="0">
              <a:latin typeface="Arial" pitchFamily="34" charset="0"/>
              <a:cs typeface="Arial" pitchFamily="34" charset="0"/>
            </a:endParaRPr>
          </a:p>
          <a:p>
            <a:pPr>
              <a:buFont typeface="Wingdings" panose="05000000000000000000" pitchFamily="2" charset="2"/>
              <a:buChar char="ü"/>
            </a:pPr>
            <a:r>
              <a:rPr lang="en-US" altLang="ja-JP" sz="2400" dirty="0" smtClean="0">
                <a:latin typeface="Arial" pitchFamily="34" charset="0"/>
                <a:cs typeface="Arial" pitchFamily="34" charset="0"/>
              </a:rPr>
              <a:t>Good agreement across wide range of PM emissions</a:t>
            </a:r>
            <a:endParaRPr lang="ja-JP" altLang="en-US" sz="2400" dirty="0">
              <a:latin typeface="Arial" pitchFamily="34" charset="0"/>
              <a:cs typeface="Arial" pitchFamily="34" charset="0"/>
            </a:endParaRPr>
          </a:p>
        </p:txBody>
      </p:sp>
    </p:spTree>
    <p:extLst>
      <p:ext uri="{BB962C8B-B14F-4D97-AF65-F5344CB8AC3E}">
        <p14:creationId xmlns:p14="http://schemas.microsoft.com/office/powerpoint/2010/main" val="1073329117"/>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3"/>
          </p:nvPr>
        </p:nvSpPr>
        <p:spPr>
          <a:xfrm>
            <a:off x="467544" y="4077072"/>
            <a:ext cx="8229600" cy="2578076"/>
          </a:xfrm>
        </p:spPr>
        <p:txBody>
          <a:bodyPr/>
          <a:lstStyle/>
          <a:p>
            <a:r>
              <a:rPr kumimoji="1" lang="en-US" altLang="ja-JP" sz="2400" dirty="0" smtClean="0">
                <a:latin typeface="Arial" pitchFamily="34" charset="0"/>
                <a:cs typeface="Arial" pitchFamily="34" charset="0"/>
              </a:rPr>
              <a:t>Proportionality of the PEMS-PM sample flow to engine exhaust flow during FTP cycle</a:t>
            </a:r>
          </a:p>
          <a:p>
            <a:pPr marL="0" indent="0">
              <a:buNone/>
            </a:pPr>
            <a:endParaRPr kumimoji="1" lang="en-US" altLang="ja-JP" sz="2400" dirty="0" smtClean="0">
              <a:latin typeface="Arial" pitchFamily="34" charset="0"/>
              <a:cs typeface="Arial" pitchFamily="34" charset="0"/>
            </a:endParaRPr>
          </a:p>
          <a:p>
            <a:r>
              <a:rPr lang="en-US" altLang="ja-JP" sz="2400" dirty="0" smtClean="0">
                <a:latin typeface="Arial" pitchFamily="34" charset="0"/>
                <a:cs typeface="Arial" pitchFamily="34" charset="0"/>
              </a:rPr>
              <a:t>Fast response of flow controller was verified</a:t>
            </a:r>
            <a:endParaRPr kumimoji="1" lang="ja-JP" altLang="en-US" sz="2400" dirty="0">
              <a:latin typeface="Arial" pitchFamily="34" charset="0"/>
              <a:cs typeface="Arial" pitchFamily="34" charset="0"/>
            </a:endParaRPr>
          </a:p>
        </p:txBody>
      </p:sp>
      <p:pic>
        <p:nvPicPr>
          <p:cNvPr id="6" name="図 5"/>
          <p:cNvPicPr>
            <a:picLocks noChangeAspect="1"/>
          </p:cNvPicPr>
          <p:nvPr/>
        </p:nvPicPr>
        <p:blipFill>
          <a:blip r:embed="rId2"/>
          <a:stretch>
            <a:fillRect/>
          </a:stretch>
        </p:blipFill>
        <p:spPr>
          <a:xfrm>
            <a:off x="94830" y="1254823"/>
            <a:ext cx="5989338" cy="2620437"/>
          </a:xfrm>
          <a:prstGeom prst="rect">
            <a:avLst/>
          </a:prstGeom>
        </p:spPr>
      </p:pic>
      <p:pic>
        <p:nvPicPr>
          <p:cNvPr id="7" name="図 6"/>
          <p:cNvPicPr>
            <a:picLocks noChangeAspect="1"/>
          </p:cNvPicPr>
          <p:nvPr/>
        </p:nvPicPr>
        <p:blipFill>
          <a:blip r:embed="rId3"/>
          <a:stretch>
            <a:fillRect/>
          </a:stretch>
        </p:blipFill>
        <p:spPr>
          <a:xfrm>
            <a:off x="6084168" y="1254823"/>
            <a:ext cx="3038494" cy="2620436"/>
          </a:xfrm>
          <a:prstGeom prst="rect">
            <a:avLst/>
          </a:prstGeom>
        </p:spPr>
      </p:pic>
      <p:sp>
        <p:nvSpPr>
          <p:cNvPr id="5" name="TextBox 4"/>
          <p:cNvSpPr txBox="1"/>
          <p:nvPr/>
        </p:nvSpPr>
        <p:spPr>
          <a:xfrm>
            <a:off x="6732240" y="1454606"/>
            <a:ext cx="1512168" cy="400110"/>
          </a:xfrm>
          <a:prstGeom prst="rect">
            <a:avLst/>
          </a:prstGeom>
          <a:solidFill>
            <a:schemeClr val="bg1"/>
          </a:solidFill>
        </p:spPr>
        <p:txBody>
          <a:bodyPr wrap="square" rtlCol="0">
            <a:spAutoFit/>
          </a:bodyPr>
          <a:lstStyle/>
          <a:p>
            <a:r>
              <a:rPr lang="en-US" sz="1000" dirty="0" smtClean="0"/>
              <a:t>Y=0.0014X -0.0013</a:t>
            </a:r>
          </a:p>
          <a:p>
            <a:r>
              <a:rPr lang="en-US" sz="1000" dirty="0" smtClean="0"/>
              <a:t>R2=0.9971</a:t>
            </a:r>
            <a:endParaRPr lang="en-US" sz="1000" dirty="0"/>
          </a:p>
        </p:txBody>
      </p:sp>
      <p:sp>
        <p:nvSpPr>
          <p:cNvPr id="9" name="Oval 8"/>
          <p:cNvSpPr/>
          <p:nvPr/>
        </p:nvSpPr>
        <p:spPr>
          <a:xfrm>
            <a:off x="8028384" y="1454606"/>
            <a:ext cx="432048" cy="318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タイトル 1"/>
          <p:cNvSpPr txBox="1">
            <a:spLocks/>
          </p:cNvSpPr>
          <p:nvPr/>
        </p:nvSpPr>
        <p:spPr>
          <a:xfrm>
            <a:off x="9116" y="154623"/>
            <a:ext cx="7532959" cy="674687"/>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r>
              <a:rPr lang="en-US" altLang="ja-JP" dirty="0">
                <a:latin typeface="Arial" pitchFamily="34" charset="0"/>
                <a:cs typeface="Arial" pitchFamily="34" charset="0"/>
              </a:rPr>
              <a:t>Proportionality of PM Sample Flow</a:t>
            </a:r>
            <a:endParaRPr lang="ja-JP" altLang="en-US" sz="1800" dirty="0" smtClean="0">
              <a:latin typeface="Arial" pitchFamily="34" charset="0"/>
              <a:cs typeface="Arial" pitchFamily="34" charset="0"/>
            </a:endParaRPr>
          </a:p>
        </p:txBody>
      </p:sp>
    </p:spTree>
    <p:extLst>
      <p:ext uri="{BB962C8B-B14F-4D97-AF65-F5344CB8AC3E}">
        <p14:creationId xmlns:p14="http://schemas.microsoft.com/office/powerpoint/2010/main" val="2755828158"/>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Users\h06369\Desktop\Works (2010-)\■ATS\★Plomotion Plan\★制作物\PPT_New Template\INDEX_Chassi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6988"/>
            <a:ext cx="9147176" cy="17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コンテンツ プレースホルダー 2"/>
          <p:cNvSpPr>
            <a:spLocks noGrp="1"/>
          </p:cNvSpPr>
          <p:nvPr>
            <p:ph idx="1"/>
          </p:nvPr>
        </p:nvSpPr>
        <p:spPr>
          <a:xfrm>
            <a:off x="685800" y="2420938"/>
            <a:ext cx="7772400" cy="2520230"/>
          </a:xfrm>
        </p:spPr>
        <p:txBody>
          <a:bodyPr/>
          <a:lstStyle/>
          <a:p>
            <a:pPr marL="514350" indent="-514350">
              <a:buClr>
                <a:schemeClr val="tx1"/>
              </a:buClr>
              <a:buFont typeface="+mj-lt"/>
              <a:buAutoNum type="arabicPeriod"/>
            </a:pP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System </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Features</a:t>
            </a:r>
          </a:p>
          <a:p>
            <a:pPr marL="514350" indent="-514350">
              <a:buClr>
                <a:schemeClr val="tx1"/>
              </a:buClr>
              <a:buFont typeface="+mj-lt"/>
              <a:buAutoNum type="arabicPeriod"/>
            </a:pPr>
            <a:r>
              <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OBS-ONE-PM (Particulate Mass)</a:t>
            </a:r>
          </a:p>
          <a:p>
            <a:pPr marL="514350" indent="-514350">
              <a:buClr>
                <a:schemeClr val="tx1"/>
              </a:buClr>
              <a:buFont typeface="+mj-lt"/>
              <a:buAutoNum type="arabicPeriod"/>
            </a:pPr>
            <a:r>
              <a:rPr lang="en-US" altLang="ja-JP" sz="2800" dirty="0" smtClean="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OBS-ONE-PN (Particle Number)</a:t>
            </a:r>
            <a:endPar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0411838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3"/>
          </p:nvPr>
        </p:nvSpPr>
        <p:spPr>
          <a:xfrm>
            <a:off x="3775595" y="4272571"/>
            <a:ext cx="4968552" cy="1908913"/>
          </a:xfrm>
        </p:spPr>
        <p:txBody>
          <a:bodyPr/>
          <a:lstStyle/>
          <a:p>
            <a:pPr marL="457200" indent="-457200">
              <a:buFont typeface="Wingdings" panose="05000000000000000000" pitchFamily="2" charset="2"/>
              <a:buChar char="n"/>
            </a:pPr>
            <a:r>
              <a:rPr kumimoji="1" lang="en-US" altLang="ja-JP" sz="2000" dirty="0" smtClean="0">
                <a:latin typeface="Arial" panose="020B0604020202020204" pitchFamily="34" charset="0"/>
                <a:cs typeface="Arial" panose="020B0604020202020204" pitchFamily="34" charset="0"/>
              </a:rPr>
              <a:t>High emission at sloping road</a:t>
            </a:r>
          </a:p>
          <a:p>
            <a:pPr marL="457200" indent="-457200">
              <a:buFont typeface="Wingdings" panose="05000000000000000000" pitchFamily="2" charset="2"/>
              <a:buChar char="n"/>
            </a:pPr>
            <a:r>
              <a:rPr lang="en-US" altLang="ja-JP" sz="2000" dirty="0" smtClean="0">
                <a:latin typeface="Arial" panose="020B0604020202020204" pitchFamily="34" charset="0"/>
                <a:cs typeface="Arial" panose="020B0604020202020204" pitchFamily="34" charset="0"/>
              </a:rPr>
              <a:t>Good linearity at real time testing</a:t>
            </a:r>
            <a:endParaRPr kumimoji="1" lang="ja-JP" altLang="en-US" sz="2000" dirty="0">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2"/>
          <a:stretch>
            <a:fillRect/>
          </a:stretch>
        </p:blipFill>
        <p:spPr>
          <a:xfrm>
            <a:off x="35496" y="1686389"/>
            <a:ext cx="6101973" cy="2217050"/>
          </a:xfrm>
          <a:prstGeom prst="rect">
            <a:avLst/>
          </a:prstGeom>
        </p:spPr>
      </p:pic>
      <p:pic>
        <p:nvPicPr>
          <p:cNvPr id="5" name="図 4"/>
          <p:cNvPicPr>
            <a:picLocks noChangeAspect="1"/>
          </p:cNvPicPr>
          <p:nvPr/>
        </p:nvPicPr>
        <p:blipFill>
          <a:blip r:embed="rId3"/>
          <a:stretch>
            <a:fillRect/>
          </a:stretch>
        </p:blipFill>
        <p:spPr>
          <a:xfrm>
            <a:off x="611560" y="4149080"/>
            <a:ext cx="2952328" cy="2386337"/>
          </a:xfrm>
          <a:prstGeom prst="rect">
            <a:avLst/>
          </a:prstGeom>
        </p:spPr>
      </p:pic>
      <p:sp>
        <p:nvSpPr>
          <p:cNvPr id="6" name="テキスト ボックス 5"/>
          <p:cNvSpPr txBox="1"/>
          <p:nvPr/>
        </p:nvSpPr>
        <p:spPr>
          <a:xfrm>
            <a:off x="576064" y="3789040"/>
            <a:ext cx="5292080" cy="461665"/>
          </a:xfrm>
          <a:prstGeom prst="rect">
            <a:avLst/>
          </a:prstGeom>
          <a:noFill/>
        </p:spPr>
        <p:txBody>
          <a:bodyPr wrap="square" rtlCol="0">
            <a:spAutoFit/>
          </a:bodyPr>
          <a:lstStyle/>
          <a:p>
            <a:r>
              <a:rPr lang="en-US" altLang="ja-JP" sz="2400" dirty="0" smtClean="0">
                <a:solidFill>
                  <a:srgbClr val="0070C0"/>
                </a:solidFill>
                <a:latin typeface="Arial" panose="020B0604020202020204" pitchFamily="34" charset="0"/>
                <a:cs typeface="Arial" panose="020B0604020202020204" pitchFamily="34" charset="0"/>
              </a:rPr>
              <a:t>Sample flow rate proportionality</a:t>
            </a:r>
            <a:endParaRPr lang="ja-JP" altLang="en-US" sz="2400" dirty="0">
              <a:solidFill>
                <a:srgbClr val="0070C0"/>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98"/>
          <a:stretch/>
        </p:blipFill>
        <p:spPr bwMode="auto">
          <a:xfrm>
            <a:off x="5940152" y="1531682"/>
            <a:ext cx="3203848" cy="25453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タイトル 1"/>
          <p:cNvSpPr txBox="1">
            <a:spLocks/>
          </p:cNvSpPr>
          <p:nvPr/>
        </p:nvSpPr>
        <p:spPr>
          <a:xfrm>
            <a:off x="88379" y="980728"/>
            <a:ext cx="9055620" cy="778098"/>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pPr marL="571500" indent="-571500">
              <a:buClr>
                <a:srgbClr val="6D9AFB"/>
              </a:buClr>
              <a:buFont typeface="Wingdings" pitchFamily="2" charset="2"/>
              <a:buChar char="n"/>
            </a:pPr>
            <a:r>
              <a:rPr lang="en-US" altLang="ja-JP" sz="3200" dirty="0" smtClean="0">
                <a:latin typeface="Arial" panose="020B0604020202020204" pitchFamily="34" charset="0"/>
                <a:cs typeface="Arial" panose="020B0604020202020204" pitchFamily="34" charset="0"/>
              </a:rPr>
              <a:t>Evaluation by on board testing	</a:t>
            </a:r>
            <a:endParaRPr lang="ja-JP" altLang="en-US" sz="3200" dirty="0">
              <a:latin typeface="Arial" panose="020B0604020202020204" pitchFamily="34" charset="0"/>
              <a:cs typeface="Arial" panose="020B0604020202020204" pitchFamily="34" charset="0"/>
            </a:endParaRPr>
          </a:p>
        </p:txBody>
      </p:sp>
      <p:sp>
        <p:nvSpPr>
          <p:cNvPr id="12" name="タイトル 1"/>
          <p:cNvSpPr txBox="1">
            <a:spLocks/>
          </p:cNvSpPr>
          <p:nvPr/>
        </p:nvSpPr>
        <p:spPr>
          <a:xfrm>
            <a:off x="9115" y="154623"/>
            <a:ext cx="8735031" cy="674687"/>
          </a:xfrm>
          <a:prstGeom prst="rect">
            <a:avLst/>
          </a:prstGeom>
        </p:spPr>
        <p:txBody>
          <a:bodyPr/>
          <a:lstStyle>
            <a:lvl1pPr algn="l" defTabSz="914400" rtl="0" eaLnBrk="1" latinLnBrk="0" hangingPunct="1">
              <a:spcBef>
                <a:spcPct val="0"/>
              </a:spcBef>
              <a:buNone/>
              <a:defRPr kumimoji="1" sz="3600" kern="1200">
                <a:solidFill>
                  <a:schemeClr val="tx1"/>
                </a:solidFill>
                <a:latin typeface="+mj-ea"/>
                <a:ea typeface="+mj-ea"/>
                <a:cs typeface="+mj-cs"/>
              </a:defRPr>
            </a:lvl1pPr>
          </a:lstStyle>
          <a:p>
            <a:r>
              <a:rPr lang="en-US" altLang="ja-JP" dirty="0" smtClean="0">
                <a:latin typeface="Arial" pitchFamily="34" charset="0"/>
                <a:cs typeface="Arial" pitchFamily="34" charset="0"/>
              </a:rPr>
              <a:t>OBS-ONE-PM Real-Time PM Test Result</a:t>
            </a:r>
            <a:endParaRPr lang="ja-JP" altLang="en-US" sz="1800" dirty="0" smtClean="0">
              <a:latin typeface="Arial" pitchFamily="34" charset="0"/>
              <a:cs typeface="Arial" pitchFamily="34" charset="0"/>
            </a:endParaRPr>
          </a:p>
        </p:txBody>
      </p:sp>
    </p:spTree>
    <p:extLst>
      <p:ext uri="{BB962C8B-B14F-4D97-AF65-F5344CB8AC3E}">
        <p14:creationId xmlns:p14="http://schemas.microsoft.com/office/powerpoint/2010/main" val="3775139386"/>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Users\h06369\Desktop\Works (2010-)\■ATS\★Plomotion Plan\★制作物\PPT_New Template\INDEX_Chassi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6988"/>
            <a:ext cx="9147176" cy="17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コンテンツ プレースホルダー 2"/>
          <p:cNvSpPr>
            <a:spLocks noGrp="1"/>
          </p:cNvSpPr>
          <p:nvPr>
            <p:ph idx="1"/>
          </p:nvPr>
        </p:nvSpPr>
        <p:spPr>
          <a:xfrm>
            <a:off x="685800" y="2420938"/>
            <a:ext cx="7772400" cy="2520230"/>
          </a:xfrm>
        </p:spPr>
        <p:txBody>
          <a:bodyPr/>
          <a:lstStyle/>
          <a:p>
            <a:pPr marL="514350" indent="-514350">
              <a:buClr>
                <a:schemeClr val="tx1"/>
              </a:buClr>
              <a:buFont typeface="+mj-lt"/>
              <a:buAutoNum type="arabicPeriod"/>
            </a:pPr>
            <a:r>
              <a:rPr lang="en-US" altLang="ja-JP" sz="2800" dirty="0" smtClean="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System Features</a:t>
            </a:r>
            <a:endPar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a:p>
            <a:pPr marL="514350" indent="-514350">
              <a:buClr>
                <a:schemeClr val="tx1"/>
              </a:buClr>
              <a:buFont typeface="+mj-lt"/>
              <a:buAutoNum type="arabicPeriod"/>
            </a:pPr>
            <a:r>
              <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rPr>
              <a:t>OBS-ONE-PM (Particulate Mass)</a:t>
            </a:r>
          </a:p>
          <a:p>
            <a:pPr marL="514350" indent="-514350">
              <a:buClr>
                <a:schemeClr val="tx1"/>
              </a:buClr>
              <a:buFont typeface="+mj-lt"/>
              <a:buAutoNum type="arabicPeriod"/>
            </a:pPr>
            <a:r>
              <a:rPr lang="en-US" altLang="ja-JP" sz="2800" b="1" dirty="0" smtClean="0">
                <a:latin typeface="Arial" panose="020B0604020202020204" pitchFamily="34" charset="0"/>
                <a:ea typeface="ＭＳ Ｐゴシック" panose="020B0600070205080204" pitchFamily="50" charset="-128"/>
                <a:cs typeface="Arial" panose="020B0604020202020204" pitchFamily="34" charset="0"/>
              </a:rPr>
              <a:t>OBS-ONE-PN </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(Particle Number) </a:t>
            </a:r>
          </a:p>
          <a:p>
            <a:pPr marL="514350" indent="-514350">
              <a:buClr>
                <a:schemeClr val="tx1"/>
              </a:buClr>
              <a:buFont typeface="+mj-lt"/>
              <a:buAutoNum type="arabicPeriod"/>
            </a:pPr>
            <a:endParaRPr lang="en-US" altLang="ja-JP" sz="2800" dirty="0">
              <a:solidFill>
                <a:schemeClr val="bg1">
                  <a:lumMod val="75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247978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extBox 2"/>
          <p:cNvSpPr txBox="1">
            <a:spLocks noChangeArrowheads="1"/>
          </p:cNvSpPr>
          <p:nvPr/>
        </p:nvSpPr>
        <p:spPr bwMode="auto">
          <a:xfrm>
            <a:off x="133630" y="1124744"/>
            <a:ext cx="8856538" cy="5265876"/>
          </a:xfrm>
          <a:prstGeom prst="rect">
            <a:avLst/>
          </a:prstGeom>
          <a:noFill/>
          <a:ln w="9525">
            <a:noFill/>
            <a:miter lim="800000"/>
            <a:headEnd/>
            <a:tailEnd/>
          </a:ln>
        </p:spPr>
        <p:txBody>
          <a:bodyPr wrap="square">
            <a:normAutofit/>
          </a:bodyPr>
          <a:lstStyle/>
          <a:p>
            <a:pPr marL="342900" indent="-342900">
              <a:buClr>
                <a:srgbClr val="0070C0"/>
              </a:buClr>
              <a:buFont typeface="Wingdings" panose="05000000000000000000" pitchFamily="2" charset="2"/>
              <a:buChar char="n"/>
              <a:defRPr/>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HORIBA </a:t>
            </a:r>
            <a:r>
              <a:rPr lang="en-US" altLang="ja-JP" sz="2800" dirty="0" smtClean="0">
                <a:latin typeface="Arial" panose="020B0604020202020204" pitchFamily="34" charset="0"/>
                <a:ea typeface="ＭＳ Ｐゴシック" panose="020B0600070205080204" pitchFamily="50" charset="-128"/>
                <a:cs typeface="Arial" panose="020B0604020202020204" pitchFamily="34" charset="0"/>
              </a:rPr>
              <a:t>utilized </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the </a:t>
            </a:r>
            <a:r>
              <a:rPr lang="en-US" altLang="ja-JP" sz="2800" dirty="0" smtClean="0">
                <a:latin typeface="Arial" panose="020B0604020202020204" pitchFamily="34" charset="0"/>
                <a:ea typeface="ＭＳ Ｐゴシック" panose="020B0600070205080204" pitchFamily="50" charset="-128"/>
                <a:cs typeface="Arial" panose="020B0604020202020204" pitchFamily="34" charset="0"/>
              </a:rPr>
              <a:t>CPC based system</a:t>
            </a:r>
          </a:p>
          <a:p>
            <a:pPr marL="914400" lvl="1" indent="-457200">
              <a:buFont typeface="Wingdings" panose="05000000000000000000" pitchFamily="2" charset="2"/>
              <a:buChar char="l"/>
              <a:defRPr/>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Main advantage of CPC</a:t>
            </a:r>
          </a:p>
          <a:p>
            <a:pPr marL="1371600" lvl="2" indent="-457200">
              <a:buFont typeface="Wingdings" panose="05000000000000000000" pitchFamily="2" charset="2"/>
              <a:buChar char="ü"/>
              <a:defRPr/>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Particle count principle (R83)</a:t>
            </a:r>
          </a:p>
          <a:p>
            <a:pPr marL="1371600" lvl="2" indent="-457200">
              <a:buFont typeface="Wingdings" panose="05000000000000000000" pitchFamily="2" charset="2"/>
              <a:buChar char="ü"/>
              <a:defRPr/>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No particle size dependency</a:t>
            </a:r>
          </a:p>
          <a:p>
            <a:pPr marL="1371600" lvl="2" indent="-457200">
              <a:buFont typeface="Wingdings" panose="05000000000000000000" pitchFamily="2" charset="2"/>
              <a:buChar char="ü"/>
              <a:defRPr/>
            </a:pPr>
            <a:r>
              <a:rPr lang="en-US" altLang="ja-JP" sz="2800" dirty="0">
                <a:latin typeface="Arial" panose="020B0604020202020204" pitchFamily="34" charset="0"/>
                <a:ea typeface="ＭＳ Ｐゴシック" panose="020B0600070205080204" pitchFamily="50" charset="-128"/>
                <a:cs typeface="Arial" panose="020B0604020202020204" pitchFamily="34" charset="0"/>
              </a:rPr>
              <a:t>High accuracy and high sensitivity</a:t>
            </a:r>
          </a:p>
          <a:p>
            <a:pPr marL="914400" lvl="1" indent="-457200">
              <a:buFont typeface="Wingdings" panose="05000000000000000000" pitchFamily="2" charset="2"/>
              <a:buChar char="l"/>
              <a:defRPr/>
            </a:pPr>
            <a:r>
              <a:rPr lang="en-US" altLang="ja-JP" sz="2800" dirty="0" smtClean="0">
                <a:latin typeface="Arial" panose="020B0604020202020204" pitchFamily="34" charset="0"/>
                <a:ea typeface="ＭＳ Ｐゴシック" panose="020B0600070205080204" pitchFamily="50" charset="-128"/>
                <a:cs typeface="Arial" panose="020B0604020202020204" pitchFamily="34" charset="0"/>
              </a:rPr>
              <a:t>HORIBA’s </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CPC does not have a liquid reservoir of IPA (soaked </a:t>
            </a:r>
            <a:r>
              <a:rPr lang="en-US" altLang="ja-JP" sz="2800" dirty="0" smtClean="0">
                <a:latin typeface="Arial" panose="020B0604020202020204" pitchFamily="34" charset="0"/>
                <a:ea typeface="ＭＳ Ｐゴシック" panose="020B0600070205080204" pitchFamily="50" charset="-128"/>
                <a:cs typeface="Arial" panose="020B0604020202020204" pitchFamily="34" charset="0"/>
              </a:rPr>
              <a:t>wick only)</a:t>
            </a:r>
          </a:p>
          <a:p>
            <a:pPr marL="1371600" lvl="2" indent="-457200">
              <a:buFont typeface="Wingdings" panose="05000000000000000000" pitchFamily="2" charset="2"/>
              <a:buChar char="ü"/>
              <a:defRPr/>
            </a:pPr>
            <a:r>
              <a:rPr lang="en-US" altLang="ja-JP" sz="2800" dirty="0" smtClean="0">
                <a:latin typeface="Arial" panose="020B0604020202020204" pitchFamily="34" charset="0"/>
                <a:ea typeface="ＭＳ Ｐゴシック" panose="020B0600070205080204" pitchFamily="50" charset="-128"/>
                <a:cs typeface="Arial" panose="020B0604020202020204" pitchFamily="34" charset="0"/>
              </a:rPr>
              <a:t>“Easy” and “Safe” operation by using Cartridge</a:t>
            </a:r>
          </a:p>
        </p:txBody>
      </p:sp>
      <p:sp>
        <p:nvSpPr>
          <p:cNvPr id="6" name="タイトル 1"/>
          <p:cNvSpPr txBox="1">
            <a:spLocks/>
          </p:cNvSpPr>
          <p:nvPr/>
        </p:nvSpPr>
        <p:spPr>
          <a:xfrm>
            <a:off x="107950" y="115887"/>
            <a:ext cx="8928100" cy="792163"/>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b="1" dirty="0" smtClean="0">
                <a:latin typeface="Arial" panose="020B0604020202020204" pitchFamily="34" charset="0"/>
                <a:ea typeface="ＭＳ Ｐゴシック" panose="020B0600070205080204" pitchFamily="50" charset="-128"/>
                <a:cs typeface="Arial" panose="020B0604020202020204" pitchFamily="34" charset="0"/>
              </a:rPr>
              <a:t>HORIBA PN-PEMS Solution</a:t>
            </a:r>
            <a:endParaRPr lang="ja-JP" altLang="en-US" sz="3600" b="1" dirty="0" smtClean="0">
              <a:latin typeface="Arial" panose="020B0604020202020204" pitchFamily="34" charset="0"/>
              <a:ea typeface="ＭＳ Ｐゴシック" panose="020B0600070205080204" pitchFamily="50" charset="-128"/>
              <a:cs typeface="Arial" panose="020B0604020202020204" pitchFamily="34" charset="0"/>
            </a:endParaRPr>
          </a:p>
        </p:txBody>
      </p:sp>
      <p:pic>
        <p:nvPicPr>
          <p:cNvPr id="8" name="Picture 2" descr="C:\Users\h06340\Desktop\NPET modification\NPET写真\NPET写真@HOR_20150603\IMG_0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2880" y="4797152"/>
            <a:ext cx="1289466" cy="171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h06340\Desktop\NPET modification\NPET写真\NPET写真@HOR_20150603\IMG_01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5083817"/>
            <a:ext cx="1527944" cy="11459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h06340\Desktop\NPET modification\NPET写真\NPET写真@HOR_20150603\IMG_01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5602" y="4936499"/>
            <a:ext cx="1080446" cy="1440594"/>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5"/>
          <p:cNvSpPr>
            <a:spLocks noChangeArrowheads="1"/>
          </p:cNvSpPr>
          <p:nvPr/>
        </p:nvSpPr>
        <p:spPr bwMode="auto">
          <a:xfrm>
            <a:off x="5378051" y="5260715"/>
            <a:ext cx="431845" cy="792163"/>
          </a:xfrm>
          <a:prstGeom prst="rightArrow">
            <a:avLst>
              <a:gd name="adj1" fmla="val 50000"/>
              <a:gd name="adj2" fmla="val 50000"/>
            </a:avLst>
          </a:prstGeom>
          <a:gradFill flip="none" rotWithShape="1">
            <a:gsLst>
              <a:gs pos="0">
                <a:schemeClr val="accent2"/>
              </a:gs>
              <a:gs pos="50000">
                <a:srgbClr val="3366FF">
                  <a:tint val="44500"/>
                  <a:satMod val="160000"/>
                </a:srgbClr>
              </a:gs>
              <a:gs pos="100000">
                <a:srgbClr val="3366FF">
                  <a:tint val="23500"/>
                  <a:satMod val="160000"/>
                </a:srgbClr>
              </a:gs>
            </a:gsLst>
            <a:lin ang="10800000" scaled="1"/>
            <a:tileRect/>
          </a:gradFill>
          <a:ln>
            <a:noFill/>
          </a:ln>
        </p:spPr>
        <p:txBody>
          <a:bodyPr/>
          <a:lstStyle>
            <a:lvl1pPr eaLnBrk="0" hangingPunct="0">
              <a:defRPr kumimoji="1" sz="28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8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8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8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800">
                <a:solidFill>
                  <a:schemeClr val="tx1"/>
                </a:solidFill>
                <a:latin typeface="Arial" pitchFamily="34" charset="0"/>
                <a:ea typeface="Arial Unicode MS" pitchFamily="50" charset="-128"/>
                <a:cs typeface="Arial Unicode MS" pitchFamily="50" charset="-128"/>
              </a:defRPr>
            </a:lvl5pPr>
            <a:lvl6pPr marL="25146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6pPr>
            <a:lvl7pPr marL="29718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7pPr>
            <a:lvl8pPr marL="34290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8pPr>
            <a:lvl9pPr marL="38862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9pPr>
          </a:lstStyle>
          <a:p>
            <a:pPr algn="ctr" eaLnBrk="1" hangingPunct="1">
              <a:defRPr/>
            </a:pPr>
            <a:endParaRPr lang="ja-JP" altLang="en-US" smtClean="0">
              <a:ea typeface="ＭＳ Ｐゴシック" panose="020B0600070205080204" pitchFamily="50" charset="-128"/>
              <a:cs typeface="Arial" panose="020B0604020202020204" pitchFamily="34" charset="0"/>
            </a:endParaRPr>
          </a:p>
        </p:txBody>
      </p:sp>
      <p:sp>
        <p:nvSpPr>
          <p:cNvPr id="12" name="右矢印 5"/>
          <p:cNvSpPr>
            <a:spLocks noChangeArrowheads="1"/>
          </p:cNvSpPr>
          <p:nvPr/>
        </p:nvSpPr>
        <p:spPr bwMode="auto">
          <a:xfrm>
            <a:off x="3365330" y="5260715"/>
            <a:ext cx="431845" cy="792163"/>
          </a:xfrm>
          <a:prstGeom prst="rightArrow">
            <a:avLst>
              <a:gd name="adj1" fmla="val 50000"/>
              <a:gd name="adj2" fmla="val 50000"/>
            </a:avLst>
          </a:prstGeom>
          <a:gradFill flip="none" rotWithShape="1">
            <a:gsLst>
              <a:gs pos="0">
                <a:schemeClr val="accent2"/>
              </a:gs>
              <a:gs pos="50000">
                <a:srgbClr val="3366FF">
                  <a:tint val="44500"/>
                  <a:satMod val="160000"/>
                </a:srgbClr>
              </a:gs>
              <a:gs pos="100000">
                <a:srgbClr val="3366FF">
                  <a:tint val="23500"/>
                  <a:satMod val="160000"/>
                </a:srgbClr>
              </a:gs>
            </a:gsLst>
            <a:lin ang="10800000" scaled="1"/>
            <a:tileRect/>
          </a:gradFill>
          <a:ln>
            <a:noFill/>
          </a:ln>
        </p:spPr>
        <p:txBody>
          <a:bodyPr/>
          <a:lstStyle>
            <a:lvl1pPr eaLnBrk="0" hangingPunct="0">
              <a:defRPr kumimoji="1" sz="28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8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8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8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800">
                <a:solidFill>
                  <a:schemeClr val="tx1"/>
                </a:solidFill>
                <a:latin typeface="Arial" pitchFamily="34" charset="0"/>
                <a:ea typeface="Arial Unicode MS" pitchFamily="50" charset="-128"/>
                <a:cs typeface="Arial Unicode MS" pitchFamily="50" charset="-128"/>
              </a:defRPr>
            </a:lvl5pPr>
            <a:lvl6pPr marL="25146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6pPr>
            <a:lvl7pPr marL="29718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7pPr>
            <a:lvl8pPr marL="34290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8pPr>
            <a:lvl9pPr marL="3886200" indent="-228600" algn="ctr"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9pPr>
          </a:lstStyle>
          <a:p>
            <a:pPr algn="ctr" eaLnBrk="1" hangingPunct="1">
              <a:defRPr/>
            </a:pPr>
            <a:endParaRPr lang="ja-JP" altLang="en-US" smtClean="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3833195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010" y="3036957"/>
            <a:ext cx="5927328" cy="348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Rectangle 3"/>
          <p:cNvSpPr>
            <a:spLocks noGrp="1" noChangeArrowheads="1"/>
          </p:cNvSpPr>
          <p:nvPr>
            <p:ph type="body" sz="half" idx="1"/>
          </p:nvPr>
        </p:nvSpPr>
        <p:spPr>
          <a:xfrm>
            <a:off x="161925" y="1124744"/>
            <a:ext cx="8820150" cy="2160240"/>
          </a:xfrm>
        </p:spPr>
        <p:txBody>
          <a:bodyPr/>
          <a:lstStyle/>
          <a:p>
            <a:pPr>
              <a:buClr>
                <a:srgbClr val="3366FF"/>
              </a:buClr>
              <a:buFont typeface="Wingdings" pitchFamily="2" charset="2"/>
              <a:buChar char="n"/>
            </a:pPr>
            <a:r>
              <a:rPr lang="en-US" altLang="ja-JP" sz="2800" dirty="0" smtClean="0">
                <a:latin typeface="Arial" panose="020B0604020202020204" pitchFamily="34" charset="0"/>
                <a:ea typeface="HGS創英角ｺﾞｼｯｸUB" pitchFamily="50" charset="-128"/>
                <a:cs typeface="Arial" panose="020B0604020202020204" pitchFamily="34" charset="0"/>
              </a:rPr>
              <a:t>System configuration</a:t>
            </a:r>
          </a:p>
          <a:p>
            <a:pPr lvl="1">
              <a:defRPr/>
            </a:pPr>
            <a:r>
              <a:rPr lang="en-US" altLang="ja-JP" sz="2400" dirty="0" smtClean="0">
                <a:latin typeface="Arial" panose="020B0604020202020204" pitchFamily="34" charset="0"/>
                <a:cs typeface="Arial" panose="020B0604020202020204" pitchFamily="34" charset="0"/>
              </a:rPr>
              <a:t>Two diluters</a:t>
            </a:r>
            <a:endParaRPr lang="en-US" altLang="ja-JP" sz="2400" dirty="0">
              <a:latin typeface="Arial" panose="020B0604020202020204" pitchFamily="34" charset="0"/>
              <a:cs typeface="Arial" panose="020B0604020202020204" pitchFamily="34" charset="0"/>
            </a:endParaRPr>
          </a:p>
          <a:p>
            <a:pPr lvl="1">
              <a:defRPr/>
            </a:pPr>
            <a:r>
              <a:rPr lang="en-US" altLang="ja-JP" sz="2400" dirty="0" smtClean="0">
                <a:latin typeface="Arial" panose="020B0604020202020204" pitchFamily="34" charset="0"/>
                <a:cs typeface="Arial" panose="020B0604020202020204" pitchFamily="34" charset="0"/>
              </a:rPr>
              <a:t>Volatile particle remover: Catalytic Stripper (350</a:t>
            </a:r>
            <a:r>
              <a:rPr lang="ja-JP" altLang="en-US" sz="2400" dirty="0">
                <a:latin typeface="Arial" panose="020B0604020202020204" pitchFamily="34" charset="0"/>
                <a:cs typeface="Arial" panose="020B0604020202020204" pitchFamily="34" charset="0"/>
              </a:rPr>
              <a:t> </a:t>
            </a:r>
            <a:r>
              <a:rPr lang="en-US" altLang="ja-JP" sz="2400" dirty="0" err="1" smtClean="0">
                <a:latin typeface="Arial" panose="020B0604020202020204" pitchFamily="34" charset="0"/>
                <a:cs typeface="Arial" panose="020B0604020202020204" pitchFamily="34" charset="0"/>
              </a:rPr>
              <a:t>degC</a:t>
            </a:r>
            <a:r>
              <a:rPr lang="en-US" altLang="ja-JP" sz="2400" dirty="0" smtClean="0">
                <a:latin typeface="Arial" panose="020B0604020202020204" pitchFamily="34" charset="0"/>
                <a:cs typeface="Arial" panose="020B0604020202020204" pitchFamily="34" charset="0"/>
              </a:rPr>
              <a:t>)</a:t>
            </a:r>
            <a:endParaRPr lang="en-US" altLang="ja-JP" sz="2400" dirty="0">
              <a:latin typeface="Arial" panose="020B0604020202020204" pitchFamily="34" charset="0"/>
              <a:cs typeface="Arial" panose="020B0604020202020204" pitchFamily="34" charset="0"/>
            </a:endParaRPr>
          </a:p>
          <a:p>
            <a:pPr lvl="1">
              <a:defRPr/>
            </a:pPr>
            <a:r>
              <a:rPr lang="en-US" altLang="ja-JP" sz="2400" dirty="0" smtClean="0">
                <a:latin typeface="Arial" panose="020B0604020202020204" pitchFamily="34" charset="0"/>
                <a:cs typeface="Arial" panose="020B0604020202020204" pitchFamily="34" charset="0"/>
              </a:rPr>
              <a:t>CPC (Isopropanol based)</a:t>
            </a:r>
            <a:endParaRPr lang="ja-JP" altLang="en-US" sz="2400" dirty="0">
              <a:latin typeface="Arial" panose="020B0604020202020204" pitchFamily="34" charset="0"/>
              <a:cs typeface="Arial" panose="020B0604020202020204" pitchFamily="34" charset="0"/>
            </a:endParaRPr>
          </a:p>
        </p:txBody>
      </p:sp>
      <p:cxnSp>
        <p:nvCxnSpPr>
          <p:cNvPr id="99" name="Gerade Verbindung mit Pfeil 8"/>
          <p:cNvCxnSpPr>
            <a:stCxn id="100" idx="1"/>
          </p:cNvCxnSpPr>
          <p:nvPr/>
        </p:nvCxnSpPr>
        <p:spPr>
          <a:xfrm flipH="1">
            <a:off x="6984090" y="2917756"/>
            <a:ext cx="325438" cy="607836"/>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12"/>
          <p:cNvSpPr txBox="1"/>
          <p:nvPr/>
        </p:nvSpPr>
        <p:spPr>
          <a:xfrm>
            <a:off x="7309528" y="2733090"/>
            <a:ext cx="1271502" cy="369332"/>
          </a:xfrm>
          <a:prstGeom prst="rect">
            <a:avLst/>
          </a:prstGeom>
          <a:solidFill>
            <a:schemeClr val="bg1"/>
          </a:solidFill>
          <a:ln>
            <a:solidFill>
              <a:srgbClr val="0070C0"/>
            </a:solidFill>
          </a:ln>
        </p:spPr>
        <p:txBody>
          <a:bodyPr wrap="none" rtlCol="0">
            <a:spAutoFit/>
          </a:bodyPr>
          <a:lstStyle/>
          <a:p>
            <a:pPr algn="ctr"/>
            <a:r>
              <a:rPr lang="en-US" altLang="ja-JP" b="1" dirty="0" smtClean="0">
                <a:solidFill>
                  <a:srgbClr val="0070C0"/>
                </a:solidFill>
                <a:latin typeface="Arial" panose="020B0604020202020204" pitchFamily="34" charset="0"/>
                <a:cs typeface="Arial" panose="020B0604020202020204" pitchFamily="34" charset="0"/>
              </a:rPr>
              <a:t>2</a:t>
            </a:r>
            <a:r>
              <a:rPr lang="en-US" altLang="ja-JP" b="1" baseline="30000" dirty="0" smtClean="0">
                <a:solidFill>
                  <a:srgbClr val="0070C0"/>
                </a:solidFill>
                <a:latin typeface="Arial" panose="020B0604020202020204" pitchFamily="34" charset="0"/>
                <a:cs typeface="Arial" panose="020B0604020202020204" pitchFamily="34" charset="0"/>
              </a:rPr>
              <a:t>nd</a:t>
            </a:r>
            <a:r>
              <a:rPr lang="en-US" altLang="ja-JP" b="1" dirty="0" smtClean="0">
                <a:solidFill>
                  <a:srgbClr val="0070C0"/>
                </a:solidFill>
                <a:latin typeface="Arial" panose="020B0604020202020204" pitchFamily="34" charset="0"/>
                <a:cs typeface="Arial" panose="020B0604020202020204" pitchFamily="34" charset="0"/>
              </a:rPr>
              <a:t> diluter</a:t>
            </a:r>
            <a:endParaRPr lang="de-DE" b="1" dirty="0" smtClean="0">
              <a:solidFill>
                <a:srgbClr val="0070C0"/>
              </a:solidFill>
              <a:latin typeface="Arial" panose="020B0604020202020204" pitchFamily="34" charset="0"/>
              <a:cs typeface="Arial" panose="020B0604020202020204" pitchFamily="34" charset="0"/>
            </a:endParaRPr>
          </a:p>
        </p:txBody>
      </p:sp>
      <p:sp>
        <p:nvSpPr>
          <p:cNvPr id="101" name="Rechteck 6"/>
          <p:cNvSpPr/>
          <p:nvPr/>
        </p:nvSpPr>
        <p:spPr>
          <a:xfrm>
            <a:off x="4069167" y="3562422"/>
            <a:ext cx="526999" cy="39480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latin typeface="+mn-ea"/>
            </a:endParaRPr>
          </a:p>
        </p:txBody>
      </p:sp>
      <p:cxnSp>
        <p:nvCxnSpPr>
          <p:cNvPr id="102" name="Gerade Verbindung mit Pfeil 8"/>
          <p:cNvCxnSpPr>
            <a:stCxn id="103" idx="3"/>
          </p:cNvCxnSpPr>
          <p:nvPr/>
        </p:nvCxnSpPr>
        <p:spPr>
          <a:xfrm>
            <a:off x="3547422" y="3276973"/>
            <a:ext cx="521745" cy="248619"/>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feld 12"/>
          <p:cNvSpPr txBox="1"/>
          <p:nvPr/>
        </p:nvSpPr>
        <p:spPr>
          <a:xfrm>
            <a:off x="2328819" y="3092307"/>
            <a:ext cx="1218603" cy="369332"/>
          </a:xfrm>
          <a:prstGeom prst="rect">
            <a:avLst/>
          </a:prstGeom>
          <a:solidFill>
            <a:schemeClr val="bg1"/>
          </a:solidFill>
          <a:ln>
            <a:solidFill>
              <a:srgbClr val="0070C0"/>
            </a:solidFill>
          </a:ln>
        </p:spPr>
        <p:txBody>
          <a:bodyPr wrap="none" rtlCol="0">
            <a:spAutoFit/>
          </a:bodyPr>
          <a:lstStyle/>
          <a:p>
            <a:pPr algn="ctr"/>
            <a:r>
              <a:rPr lang="de-DE" b="1" dirty="0" smtClean="0">
                <a:solidFill>
                  <a:srgbClr val="0070C0"/>
                </a:solidFill>
                <a:latin typeface="Arial" panose="020B0604020202020204" pitchFamily="34" charset="0"/>
                <a:cs typeface="Arial" panose="020B0604020202020204" pitchFamily="34" charset="0"/>
              </a:rPr>
              <a:t>1</a:t>
            </a:r>
            <a:r>
              <a:rPr lang="de-DE" b="1" baseline="30000" dirty="0" smtClean="0">
                <a:solidFill>
                  <a:srgbClr val="0070C0"/>
                </a:solidFill>
                <a:latin typeface="Arial" panose="020B0604020202020204" pitchFamily="34" charset="0"/>
                <a:cs typeface="Arial" panose="020B0604020202020204" pitchFamily="34" charset="0"/>
              </a:rPr>
              <a:t>st</a:t>
            </a:r>
            <a:r>
              <a:rPr lang="de-DE" b="1" dirty="0" smtClean="0">
                <a:solidFill>
                  <a:srgbClr val="0070C0"/>
                </a:solidFill>
                <a:latin typeface="Arial" panose="020B0604020202020204" pitchFamily="34" charset="0"/>
                <a:cs typeface="Arial" panose="020B0604020202020204" pitchFamily="34" charset="0"/>
              </a:rPr>
              <a:t> diluter</a:t>
            </a:r>
          </a:p>
        </p:txBody>
      </p:sp>
      <p:sp>
        <p:nvSpPr>
          <p:cNvPr id="104" name="Textfeld 12"/>
          <p:cNvSpPr txBox="1"/>
          <p:nvPr/>
        </p:nvSpPr>
        <p:spPr>
          <a:xfrm>
            <a:off x="4933263" y="2733090"/>
            <a:ext cx="2069798" cy="369332"/>
          </a:xfrm>
          <a:prstGeom prst="rect">
            <a:avLst/>
          </a:prstGeom>
          <a:solidFill>
            <a:schemeClr val="bg1"/>
          </a:solidFill>
          <a:ln>
            <a:solidFill>
              <a:srgbClr val="0070C0"/>
            </a:solidFill>
          </a:ln>
        </p:spPr>
        <p:txBody>
          <a:bodyPr wrap="none" rtlCol="0">
            <a:spAutoFit/>
          </a:bodyPr>
          <a:lstStyle/>
          <a:p>
            <a:pPr algn="ctr"/>
            <a:r>
              <a:rPr lang="en-US" altLang="ja-JP" b="1" dirty="0" smtClean="0">
                <a:solidFill>
                  <a:srgbClr val="0070C0"/>
                </a:solidFill>
                <a:latin typeface="Arial" panose="020B0604020202020204" pitchFamily="34" charset="0"/>
                <a:cs typeface="Arial" panose="020B0604020202020204" pitchFamily="34" charset="0"/>
              </a:rPr>
              <a:t>Catalytic stripper</a:t>
            </a:r>
          </a:p>
        </p:txBody>
      </p:sp>
      <p:sp>
        <p:nvSpPr>
          <p:cNvPr id="105" name="Textfeld 12"/>
          <p:cNvSpPr txBox="1"/>
          <p:nvPr/>
        </p:nvSpPr>
        <p:spPr>
          <a:xfrm>
            <a:off x="8460432" y="3888806"/>
            <a:ext cx="614271" cy="369332"/>
          </a:xfrm>
          <a:prstGeom prst="rect">
            <a:avLst/>
          </a:prstGeom>
          <a:solidFill>
            <a:schemeClr val="bg1"/>
          </a:solidFill>
          <a:ln>
            <a:solidFill>
              <a:srgbClr val="FF0000"/>
            </a:solidFill>
          </a:ln>
        </p:spPr>
        <p:txBody>
          <a:bodyPr wrap="none" rtlCol="0">
            <a:spAutoFit/>
          </a:bodyPr>
          <a:lstStyle/>
          <a:p>
            <a:pPr algn="ctr"/>
            <a:r>
              <a:rPr lang="en-US" altLang="ja-JP" b="1" dirty="0" smtClean="0">
                <a:solidFill>
                  <a:srgbClr val="FF0000"/>
                </a:solidFill>
                <a:latin typeface="+mn-ea"/>
                <a:cs typeface="Arial" panose="020B0604020202020204" pitchFamily="34" charset="0"/>
              </a:rPr>
              <a:t>CPC</a:t>
            </a:r>
            <a:endParaRPr lang="de-DE" b="1" dirty="0" smtClean="0">
              <a:solidFill>
                <a:srgbClr val="FF0000"/>
              </a:solidFill>
              <a:latin typeface="+mn-ea"/>
              <a:cs typeface="Arial" panose="020B0604020202020204" pitchFamily="34" charset="0"/>
            </a:endParaRPr>
          </a:p>
        </p:txBody>
      </p:sp>
      <p:sp>
        <p:nvSpPr>
          <p:cNvPr id="40" name="タイトル 1"/>
          <p:cNvSpPr txBox="1">
            <a:spLocks/>
          </p:cNvSpPr>
          <p:nvPr/>
        </p:nvSpPr>
        <p:spPr bwMode="auto">
          <a:xfrm>
            <a:off x="132116" y="260648"/>
            <a:ext cx="8928100"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lnSpc>
                <a:spcPct val="12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2pPr>
            <a:lvl3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3pPr>
            <a:lvl4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4pPr>
            <a:lvl5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5pPr>
            <a:lvl6pPr marL="4572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6pPr>
            <a:lvl7pPr marL="9144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7pPr>
            <a:lvl8pPr marL="13716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8pPr>
            <a:lvl9pPr marL="18288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9pPr>
          </a:lstStyle>
          <a:p>
            <a:pPr eaLnBrk="1" hangingPunct="1">
              <a:defRPr/>
            </a:pPr>
            <a:r>
              <a:rPr lang="en-US" altLang="ja-JP" kern="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OBS-ONE-PN flow schematics</a:t>
            </a:r>
          </a:p>
        </p:txBody>
      </p:sp>
      <p:pic>
        <p:nvPicPr>
          <p:cNvPr id="4098" name="Picture 2" descr="C:\Users\h06340\Desktop\NPET modification\HOR modification\メカ\20151127_OBS-ONE-PN design (CCO)\151127_OBS-ONE_P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57" y="5067206"/>
            <a:ext cx="2312718" cy="1341064"/>
          </a:xfrm>
          <a:prstGeom prst="rect">
            <a:avLst/>
          </a:prstGeom>
          <a:noFill/>
          <a:extLst>
            <a:ext uri="{909E8E84-426E-40DD-AFC4-6F175D3DCCD1}">
              <a14:hiddenFill xmlns:a14="http://schemas.microsoft.com/office/drawing/2010/main">
                <a:solidFill>
                  <a:srgbClr val="FFFFFF"/>
                </a:solidFill>
              </a14:hiddenFill>
            </a:ext>
          </a:extLst>
        </p:spPr>
      </p:pic>
      <p:sp>
        <p:nvSpPr>
          <p:cNvPr id="18" name="六角形 17"/>
          <p:cNvSpPr/>
          <p:nvPr/>
        </p:nvSpPr>
        <p:spPr>
          <a:xfrm>
            <a:off x="6658989" y="3547834"/>
            <a:ext cx="1750676" cy="2981382"/>
          </a:xfrm>
          <a:custGeom>
            <a:avLst/>
            <a:gdLst>
              <a:gd name="connsiteX0" fmla="*/ 0 w 1271503"/>
              <a:gd name="connsiteY0" fmla="*/ 1524712 h 3049424"/>
              <a:gd name="connsiteX1" fmla="*/ 317876 w 1271503"/>
              <a:gd name="connsiteY1" fmla="*/ 1 h 3049424"/>
              <a:gd name="connsiteX2" fmla="*/ 953627 w 1271503"/>
              <a:gd name="connsiteY2" fmla="*/ 1 h 3049424"/>
              <a:gd name="connsiteX3" fmla="*/ 1271503 w 1271503"/>
              <a:gd name="connsiteY3" fmla="*/ 1524712 h 3049424"/>
              <a:gd name="connsiteX4" fmla="*/ 953627 w 1271503"/>
              <a:gd name="connsiteY4" fmla="*/ 3049423 h 3049424"/>
              <a:gd name="connsiteX5" fmla="*/ 317876 w 1271503"/>
              <a:gd name="connsiteY5" fmla="*/ 3049423 h 3049424"/>
              <a:gd name="connsiteX6" fmla="*/ 0 w 1271503"/>
              <a:gd name="connsiteY6" fmla="*/ 1524712 h 3049424"/>
              <a:gd name="connsiteX0" fmla="*/ 0 w 997183"/>
              <a:gd name="connsiteY0" fmla="*/ 1524711 h 3049422"/>
              <a:gd name="connsiteX1" fmla="*/ 317876 w 997183"/>
              <a:gd name="connsiteY1" fmla="*/ 0 h 3049422"/>
              <a:gd name="connsiteX2" fmla="*/ 953627 w 997183"/>
              <a:gd name="connsiteY2" fmla="*/ 0 h 3049422"/>
              <a:gd name="connsiteX3" fmla="*/ 997183 w 997183"/>
              <a:gd name="connsiteY3" fmla="*/ 3000814 h 3049422"/>
              <a:gd name="connsiteX4" fmla="*/ 953627 w 997183"/>
              <a:gd name="connsiteY4" fmla="*/ 3049422 h 3049422"/>
              <a:gd name="connsiteX5" fmla="*/ 317876 w 997183"/>
              <a:gd name="connsiteY5" fmla="*/ 3049422 h 3049422"/>
              <a:gd name="connsiteX6" fmla="*/ 0 w 997183"/>
              <a:gd name="connsiteY6" fmla="*/ 1524711 h 3049422"/>
              <a:gd name="connsiteX0" fmla="*/ 609587 w 1606770"/>
              <a:gd name="connsiteY0" fmla="*/ 1524711 h 3049422"/>
              <a:gd name="connsiteX1" fmla="*/ 927463 w 1606770"/>
              <a:gd name="connsiteY1" fmla="*/ 0 h 3049422"/>
              <a:gd name="connsiteX2" fmla="*/ 1563214 w 1606770"/>
              <a:gd name="connsiteY2" fmla="*/ 0 h 3049422"/>
              <a:gd name="connsiteX3" fmla="*/ 1606770 w 1606770"/>
              <a:gd name="connsiteY3" fmla="*/ 3000814 h 3049422"/>
              <a:gd name="connsiteX4" fmla="*/ 1563214 w 1606770"/>
              <a:gd name="connsiteY4" fmla="*/ 3049422 h 3049422"/>
              <a:gd name="connsiteX5" fmla="*/ 0 w 1606770"/>
              <a:gd name="connsiteY5" fmla="*/ 3049422 h 3049422"/>
              <a:gd name="connsiteX6" fmla="*/ 609587 w 1606770"/>
              <a:gd name="connsiteY6" fmla="*/ 1524711 h 3049422"/>
              <a:gd name="connsiteX0" fmla="*/ 74010 w 1606770"/>
              <a:gd name="connsiteY0" fmla="*/ 1341831 h 3049422"/>
              <a:gd name="connsiteX1" fmla="*/ 927463 w 1606770"/>
              <a:gd name="connsiteY1" fmla="*/ 0 h 3049422"/>
              <a:gd name="connsiteX2" fmla="*/ 1563214 w 1606770"/>
              <a:gd name="connsiteY2" fmla="*/ 0 h 3049422"/>
              <a:gd name="connsiteX3" fmla="*/ 1606770 w 1606770"/>
              <a:gd name="connsiteY3" fmla="*/ 3000814 h 3049422"/>
              <a:gd name="connsiteX4" fmla="*/ 1563214 w 1606770"/>
              <a:gd name="connsiteY4" fmla="*/ 3049422 h 3049422"/>
              <a:gd name="connsiteX5" fmla="*/ 0 w 1606770"/>
              <a:gd name="connsiteY5" fmla="*/ 3049422 h 3049422"/>
              <a:gd name="connsiteX6" fmla="*/ 74010 w 1606770"/>
              <a:gd name="connsiteY6" fmla="*/ 1341831 h 3049422"/>
              <a:gd name="connsiteX0" fmla="*/ 74010 w 1606770"/>
              <a:gd name="connsiteY0" fmla="*/ 1341831 h 3049422"/>
              <a:gd name="connsiteX1" fmla="*/ 770709 w 1606770"/>
              <a:gd name="connsiteY1" fmla="*/ 0 h 3049422"/>
              <a:gd name="connsiteX2" fmla="*/ 1563214 w 1606770"/>
              <a:gd name="connsiteY2" fmla="*/ 0 h 3049422"/>
              <a:gd name="connsiteX3" fmla="*/ 1606770 w 1606770"/>
              <a:gd name="connsiteY3" fmla="*/ 3000814 h 3049422"/>
              <a:gd name="connsiteX4" fmla="*/ 1563214 w 1606770"/>
              <a:gd name="connsiteY4" fmla="*/ 3049422 h 3049422"/>
              <a:gd name="connsiteX5" fmla="*/ 0 w 1606770"/>
              <a:gd name="connsiteY5" fmla="*/ 3049422 h 3049422"/>
              <a:gd name="connsiteX6" fmla="*/ 74010 w 1606770"/>
              <a:gd name="connsiteY6" fmla="*/ 1341831 h 3049422"/>
              <a:gd name="connsiteX0" fmla="*/ 818593 w 1606770"/>
              <a:gd name="connsiteY0" fmla="*/ 1341831 h 3049422"/>
              <a:gd name="connsiteX1" fmla="*/ 770709 w 1606770"/>
              <a:gd name="connsiteY1" fmla="*/ 0 h 3049422"/>
              <a:gd name="connsiteX2" fmla="*/ 1563214 w 1606770"/>
              <a:gd name="connsiteY2" fmla="*/ 0 h 3049422"/>
              <a:gd name="connsiteX3" fmla="*/ 1606770 w 1606770"/>
              <a:gd name="connsiteY3" fmla="*/ 3000814 h 3049422"/>
              <a:gd name="connsiteX4" fmla="*/ 1563214 w 1606770"/>
              <a:gd name="connsiteY4" fmla="*/ 3049422 h 3049422"/>
              <a:gd name="connsiteX5" fmla="*/ 0 w 1606770"/>
              <a:gd name="connsiteY5" fmla="*/ 3049422 h 3049422"/>
              <a:gd name="connsiteX6" fmla="*/ 818593 w 1606770"/>
              <a:gd name="connsiteY6" fmla="*/ 1341831 h 3049422"/>
              <a:gd name="connsiteX0" fmla="*/ 805530 w 1593707"/>
              <a:gd name="connsiteY0" fmla="*/ 1341831 h 3049422"/>
              <a:gd name="connsiteX1" fmla="*/ 757646 w 1593707"/>
              <a:gd name="connsiteY1" fmla="*/ 0 h 3049422"/>
              <a:gd name="connsiteX2" fmla="*/ 1550151 w 1593707"/>
              <a:gd name="connsiteY2" fmla="*/ 0 h 3049422"/>
              <a:gd name="connsiteX3" fmla="*/ 1593707 w 1593707"/>
              <a:gd name="connsiteY3" fmla="*/ 3000814 h 3049422"/>
              <a:gd name="connsiteX4" fmla="*/ 1550151 w 1593707"/>
              <a:gd name="connsiteY4" fmla="*/ 3049422 h 3049422"/>
              <a:gd name="connsiteX5" fmla="*/ 0 w 1593707"/>
              <a:gd name="connsiteY5" fmla="*/ 1298999 h 3049422"/>
              <a:gd name="connsiteX6" fmla="*/ 805530 w 1593707"/>
              <a:gd name="connsiteY6" fmla="*/ 1341831 h 3049422"/>
              <a:gd name="connsiteX0" fmla="*/ 805530 w 1593707"/>
              <a:gd name="connsiteY0" fmla="*/ 1341831 h 3023296"/>
              <a:gd name="connsiteX1" fmla="*/ 757646 w 1593707"/>
              <a:gd name="connsiteY1" fmla="*/ 0 h 3023296"/>
              <a:gd name="connsiteX2" fmla="*/ 1550151 w 1593707"/>
              <a:gd name="connsiteY2" fmla="*/ 0 h 3023296"/>
              <a:gd name="connsiteX3" fmla="*/ 1593707 w 1593707"/>
              <a:gd name="connsiteY3" fmla="*/ 3000814 h 3023296"/>
              <a:gd name="connsiteX4" fmla="*/ 21797 w 1593707"/>
              <a:gd name="connsiteY4" fmla="*/ 3023296 h 3023296"/>
              <a:gd name="connsiteX5" fmla="*/ 0 w 1593707"/>
              <a:gd name="connsiteY5" fmla="*/ 1298999 h 3023296"/>
              <a:gd name="connsiteX6" fmla="*/ 805530 w 1593707"/>
              <a:gd name="connsiteY6" fmla="*/ 1341831 h 3023296"/>
              <a:gd name="connsiteX0" fmla="*/ 766341 w 1593707"/>
              <a:gd name="connsiteY0" fmla="*/ 1250391 h 3023296"/>
              <a:gd name="connsiteX1" fmla="*/ 757646 w 1593707"/>
              <a:gd name="connsiteY1" fmla="*/ 0 h 3023296"/>
              <a:gd name="connsiteX2" fmla="*/ 1550151 w 1593707"/>
              <a:gd name="connsiteY2" fmla="*/ 0 h 3023296"/>
              <a:gd name="connsiteX3" fmla="*/ 1593707 w 1593707"/>
              <a:gd name="connsiteY3" fmla="*/ 3000814 h 3023296"/>
              <a:gd name="connsiteX4" fmla="*/ 21797 w 1593707"/>
              <a:gd name="connsiteY4" fmla="*/ 3023296 h 3023296"/>
              <a:gd name="connsiteX5" fmla="*/ 0 w 1593707"/>
              <a:gd name="connsiteY5" fmla="*/ 1298999 h 3023296"/>
              <a:gd name="connsiteX6" fmla="*/ 766341 w 1593707"/>
              <a:gd name="connsiteY6" fmla="*/ 1250391 h 3023296"/>
              <a:gd name="connsiteX0" fmla="*/ 744544 w 1571910"/>
              <a:gd name="connsiteY0" fmla="*/ 1250391 h 3023296"/>
              <a:gd name="connsiteX1" fmla="*/ 735849 w 1571910"/>
              <a:gd name="connsiteY1" fmla="*/ 0 h 3023296"/>
              <a:gd name="connsiteX2" fmla="*/ 1528354 w 1571910"/>
              <a:gd name="connsiteY2" fmla="*/ 0 h 3023296"/>
              <a:gd name="connsiteX3" fmla="*/ 1571910 w 1571910"/>
              <a:gd name="connsiteY3" fmla="*/ 3000814 h 3023296"/>
              <a:gd name="connsiteX4" fmla="*/ 0 w 1571910"/>
              <a:gd name="connsiteY4" fmla="*/ 3023296 h 3023296"/>
              <a:gd name="connsiteX5" fmla="*/ 30454 w 1571910"/>
              <a:gd name="connsiteY5" fmla="*/ 1246748 h 3023296"/>
              <a:gd name="connsiteX6" fmla="*/ 744544 w 1571910"/>
              <a:gd name="connsiteY6" fmla="*/ 1250391 h 3023296"/>
              <a:gd name="connsiteX0" fmla="*/ 753278 w 1580644"/>
              <a:gd name="connsiteY0" fmla="*/ 1250391 h 3023296"/>
              <a:gd name="connsiteX1" fmla="*/ 744583 w 1580644"/>
              <a:gd name="connsiteY1" fmla="*/ 0 h 3023296"/>
              <a:gd name="connsiteX2" fmla="*/ 1537088 w 1580644"/>
              <a:gd name="connsiteY2" fmla="*/ 0 h 3023296"/>
              <a:gd name="connsiteX3" fmla="*/ 1580644 w 1580644"/>
              <a:gd name="connsiteY3" fmla="*/ 3000814 h 3023296"/>
              <a:gd name="connsiteX4" fmla="*/ 8734 w 1580644"/>
              <a:gd name="connsiteY4" fmla="*/ 3023296 h 3023296"/>
              <a:gd name="connsiteX5" fmla="*/ 0 w 1580644"/>
              <a:gd name="connsiteY5" fmla="*/ 1246748 h 3023296"/>
              <a:gd name="connsiteX6" fmla="*/ 753278 w 1580644"/>
              <a:gd name="connsiteY6" fmla="*/ 1250391 h 3023296"/>
              <a:gd name="connsiteX0" fmla="*/ 753278 w 1602402"/>
              <a:gd name="connsiteY0" fmla="*/ 1250391 h 3023296"/>
              <a:gd name="connsiteX1" fmla="*/ 744583 w 1602402"/>
              <a:gd name="connsiteY1" fmla="*/ 0 h 3023296"/>
              <a:gd name="connsiteX2" fmla="*/ 1602402 w 1602402"/>
              <a:gd name="connsiteY2" fmla="*/ 0 h 3023296"/>
              <a:gd name="connsiteX3" fmla="*/ 1580644 w 1602402"/>
              <a:gd name="connsiteY3" fmla="*/ 3000814 h 3023296"/>
              <a:gd name="connsiteX4" fmla="*/ 8734 w 1602402"/>
              <a:gd name="connsiteY4" fmla="*/ 3023296 h 3023296"/>
              <a:gd name="connsiteX5" fmla="*/ 0 w 1602402"/>
              <a:gd name="connsiteY5" fmla="*/ 1246748 h 3023296"/>
              <a:gd name="connsiteX6" fmla="*/ 753278 w 1602402"/>
              <a:gd name="connsiteY6" fmla="*/ 1250391 h 3023296"/>
              <a:gd name="connsiteX0" fmla="*/ 753278 w 1580644"/>
              <a:gd name="connsiteY0" fmla="*/ 1250391 h 3023296"/>
              <a:gd name="connsiteX1" fmla="*/ 744583 w 1580644"/>
              <a:gd name="connsiteY1" fmla="*/ 0 h 3023296"/>
              <a:gd name="connsiteX2" fmla="*/ 1563214 w 1580644"/>
              <a:gd name="connsiteY2" fmla="*/ 13063 h 3023296"/>
              <a:gd name="connsiteX3" fmla="*/ 1580644 w 1580644"/>
              <a:gd name="connsiteY3" fmla="*/ 3000814 h 3023296"/>
              <a:gd name="connsiteX4" fmla="*/ 8734 w 1580644"/>
              <a:gd name="connsiteY4" fmla="*/ 3023296 h 3023296"/>
              <a:gd name="connsiteX5" fmla="*/ 0 w 1580644"/>
              <a:gd name="connsiteY5" fmla="*/ 1246748 h 3023296"/>
              <a:gd name="connsiteX6" fmla="*/ 753278 w 1580644"/>
              <a:gd name="connsiteY6" fmla="*/ 1250391 h 3023296"/>
              <a:gd name="connsiteX0" fmla="*/ 753278 w 1580644"/>
              <a:gd name="connsiteY0" fmla="*/ 1250391 h 3023296"/>
              <a:gd name="connsiteX1" fmla="*/ 744583 w 1580644"/>
              <a:gd name="connsiteY1" fmla="*/ 0 h 3023296"/>
              <a:gd name="connsiteX2" fmla="*/ 1524025 w 1580644"/>
              <a:gd name="connsiteY2" fmla="*/ 13063 h 3023296"/>
              <a:gd name="connsiteX3" fmla="*/ 1580644 w 1580644"/>
              <a:gd name="connsiteY3" fmla="*/ 3000814 h 3023296"/>
              <a:gd name="connsiteX4" fmla="*/ 8734 w 1580644"/>
              <a:gd name="connsiteY4" fmla="*/ 3023296 h 3023296"/>
              <a:gd name="connsiteX5" fmla="*/ 0 w 1580644"/>
              <a:gd name="connsiteY5" fmla="*/ 1246748 h 3023296"/>
              <a:gd name="connsiteX6" fmla="*/ 753278 w 1580644"/>
              <a:gd name="connsiteY6" fmla="*/ 1250391 h 3023296"/>
              <a:gd name="connsiteX0" fmla="*/ 753278 w 1602402"/>
              <a:gd name="connsiteY0" fmla="*/ 1250391 h 3023296"/>
              <a:gd name="connsiteX1" fmla="*/ 744583 w 1602402"/>
              <a:gd name="connsiteY1" fmla="*/ 0 h 3023296"/>
              <a:gd name="connsiteX2" fmla="*/ 1602402 w 1602402"/>
              <a:gd name="connsiteY2" fmla="*/ 26126 h 3023296"/>
              <a:gd name="connsiteX3" fmla="*/ 1580644 w 1602402"/>
              <a:gd name="connsiteY3" fmla="*/ 3000814 h 3023296"/>
              <a:gd name="connsiteX4" fmla="*/ 8734 w 1602402"/>
              <a:gd name="connsiteY4" fmla="*/ 3023296 h 3023296"/>
              <a:gd name="connsiteX5" fmla="*/ 0 w 1602402"/>
              <a:gd name="connsiteY5" fmla="*/ 1246748 h 3023296"/>
              <a:gd name="connsiteX6" fmla="*/ 753278 w 1602402"/>
              <a:gd name="connsiteY6" fmla="*/ 1250391 h 3023296"/>
              <a:gd name="connsiteX0" fmla="*/ 753278 w 1580644"/>
              <a:gd name="connsiteY0" fmla="*/ 1250391 h 3023296"/>
              <a:gd name="connsiteX1" fmla="*/ 744583 w 1580644"/>
              <a:gd name="connsiteY1" fmla="*/ 0 h 3023296"/>
              <a:gd name="connsiteX2" fmla="*/ 1550150 w 1580644"/>
              <a:gd name="connsiteY2" fmla="*/ 26126 h 3023296"/>
              <a:gd name="connsiteX3" fmla="*/ 1580644 w 1580644"/>
              <a:gd name="connsiteY3" fmla="*/ 3000814 h 3023296"/>
              <a:gd name="connsiteX4" fmla="*/ 8734 w 1580644"/>
              <a:gd name="connsiteY4" fmla="*/ 3023296 h 3023296"/>
              <a:gd name="connsiteX5" fmla="*/ 0 w 1580644"/>
              <a:gd name="connsiteY5" fmla="*/ 1246748 h 3023296"/>
              <a:gd name="connsiteX6" fmla="*/ 753278 w 1580644"/>
              <a:gd name="connsiteY6" fmla="*/ 1250391 h 3023296"/>
              <a:gd name="connsiteX0" fmla="*/ 753278 w 1589339"/>
              <a:gd name="connsiteY0" fmla="*/ 1250391 h 3023296"/>
              <a:gd name="connsiteX1" fmla="*/ 744583 w 1589339"/>
              <a:gd name="connsiteY1" fmla="*/ 0 h 3023296"/>
              <a:gd name="connsiteX2" fmla="*/ 1589339 w 1589339"/>
              <a:gd name="connsiteY2" fmla="*/ 26126 h 3023296"/>
              <a:gd name="connsiteX3" fmla="*/ 1580644 w 1589339"/>
              <a:gd name="connsiteY3" fmla="*/ 3000814 h 3023296"/>
              <a:gd name="connsiteX4" fmla="*/ 8734 w 1589339"/>
              <a:gd name="connsiteY4" fmla="*/ 3023296 h 3023296"/>
              <a:gd name="connsiteX5" fmla="*/ 0 w 1589339"/>
              <a:gd name="connsiteY5" fmla="*/ 1246748 h 3023296"/>
              <a:gd name="connsiteX6" fmla="*/ 753278 w 1589339"/>
              <a:gd name="connsiteY6" fmla="*/ 1250391 h 3023296"/>
              <a:gd name="connsiteX0" fmla="*/ 753278 w 1589339"/>
              <a:gd name="connsiteY0" fmla="*/ 1237328 h 3010233"/>
              <a:gd name="connsiteX1" fmla="*/ 744583 w 1589339"/>
              <a:gd name="connsiteY1" fmla="*/ 0 h 3010233"/>
              <a:gd name="connsiteX2" fmla="*/ 1589339 w 1589339"/>
              <a:gd name="connsiteY2" fmla="*/ 13063 h 3010233"/>
              <a:gd name="connsiteX3" fmla="*/ 1580644 w 1589339"/>
              <a:gd name="connsiteY3" fmla="*/ 2987751 h 3010233"/>
              <a:gd name="connsiteX4" fmla="*/ 8734 w 1589339"/>
              <a:gd name="connsiteY4" fmla="*/ 3010233 h 3010233"/>
              <a:gd name="connsiteX5" fmla="*/ 0 w 1589339"/>
              <a:gd name="connsiteY5" fmla="*/ 1233685 h 3010233"/>
              <a:gd name="connsiteX6" fmla="*/ 753278 w 1589339"/>
              <a:gd name="connsiteY6" fmla="*/ 1237328 h 3010233"/>
              <a:gd name="connsiteX0" fmla="*/ 714090 w 1589339"/>
              <a:gd name="connsiteY0" fmla="*/ 1250391 h 3010233"/>
              <a:gd name="connsiteX1" fmla="*/ 744583 w 1589339"/>
              <a:gd name="connsiteY1" fmla="*/ 0 h 3010233"/>
              <a:gd name="connsiteX2" fmla="*/ 1589339 w 1589339"/>
              <a:gd name="connsiteY2" fmla="*/ 13063 h 3010233"/>
              <a:gd name="connsiteX3" fmla="*/ 1580644 w 1589339"/>
              <a:gd name="connsiteY3" fmla="*/ 2987751 h 3010233"/>
              <a:gd name="connsiteX4" fmla="*/ 8734 w 1589339"/>
              <a:gd name="connsiteY4" fmla="*/ 3010233 h 3010233"/>
              <a:gd name="connsiteX5" fmla="*/ 0 w 1589339"/>
              <a:gd name="connsiteY5" fmla="*/ 1233685 h 3010233"/>
              <a:gd name="connsiteX6" fmla="*/ 714090 w 1589339"/>
              <a:gd name="connsiteY6" fmla="*/ 1250391 h 3010233"/>
              <a:gd name="connsiteX0" fmla="*/ 714090 w 1589339"/>
              <a:gd name="connsiteY0" fmla="*/ 1237328 h 2997170"/>
              <a:gd name="connsiteX1" fmla="*/ 679269 w 1589339"/>
              <a:gd name="connsiteY1" fmla="*/ 13063 h 2997170"/>
              <a:gd name="connsiteX2" fmla="*/ 1589339 w 1589339"/>
              <a:gd name="connsiteY2" fmla="*/ 0 h 2997170"/>
              <a:gd name="connsiteX3" fmla="*/ 1580644 w 1589339"/>
              <a:gd name="connsiteY3" fmla="*/ 2974688 h 2997170"/>
              <a:gd name="connsiteX4" fmla="*/ 8734 w 1589339"/>
              <a:gd name="connsiteY4" fmla="*/ 2997170 h 2997170"/>
              <a:gd name="connsiteX5" fmla="*/ 0 w 1589339"/>
              <a:gd name="connsiteY5" fmla="*/ 1220622 h 2997170"/>
              <a:gd name="connsiteX6" fmla="*/ 714090 w 1589339"/>
              <a:gd name="connsiteY6" fmla="*/ 1237328 h 2997170"/>
              <a:gd name="connsiteX0" fmla="*/ 687964 w 1589339"/>
              <a:gd name="connsiteY0" fmla="*/ 1185077 h 2997170"/>
              <a:gd name="connsiteX1" fmla="*/ 679269 w 1589339"/>
              <a:gd name="connsiteY1" fmla="*/ 13063 h 2997170"/>
              <a:gd name="connsiteX2" fmla="*/ 1589339 w 1589339"/>
              <a:gd name="connsiteY2" fmla="*/ 0 h 2997170"/>
              <a:gd name="connsiteX3" fmla="*/ 1580644 w 1589339"/>
              <a:gd name="connsiteY3" fmla="*/ 2974688 h 2997170"/>
              <a:gd name="connsiteX4" fmla="*/ 8734 w 1589339"/>
              <a:gd name="connsiteY4" fmla="*/ 2997170 h 2997170"/>
              <a:gd name="connsiteX5" fmla="*/ 0 w 1589339"/>
              <a:gd name="connsiteY5" fmla="*/ 1220622 h 2997170"/>
              <a:gd name="connsiteX6" fmla="*/ 687964 w 1589339"/>
              <a:gd name="connsiteY6" fmla="*/ 1185077 h 2997170"/>
              <a:gd name="connsiteX0" fmla="*/ 701027 w 1589339"/>
              <a:gd name="connsiteY0" fmla="*/ 1224265 h 2997170"/>
              <a:gd name="connsiteX1" fmla="*/ 679269 w 1589339"/>
              <a:gd name="connsiteY1" fmla="*/ 13063 h 2997170"/>
              <a:gd name="connsiteX2" fmla="*/ 1589339 w 1589339"/>
              <a:gd name="connsiteY2" fmla="*/ 0 h 2997170"/>
              <a:gd name="connsiteX3" fmla="*/ 1580644 w 1589339"/>
              <a:gd name="connsiteY3" fmla="*/ 2974688 h 2997170"/>
              <a:gd name="connsiteX4" fmla="*/ 8734 w 1589339"/>
              <a:gd name="connsiteY4" fmla="*/ 2997170 h 2997170"/>
              <a:gd name="connsiteX5" fmla="*/ 0 w 1589339"/>
              <a:gd name="connsiteY5" fmla="*/ 1220622 h 2997170"/>
              <a:gd name="connsiteX6" fmla="*/ 701027 w 1589339"/>
              <a:gd name="connsiteY6" fmla="*/ 1224265 h 2997170"/>
              <a:gd name="connsiteX0" fmla="*/ 701027 w 1589339"/>
              <a:gd name="connsiteY0" fmla="*/ 1224265 h 3013877"/>
              <a:gd name="connsiteX1" fmla="*/ 679269 w 1589339"/>
              <a:gd name="connsiteY1" fmla="*/ 13063 h 3013877"/>
              <a:gd name="connsiteX2" fmla="*/ 1589339 w 1589339"/>
              <a:gd name="connsiteY2" fmla="*/ 0 h 3013877"/>
              <a:gd name="connsiteX3" fmla="*/ 1580644 w 1589339"/>
              <a:gd name="connsiteY3" fmla="*/ 3013877 h 3013877"/>
              <a:gd name="connsiteX4" fmla="*/ 8734 w 1589339"/>
              <a:gd name="connsiteY4" fmla="*/ 2997170 h 3013877"/>
              <a:gd name="connsiteX5" fmla="*/ 0 w 1589339"/>
              <a:gd name="connsiteY5" fmla="*/ 1220622 h 3013877"/>
              <a:gd name="connsiteX6" fmla="*/ 701027 w 1589339"/>
              <a:gd name="connsiteY6" fmla="*/ 1224265 h 3013877"/>
              <a:gd name="connsiteX0" fmla="*/ 701027 w 1589339"/>
              <a:gd name="connsiteY0" fmla="*/ 1224265 h 3000814"/>
              <a:gd name="connsiteX1" fmla="*/ 679269 w 1589339"/>
              <a:gd name="connsiteY1" fmla="*/ 13063 h 3000814"/>
              <a:gd name="connsiteX2" fmla="*/ 1589339 w 1589339"/>
              <a:gd name="connsiteY2" fmla="*/ 0 h 3000814"/>
              <a:gd name="connsiteX3" fmla="*/ 1580644 w 1589339"/>
              <a:gd name="connsiteY3" fmla="*/ 3000814 h 3000814"/>
              <a:gd name="connsiteX4" fmla="*/ 8734 w 1589339"/>
              <a:gd name="connsiteY4" fmla="*/ 2997170 h 3000814"/>
              <a:gd name="connsiteX5" fmla="*/ 0 w 1589339"/>
              <a:gd name="connsiteY5" fmla="*/ 1220622 h 3000814"/>
              <a:gd name="connsiteX6" fmla="*/ 701027 w 1589339"/>
              <a:gd name="connsiteY6" fmla="*/ 1224265 h 3000814"/>
              <a:gd name="connsiteX0" fmla="*/ 701027 w 1602402"/>
              <a:gd name="connsiteY0" fmla="*/ 1224265 h 3000814"/>
              <a:gd name="connsiteX1" fmla="*/ 679269 w 1602402"/>
              <a:gd name="connsiteY1" fmla="*/ 13063 h 3000814"/>
              <a:gd name="connsiteX2" fmla="*/ 1602402 w 1602402"/>
              <a:gd name="connsiteY2" fmla="*/ 0 h 3000814"/>
              <a:gd name="connsiteX3" fmla="*/ 1580644 w 1602402"/>
              <a:gd name="connsiteY3" fmla="*/ 3000814 h 3000814"/>
              <a:gd name="connsiteX4" fmla="*/ 8734 w 1602402"/>
              <a:gd name="connsiteY4" fmla="*/ 2997170 h 3000814"/>
              <a:gd name="connsiteX5" fmla="*/ 0 w 1602402"/>
              <a:gd name="connsiteY5" fmla="*/ 1220622 h 3000814"/>
              <a:gd name="connsiteX6" fmla="*/ 701027 w 1602402"/>
              <a:gd name="connsiteY6" fmla="*/ 1224265 h 3000814"/>
              <a:gd name="connsiteX0" fmla="*/ 701027 w 1602402"/>
              <a:gd name="connsiteY0" fmla="*/ 1224265 h 3000814"/>
              <a:gd name="connsiteX1" fmla="*/ 679269 w 1602402"/>
              <a:gd name="connsiteY1" fmla="*/ 0 h 3000814"/>
              <a:gd name="connsiteX2" fmla="*/ 1602402 w 1602402"/>
              <a:gd name="connsiteY2" fmla="*/ 0 h 3000814"/>
              <a:gd name="connsiteX3" fmla="*/ 1580644 w 1602402"/>
              <a:gd name="connsiteY3" fmla="*/ 3000814 h 3000814"/>
              <a:gd name="connsiteX4" fmla="*/ 8734 w 1602402"/>
              <a:gd name="connsiteY4" fmla="*/ 2997170 h 3000814"/>
              <a:gd name="connsiteX5" fmla="*/ 0 w 1602402"/>
              <a:gd name="connsiteY5" fmla="*/ 1220622 h 3000814"/>
              <a:gd name="connsiteX6" fmla="*/ 701027 w 1602402"/>
              <a:gd name="connsiteY6" fmla="*/ 1224265 h 3000814"/>
              <a:gd name="connsiteX0" fmla="*/ 701027 w 1602402"/>
              <a:gd name="connsiteY0" fmla="*/ 1224265 h 3000814"/>
              <a:gd name="connsiteX1" fmla="*/ 679269 w 1602402"/>
              <a:gd name="connsiteY1" fmla="*/ 26126 h 3000814"/>
              <a:gd name="connsiteX2" fmla="*/ 1602402 w 1602402"/>
              <a:gd name="connsiteY2" fmla="*/ 0 h 3000814"/>
              <a:gd name="connsiteX3" fmla="*/ 1580644 w 1602402"/>
              <a:gd name="connsiteY3" fmla="*/ 3000814 h 3000814"/>
              <a:gd name="connsiteX4" fmla="*/ 8734 w 1602402"/>
              <a:gd name="connsiteY4" fmla="*/ 2997170 h 3000814"/>
              <a:gd name="connsiteX5" fmla="*/ 0 w 1602402"/>
              <a:gd name="connsiteY5" fmla="*/ 1220622 h 3000814"/>
              <a:gd name="connsiteX6" fmla="*/ 701027 w 1602402"/>
              <a:gd name="connsiteY6" fmla="*/ 1224265 h 3000814"/>
              <a:gd name="connsiteX0" fmla="*/ 701027 w 1581169"/>
              <a:gd name="connsiteY0" fmla="*/ 1211202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7 w 1581169"/>
              <a:gd name="connsiteY6" fmla="*/ 1211202 h 2987751"/>
              <a:gd name="connsiteX0" fmla="*/ 714090 w 1581169"/>
              <a:gd name="connsiteY0" fmla="*/ 1211202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14090 w 1581169"/>
              <a:gd name="connsiteY6" fmla="*/ 1211202 h 2987751"/>
              <a:gd name="connsiteX0" fmla="*/ 661839 w 1581169"/>
              <a:gd name="connsiteY0" fmla="*/ 1211202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661839 w 1581169"/>
              <a:gd name="connsiteY6" fmla="*/ 1211202 h 2987751"/>
              <a:gd name="connsiteX0" fmla="*/ 701027 w 1581169"/>
              <a:gd name="connsiteY0" fmla="*/ 1211202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7 w 1581169"/>
              <a:gd name="connsiteY6" fmla="*/ 1211202 h 2987751"/>
              <a:gd name="connsiteX0" fmla="*/ 661839 w 1581169"/>
              <a:gd name="connsiteY0" fmla="*/ 1211202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661839 w 1581169"/>
              <a:gd name="connsiteY6" fmla="*/ 1211202 h 2987751"/>
              <a:gd name="connsiteX0" fmla="*/ 701028 w 1581169"/>
              <a:gd name="connsiteY0" fmla="*/ 1198139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1169"/>
              <a:gd name="connsiteY0" fmla="*/ 1198139 h 2987751"/>
              <a:gd name="connsiteX1" fmla="*/ 718458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1169"/>
              <a:gd name="connsiteY0" fmla="*/ 1198139 h 2987751"/>
              <a:gd name="connsiteX1" fmla="*/ 67926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1169"/>
              <a:gd name="connsiteY0" fmla="*/ 1198139 h 2987751"/>
              <a:gd name="connsiteX1" fmla="*/ 70974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1169"/>
              <a:gd name="connsiteY0" fmla="*/ 1198139 h 2987751"/>
              <a:gd name="connsiteX1" fmla="*/ 67164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1169"/>
              <a:gd name="connsiteY0" fmla="*/ 1198139 h 2987751"/>
              <a:gd name="connsiteX1" fmla="*/ 702129 w 1581169"/>
              <a:gd name="connsiteY1" fmla="*/ 13063 h 2987751"/>
              <a:gd name="connsiteX2" fmla="*/ 1576276 w 1581169"/>
              <a:gd name="connsiteY2" fmla="*/ 0 h 2987751"/>
              <a:gd name="connsiteX3" fmla="*/ 1580644 w 1581169"/>
              <a:gd name="connsiteY3" fmla="*/ 2987751 h 2987751"/>
              <a:gd name="connsiteX4" fmla="*/ 8734 w 1581169"/>
              <a:gd name="connsiteY4" fmla="*/ 2984107 h 2987751"/>
              <a:gd name="connsiteX5" fmla="*/ 0 w 1581169"/>
              <a:gd name="connsiteY5" fmla="*/ 1207559 h 2987751"/>
              <a:gd name="connsiteX6" fmla="*/ 701028 w 1581169"/>
              <a:gd name="connsiteY6" fmla="*/ 1198139 h 2987751"/>
              <a:gd name="connsiteX0" fmla="*/ 701028 w 1580964"/>
              <a:gd name="connsiteY0" fmla="*/ 1190519 h 2980131"/>
              <a:gd name="connsiteX1" fmla="*/ 702129 w 1580964"/>
              <a:gd name="connsiteY1" fmla="*/ 5443 h 2980131"/>
              <a:gd name="connsiteX2" fmla="*/ 1568656 w 1580964"/>
              <a:gd name="connsiteY2" fmla="*/ 0 h 2980131"/>
              <a:gd name="connsiteX3" fmla="*/ 1580644 w 1580964"/>
              <a:gd name="connsiteY3" fmla="*/ 2980131 h 2980131"/>
              <a:gd name="connsiteX4" fmla="*/ 8734 w 1580964"/>
              <a:gd name="connsiteY4" fmla="*/ 2976487 h 2980131"/>
              <a:gd name="connsiteX5" fmla="*/ 0 w 1580964"/>
              <a:gd name="connsiteY5" fmla="*/ 1199939 h 2980131"/>
              <a:gd name="connsiteX6" fmla="*/ 701028 w 1580964"/>
              <a:gd name="connsiteY6" fmla="*/ 1190519 h 2980131"/>
              <a:gd name="connsiteX0" fmla="*/ 692864 w 1572800"/>
              <a:gd name="connsiteY0" fmla="*/ 1190519 h 2980131"/>
              <a:gd name="connsiteX1" fmla="*/ 693965 w 1572800"/>
              <a:gd name="connsiteY1" fmla="*/ 5443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48133 h 2980131"/>
              <a:gd name="connsiteX6" fmla="*/ 692864 w 1572800"/>
              <a:gd name="connsiteY6" fmla="*/ 1190519 h 2980131"/>
              <a:gd name="connsiteX0" fmla="*/ 680613 w 1572800"/>
              <a:gd name="connsiteY0" fmla="*/ 1399525 h 2980131"/>
              <a:gd name="connsiteX1" fmla="*/ 693965 w 1572800"/>
              <a:gd name="connsiteY1" fmla="*/ 5443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48133 h 2980131"/>
              <a:gd name="connsiteX6" fmla="*/ 680613 w 1572800"/>
              <a:gd name="connsiteY6" fmla="*/ 1399525 h 2980131"/>
              <a:gd name="connsiteX0" fmla="*/ 656111 w 1572800"/>
              <a:gd name="connsiteY0" fmla="*/ 1438713 h 2980131"/>
              <a:gd name="connsiteX1" fmla="*/ 693965 w 1572800"/>
              <a:gd name="connsiteY1" fmla="*/ 5443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48133 h 2980131"/>
              <a:gd name="connsiteX6" fmla="*/ 656111 w 1572800"/>
              <a:gd name="connsiteY6" fmla="*/ 1438713 h 2980131"/>
              <a:gd name="connsiteX0" fmla="*/ 656111 w 1572800"/>
              <a:gd name="connsiteY0" fmla="*/ 1438713 h 2980131"/>
              <a:gd name="connsiteX1" fmla="*/ 693965 w 1572800"/>
              <a:gd name="connsiteY1" fmla="*/ 5443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08944 h 2980131"/>
              <a:gd name="connsiteX6" fmla="*/ 656111 w 1572800"/>
              <a:gd name="connsiteY6" fmla="*/ 1438713 h 2980131"/>
              <a:gd name="connsiteX0" fmla="*/ 656111 w 1572800"/>
              <a:gd name="connsiteY0" fmla="*/ 1438713 h 2980131"/>
              <a:gd name="connsiteX1" fmla="*/ 693965 w 1572800"/>
              <a:gd name="connsiteY1" fmla="*/ 5443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35069 h 2980131"/>
              <a:gd name="connsiteX6" fmla="*/ 656111 w 1572800"/>
              <a:gd name="connsiteY6" fmla="*/ 1438713 h 2980131"/>
              <a:gd name="connsiteX0" fmla="*/ 656111 w 1572800"/>
              <a:gd name="connsiteY0" fmla="*/ 1438713 h 2980131"/>
              <a:gd name="connsiteX1" fmla="*/ 657212 w 1572800"/>
              <a:gd name="connsiteY1" fmla="*/ 18506 h 2980131"/>
              <a:gd name="connsiteX2" fmla="*/ 1560492 w 1572800"/>
              <a:gd name="connsiteY2" fmla="*/ 0 h 2980131"/>
              <a:gd name="connsiteX3" fmla="*/ 1572480 w 1572800"/>
              <a:gd name="connsiteY3" fmla="*/ 2980131 h 2980131"/>
              <a:gd name="connsiteX4" fmla="*/ 570 w 1572800"/>
              <a:gd name="connsiteY4" fmla="*/ 2976487 h 2980131"/>
              <a:gd name="connsiteX5" fmla="*/ 4087 w 1572800"/>
              <a:gd name="connsiteY5" fmla="*/ 1435069 h 2980131"/>
              <a:gd name="connsiteX6" fmla="*/ 656111 w 1572800"/>
              <a:gd name="connsiteY6" fmla="*/ 1438713 h 2980131"/>
              <a:gd name="connsiteX0" fmla="*/ 656111 w 1572800"/>
              <a:gd name="connsiteY0" fmla="*/ 1420207 h 2961625"/>
              <a:gd name="connsiteX1" fmla="*/ 657212 w 1572800"/>
              <a:gd name="connsiteY1" fmla="*/ 0 h 2961625"/>
              <a:gd name="connsiteX2" fmla="*/ 1560492 w 1572800"/>
              <a:gd name="connsiteY2" fmla="*/ 7620 h 2961625"/>
              <a:gd name="connsiteX3" fmla="*/ 1572480 w 1572800"/>
              <a:gd name="connsiteY3" fmla="*/ 2961625 h 2961625"/>
              <a:gd name="connsiteX4" fmla="*/ 570 w 1572800"/>
              <a:gd name="connsiteY4" fmla="*/ 2957981 h 2961625"/>
              <a:gd name="connsiteX5" fmla="*/ 4087 w 1572800"/>
              <a:gd name="connsiteY5" fmla="*/ 1416563 h 2961625"/>
              <a:gd name="connsiteX6" fmla="*/ 656111 w 1572800"/>
              <a:gd name="connsiteY6" fmla="*/ 1420207 h 2961625"/>
              <a:gd name="connsiteX0" fmla="*/ 669724 w 1572800"/>
              <a:gd name="connsiteY0" fmla="*/ 1262782 h 2961625"/>
              <a:gd name="connsiteX1" fmla="*/ 657212 w 1572800"/>
              <a:gd name="connsiteY1" fmla="*/ 0 h 2961625"/>
              <a:gd name="connsiteX2" fmla="*/ 1560492 w 1572800"/>
              <a:gd name="connsiteY2" fmla="*/ 7620 h 2961625"/>
              <a:gd name="connsiteX3" fmla="*/ 1572480 w 1572800"/>
              <a:gd name="connsiteY3" fmla="*/ 2961625 h 2961625"/>
              <a:gd name="connsiteX4" fmla="*/ 570 w 1572800"/>
              <a:gd name="connsiteY4" fmla="*/ 2957981 h 2961625"/>
              <a:gd name="connsiteX5" fmla="*/ 4087 w 1572800"/>
              <a:gd name="connsiteY5" fmla="*/ 1416563 h 2961625"/>
              <a:gd name="connsiteX6" fmla="*/ 669724 w 1572800"/>
              <a:gd name="connsiteY6" fmla="*/ 1262782 h 2961625"/>
              <a:gd name="connsiteX0" fmla="*/ 669724 w 1572800"/>
              <a:gd name="connsiteY0" fmla="*/ 1262782 h 2961625"/>
              <a:gd name="connsiteX1" fmla="*/ 657212 w 1572800"/>
              <a:gd name="connsiteY1" fmla="*/ 0 h 2961625"/>
              <a:gd name="connsiteX2" fmla="*/ 1560492 w 1572800"/>
              <a:gd name="connsiteY2" fmla="*/ 7620 h 2961625"/>
              <a:gd name="connsiteX3" fmla="*/ 1572480 w 1572800"/>
              <a:gd name="connsiteY3" fmla="*/ 2961625 h 2961625"/>
              <a:gd name="connsiteX4" fmla="*/ 570 w 1572800"/>
              <a:gd name="connsiteY4" fmla="*/ 2957981 h 2961625"/>
              <a:gd name="connsiteX5" fmla="*/ 4087 w 1572800"/>
              <a:gd name="connsiteY5" fmla="*/ 1273450 h 2961625"/>
              <a:gd name="connsiteX6" fmla="*/ 669724 w 1572800"/>
              <a:gd name="connsiteY6" fmla="*/ 1262782 h 2961625"/>
              <a:gd name="connsiteX0" fmla="*/ 669724 w 1642163"/>
              <a:gd name="connsiteY0" fmla="*/ 1262782 h 2961625"/>
              <a:gd name="connsiteX1" fmla="*/ 657212 w 1642163"/>
              <a:gd name="connsiteY1" fmla="*/ 0 h 2961625"/>
              <a:gd name="connsiteX2" fmla="*/ 1642163 w 1642163"/>
              <a:gd name="connsiteY2" fmla="*/ 21931 h 2961625"/>
              <a:gd name="connsiteX3" fmla="*/ 1572480 w 1642163"/>
              <a:gd name="connsiteY3" fmla="*/ 2961625 h 2961625"/>
              <a:gd name="connsiteX4" fmla="*/ 570 w 1642163"/>
              <a:gd name="connsiteY4" fmla="*/ 2957981 h 2961625"/>
              <a:gd name="connsiteX5" fmla="*/ 4087 w 1642163"/>
              <a:gd name="connsiteY5" fmla="*/ 1273450 h 2961625"/>
              <a:gd name="connsiteX6" fmla="*/ 669724 w 1642163"/>
              <a:gd name="connsiteY6" fmla="*/ 1262782 h 2961625"/>
              <a:gd name="connsiteX0" fmla="*/ 669724 w 1642163"/>
              <a:gd name="connsiteY0" fmla="*/ 1262782 h 2961625"/>
              <a:gd name="connsiteX1" fmla="*/ 657212 w 1642163"/>
              <a:gd name="connsiteY1" fmla="*/ 0 h 2961625"/>
              <a:gd name="connsiteX2" fmla="*/ 1642163 w 1642163"/>
              <a:gd name="connsiteY2" fmla="*/ 21931 h 2961625"/>
              <a:gd name="connsiteX3" fmla="*/ 1640541 w 1642163"/>
              <a:gd name="connsiteY3" fmla="*/ 2961625 h 2961625"/>
              <a:gd name="connsiteX4" fmla="*/ 570 w 1642163"/>
              <a:gd name="connsiteY4" fmla="*/ 2957981 h 2961625"/>
              <a:gd name="connsiteX5" fmla="*/ 4087 w 1642163"/>
              <a:gd name="connsiteY5" fmla="*/ 1273450 h 2961625"/>
              <a:gd name="connsiteX6" fmla="*/ 669724 w 1642163"/>
              <a:gd name="connsiteY6" fmla="*/ 1262782 h 2961625"/>
              <a:gd name="connsiteX0" fmla="*/ 669724 w 1642163"/>
              <a:gd name="connsiteY0" fmla="*/ 1240851 h 2939694"/>
              <a:gd name="connsiteX1" fmla="*/ 657212 w 1642163"/>
              <a:gd name="connsiteY1" fmla="*/ 21003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69724 w 1642163"/>
              <a:gd name="connsiteY6" fmla="*/ 1240851 h 2939694"/>
              <a:gd name="connsiteX0" fmla="*/ 669724 w 1642163"/>
              <a:gd name="connsiteY0" fmla="*/ 1262782 h 2961625"/>
              <a:gd name="connsiteX1" fmla="*/ 657212 w 1642163"/>
              <a:gd name="connsiteY1" fmla="*/ 0 h 2961625"/>
              <a:gd name="connsiteX2" fmla="*/ 1642163 w 1642163"/>
              <a:gd name="connsiteY2" fmla="*/ 21931 h 2961625"/>
              <a:gd name="connsiteX3" fmla="*/ 1640541 w 1642163"/>
              <a:gd name="connsiteY3" fmla="*/ 2961625 h 2961625"/>
              <a:gd name="connsiteX4" fmla="*/ 570 w 1642163"/>
              <a:gd name="connsiteY4" fmla="*/ 2957981 h 2961625"/>
              <a:gd name="connsiteX5" fmla="*/ 4087 w 1642163"/>
              <a:gd name="connsiteY5" fmla="*/ 1273450 h 2961625"/>
              <a:gd name="connsiteX6" fmla="*/ 669724 w 1642163"/>
              <a:gd name="connsiteY6" fmla="*/ 1262782 h 2961625"/>
              <a:gd name="connsiteX0" fmla="*/ 669724 w 1642163"/>
              <a:gd name="connsiteY0" fmla="*/ 1240851 h 2939694"/>
              <a:gd name="connsiteX1" fmla="*/ 657212 w 1642163"/>
              <a:gd name="connsiteY1" fmla="*/ 6691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69724 w 1642163"/>
              <a:gd name="connsiteY6" fmla="*/ 1240851 h 2939694"/>
              <a:gd name="connsiteX0" fmla="*/ 642500 w 1642163"/>
              <a:gd name="connsiteY0" fmla="*/ 1255162 h 2939694"/>
              <a:gd name="connsiteX1" fmla="*/ 657212 w 1642163"/>
              <a:gd name="connsiteY1" fmla="*/ 6691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42500 w 1642163"/>
              <a:gd name="connsiteY6" fmla="*/ 1255162 h 2939694"/>
              <a:gd name="connsiteX0" fmla="*/ 642500 w 1642163"/>
              <a:gd name="connsiteY0" fmla="*/ 1169294 h 2939694"/>
              <a:gd name="connsiteX1" fmla="*/ 657212 w 1642163"/>
              <a:gd name="connsiteY1" fmla="*/ 6691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42500 w 1642163"/>
              <a:gd name="connsiteY6" fmla="*/ 1169294 h 2939694"/>
              <a:gd name="connsiteX0" fmla="*/ 669724 w 1642163"/>
              <a:gd name="connsiteY0" fmla="*/ 1169294 h 2939694"/>
              <a:gd name="connsiteX1" fmla="*/ 657212 w 1642163"/>
              <a:gd name="connsiteY1" fmla="*/ 6691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69724 w 1642163"/>
              <a:gd name="connsiteY6" fmla="*/ 1169294 h 2939694"/>
              <a:gd name="connsiteX0" fmla="*/ 656112 w 1642163"/>
              <a:gd name="connsiteY0" fmla="*/ 1169294 h 2939694"/>
              <a:gd name="connsiteX1" fmla="*/ 657212 w 1642163"/>
              <a:gd name="connsiteY1" fmla="*/ 6691 h 2939694"/>
              <a:gd name="connsiteX2" fmla="*/ 1642163 w 1642163"/>
              <a:gd name="connsiteY2" fmla="*/ 0 h 2939694"/>
              <a:gd name="connsiteX3" fmla="*/ 1640541 w 1642163"/>
              <a:gd name="connsiteY3" fmla="*/ 2939694 h 2939694"/>
              <a:gd name="connsiteX4" fmla="*/ 570 w 1642163"/>
              <a:gd name="connsiteY4" fmla="*/ 2936050 h 2939694"/>
              <a:gd name="connsiteX5" fmla="*/ 4087 w 1642163"/>
              <a:gd name="connsiteY5" fmla="*/ 1251519 h 2939694"/>
              <a:gd name="connsiteX6" fmla="*/ 656112 w 1642163"/>
              <a:gd name="connsiteY6" fmla="*/ 1169294 h 2939694"/>
              <a:gd name="connsiteX0" fmla="*/ 655798 w 1641849"/>
              <a:gd name="connsiteY0" fmla="*/ 1169294 h 2939694"/>
              <a:gd name="connsiteX1" fmla="*/ 656898 w 1641849"/>
              <a:gd name="connsiteY1" fmla="*/ 6691 h 2939694"/>
              <a:gd name="connsiteX2" fmla="*/ 1641849 w 1641849"/>
              <a:gd name="connsiteY2" fmla="*/ 0 h 2939694"/>
              <a:gd name="connsiteX3" fmla="*/ 1640227 w 1641849"/>
              <a:gd name="connsiteY3" fmla="*/ 2939694 h 2939694"/>
              <a:gd name="connsiteX4" fmla="*/ 256 w 1641849"/>
              <a:gd name="connsiteY4" fmla="*/ 2936050 h 2939694"/>
              <a:gd name="connsiteX5" fmla="*/ 17386 w 1641849"/>
              <a:gd name="connsiteY5" fmla="*/ 1179962 h 2939694"/>
              <a:gd name="connsiteX6" fmla="*/ 655798 w 1641849"/>
              <a:gd name="connsiteY6" fmla="*/ 1169294 h 29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849" h="2939694">
                <a:moveTo>
                  <a:pt x="655798" y="1169294"/>
                </a:moveTo>
                <a:cubicBezTo>
                  <a:pt x="652900" y="752497"/>
                  <a:pt x="659796" y="423488"/>
                  <a:pt x="656898" y="6691"/>
                </a:cubicBezTo>
                <a:lnTo>
                  <a:pt x="1641849" y="0"/>
                </a:lnTo>
                <a:cubicBezTo>
                  <a:pt x="1638951" y="991563"/>
                  <a:pt x="1643125" y="1948131"/>
                  <a:pt x="1640227" y="2939694"/>
                </a:cubicBezTo>
                <a:lnTo>
                  <a:pt x="256" y="2936050"/>
                </a:lnTo>
                <a:cubicBezTo>
                  <a:pt x="-2655" y="2343867"/>
                  <a:pt x="20297" y="1772145"/>
                  <a:pt x="17386" y="1179962"/>
                </a:cubicBezTo>
                <a:lnTo>
                  <a:pt x="655798" y="1169294"/>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Gerade Verbindung mit Pfeil 8"/>
          <p:cNvCxnSpPr/>
          <p:nvPr/>
        </p:nvCxnSpPr>
        <p:spPr>
          <a:xfrm>
            <a:off x="3203848" y="3741404"/>
            <a:ext cx="432048" cy="0"/>
          </a:xfrm>
          <a:prstGeom prst="straightConnector1">
            <a:avLst/>
          </a:prstGeom>
          <a:ln w="381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feld 12"/>
          <p:cNvSpPr txBox="1"/>
          <p:nvPr/>
        </p:nvSpPr>
        <p:spPr>
          <a:xfrm>
            <a:off x="1886721" y="3558043"/>
            <a:ext cx="1274709" cy="369332"/>
          </a:xfrm>
          <a:prstGeom prst="rect">
            <a:avLst/>
          </a:prstGeom>
          <a:solidFill>
            <a:schemeClr val="bg1"/>
          </a:solidFill>
          <a:ln>
            <a:noFill/>
          </a:ln>
        </p:spPr>
        <p:txBody>
          <a:bodyPr wrap="none" rtlCol="0">
            <a:spAutoFit/>
          </a:bodyPr>
          <a:lstStyle/>
          <a:p>
            <a:pPr algn="ctr"/>
            <a:r>
              <a:rPr lang="en-US" b="1" dirty="0" smtClean="0">
                <a:latin typeface="Arial" panose="020B0604020202020204" pitchFamily="34" charset="0"/>
                <a:cs typeface="Arial" panose="020B0604020202020204" pitchFamily="34" charset="0"/>
              </a:rPr>
              <a:t>Sample In</a:t>
            </a:r>
            <a:endParaRPr lang="de-DE" b="1" dirty="0" smtClean="0">
              <a:latin typeface="Arial" panose="020B0604020202020204" pitchFamily="34" charset="0"/>
              <a:cs typeface="Arial" panose="020B0604020202020204" pitchFamily="34" charset="0"/>
            </a:endParaRPr>
          </a:p>
        </p:txBody>
      </p:sp>
      <p:sp>
        <p:nvSpPr>
          <p:cNvPr id="66" name="Rechteck 6"/>
          <p:cNvSpPr/>
          <p:nvPr/>
        </p:nvSpPr>
        <p:spPr>
          <a:xfrm>
            <a:off x="6658653" y="3525592"/>
            <a:ext cx="650874" cy="45044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0C0"/>
              </a:solidFill>
              <a:latin typeface="+mn-ea"/>
            </a:endParaRPr>
          </a:p>
        </p:txBody>
      </p:sp>
      <p:cxnSp>
        <p:nvCxnSpPr>
          <p:cNvPr id="26" name="Gerade Verbindung mit Pfeil 8"/>
          <p:cNvCxnSpPr/>
          <p:nvPr/>
        </p:nvCxnSpPr>
        <p:spPr>
          <a:xfrm>
            <a:off x="5508104" y="3102422"/>
            <a:ext cx="216024" cy="46000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1886721"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429002"/>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2"/>
          <p:cNvGraphicFramePr>
            <a:graphicFrameLocks/>
          </p:cNvGraphicFramePr>
          <p:nvPr>
            <p:extLst>
              <p:ext uri="{D42A27DB-BD31-4B8C-83A1-F6EECF244321}">
                <p14:modId xmlns:p14="http://schemas.microsoft.com/office/powerpoint/2010/main" val="2887433115"/>
              </p:ext>
            </p:extLst>
          </p:nvPr>
        </p:nvGraphicFramePr>
        <p:xfrm>
          <a:off x="1259632" y="1649706"/>
          <a:ext cx="5616624" cy="3153928"/>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nchor="ctr"/>
          <a:lstStyle/>
          <a:p>
            <a:pPr algn="l"/>
            <a:r>
              <a:rPr kumimoji="1" lang="en-US" altLang="ja-JP" sz="3200" dirty="0" smtClean="0"/>
              <a:t>Detection Efficiency</a:t>
            </a:r>
            <a:endParaRPr kumimoji="1" lang="ja-JP" altLang="en-US" sz="3200" dirty="0"/>
          </a:p>
        </p:txBody>
      </p:sp>
      <p:sp>
        <p:nvSpPr>
          <p:cNvPr id="6" name="コンテンツ プレースホルダー 2"/>
          <p:cNvSpPr>
            <a:spLocks noGrp="1"/>
          </p:cNvSpPr>
          <p:nvPr>
            <p:ph idx="1"/>
          </p:nvPr>
        </p:nvSpPr>
        <p:spPr>
          <a:xfrm>
            <a:off x="346422" y="1075184"/>
            <a:ext cx="8474049" cy="841648"/>
          </a:xfrm>
        </p:spPr>
        <p:txBody>
          <a:bodyPr/>
          <a:lstStyle/>
          <a:p>
            <a:pPr>
              <a:buClr>
                <a:srgbClr val="0070C0"/>
              </a:buClr>
              <a:buFont typeface="Wingdings" panose="05000000000000000000" pitchFamily="2" charset="2"/>
              <a:buChar char="n"/>
            </a:pPr>
            <a:r>
              <a:rPr lang="en-US" altLang="ja-JP" dirty="0" smtClean="0"/>
              <a:t>Detection efficiency of the system</a:t>
            </a:r>
            <a:endParaRPr kumimoji="1" lang="ja-JP" altLang="en-US" dirty="0"/>
          </a:p>
        </p:txBody>
      </p:sp>
      <p:sp>
        <p:nvSpPr>
          <p:cNvPr id="7" name="テキスト ボックス 6"/>
          <p:cNvSpPr txBox="1"/>
          <p:nvPr/>
        </p:nvSpPr>
        <p:spPr>
          <a:xfrm>
            <a:off x="6876256" y="1526595"/>
            <a:ext cx="648072" cy="246221"/>
          </a:xfrm>
          <a:prstGeom prst="rect">
            <a:avLst/>
          </a:prstGeom>
          <a:noFill/>
        </p:spPr>
        <p:txBody>
          <a:bodyPr wrap="square" rtlCol="0">
            <a:spAutoFit/>
          </a:bodyPr>
          <a:lstStyle/>
          <a:p>
            <a:r>
              <a:rPr kumimoji="1" lang="en-US" altLang="ja-JP" sz="1000" dirty="0" smtClean="0"/>
              <a:t>VL-05</a:t>
            </a:r>
            <a:endParaRPr kumimoji="1" lang="ja-JP" altLang="en-US" sz="1000" dirty="0"/>
          </a:p>
        </p:txBody>
      </p:sp>
      <p:sp>
        <p:nvSpPr>
          <p:cNvPr id="4" name="テキスト ボックス 3"/>
          <p:cNvSpPr txBox="1"/>
          <p:nvPr/>
        </p:nvSpPr>
        <p:spPr>
          <a:xfrm>
            <a:off x="791580" y="4859868"/>
            <a:ext cx="8100900" cy="646331"/>
          </a:xfrm>
          <a:prstGeom prst="rect">
            <a:avLst/>
          </a:prstGeom>
          <a:noFill/>
        </p:spPr>
        <p:txBody>
          <a:bodyPr wrap="square" rtlCol="0">
            <a:spAutoFit/>
          </a:bodyPr>
          <a:lstStyle/>
          <a:p>
            <a:r>
              <a:rPr lang="en-US" altLang="ja-JP" dirty="0" smtClean="0">
                <a:solidFill>
                  <a:srgbClr val="0070C0"/>
                </a:solidFill>
              </a:rPr>
              <a:t>Detection efficiencies were within all criteria defined by the draft RDE regulation</a:t>
            </a:r>
            <a:endParaRPr kumimoji="1" lang="ja-JP" altLang="en-US" dirty="0">
              <a:solidFill>
                <a:srgbClr val="0070C0"/>
              </a:solidFill>
            </a:endParaRPr>
          </a:p>
        </p:txBody>
      </p:sp>
      <p:grpSp>
        <p:nvGrpSpPr>
          <p:cNvPr id="10247" name="グループ化 10246"/>
          <p:cNvGrpSpPr/>
          <p:nvPr/>
        </p:nvGrpSpPr>
        <p:grpSpPr>
          <a:xfrm>
            <a:off x="2034179" y="2132856"/>
            <a:ext cx="4554045" cy="2223472"/>
            <a:chOff x="2034179" y="2132856"/>
            <a:chExt cx="4554045" cy="2223472"/>
          </a:xfrm>
        </p:grpSpPr>
        <p:cxnSp>
          <p:nvCxnSpPr>
            <p:cNvPr id="14" name="直線コネクタ 13"/>
            <p:cNvCxnSpPr/>
            <p:nvPr/>
          </p:nvCxnSpPr>
          <p:spPr>
            <a:xfrm>
              <a:off x="2034179" y="3140968"/>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943112" y="3140968"/>
              <a:ext cx="0" cy="1215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960528" y="3140968"/>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320568" y="2924944"/>
              <a:ext cx="32676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320568" y="2924944"/>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320568" y="2132856"/>
              <a:ext cx="32676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320568" y="2132856"/>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466227" y="2335074"/>
              <a:ext cx="8543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464475" y="2335074"/>
              <a:ext cx="0" cy="805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836031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pPr algn="l"/>
            <a:r>
              <a:rPr kumimoji="1" lang="en-US" altLang="ja-JP" sz="3200" dirty="0" smtClean="0"/>
              <a:t>Response Time</a:t>
            </a:r>
            <a:endParaRPr kumimoji="1" lang="ja-JP" altLang="en-US" sz="3200" dirty="0"/>
          </a:p>
        </p:txBody>
      </p:sp>
      <p:sp>
        <p:nvSpPr>
          <p:cNvPr id="8" name="テキスト ボックス 7"/>
          <p:cNvSpPr txBox="1"/>
          <p:nvPr/>
        </p:nvSpPr>
        <p:spPr>
          <a:xfrm>
            <a:off x="8086403" y="1196752"/>
            <a:ext cx="648072" cy="246221"/>
          </a:xfrm>
          <a:prstGeom prst="rect">
            <a:avLst/>
          </a:prstGeom>
          <a:noFill/>
        </p:spPr>
        <p:txBody>
          <a:bodyPr wrap="square" rtlCol="0">
            <a:spAutoFit/>
          </a:bodyPr>
          <a:lstStyle/>
          <a:p>
            <a:r>
              <a:rPr kumimoji="1" lang="en-US" altLang="ja-JP" sz="1000" dirty="0" smtClean="0"/>
              <a:t>VL-07</a:t>
            </a:r>
            <a:endParaRPr kumimoji="1" lang="ja-JP" altLang="en-US" sz="1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760640" cy="347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810153913"/>
              </p:ext>
            </p:extLst>
          </p:nvPr>
        </p:nvGraphicFramePr>
        <p:xfrm>
          <a:off x="1763688" y="4829904"/>
          <a:ext cx="5544616" cy="1130816"/>
        </p:xfrm>
        <a:graphic>
          <a:graphicData uri="http://schemas.openxmlformats.org/drawingml/2006/table">
            <a:tbl>
              <a:tblPr firstRow="1" firstCol="1" bandRow="1"/>
              <a:tblGrid>
                <a:gridCol w="3240360"/>
                <a:gridCol w="1224136"/>
                <a:gridCol w="1080120"/>
              </a:tblGrid>
              <a:tr h="0">
                <a:tc>
                  <a:txBody>
                    <a:bodyPr/>
                    <a:lstStyle/>
                    <a:p>
                      <a:pPr algn="l">
                        <a:spcAft>
                          <a:spcPts val="0"/>
                        </a:spcAft>
                      </a:pPr>
                      <a:endParaRPr lang="en-US" sz="1600" b="1" i="0" u="sng" dirty="0" smtClean="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en-US" altLang="ja-JP" sz="1600" dirty="0" smtClean="0"/>
                        <a:t>Criteria</a:t>
                      </a:r>
                      <a:endParaRPr kumimoji="1" lang="ja-JP" altLang="en-US"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en-US" altLang="ja-JP" sz="1600" dirty="0" smtClean="0"/>
                        <a:t>Results</a:t>
                      </a:r>
                      <a:endParaRPr kumimoji="1" lang="ja-JP" altLang="en-US"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472">
                <a:tc>
                  <a:txBody>
                    <a:bodyPr/>
                    <a:lstStyle/>
                    <a:p>
                      <a:pPr>
                        <a:spcAft>
                          <a:spcPts val="0"/>
                        </a:spcAft>
                      </a:pPr>
                      <a:r>
                        <a:rPr lang="en-US" altLang="ja-JP" sz="1600" i="0" dirty="0" smtClean="0">
                          <a:effectLst/>
                          <a:latin typeface="+mn-ea"/>
                          <a:ea typeface="+mn-ea"/>
                          <a:cs typeface="Arial" panose="020B0604020202020204" pitchFamily="34" charset="0"/>
                        </a:rPr>
                        <a:t>Delay</a:t>
                      </a:r>
                      <a:r>
                        <a:rPr lang="en-US" altLang="ja-JP" sz="1600" i="0" baseline="0" dirty="0" smtClean="0">
                          <a:effectLst/>
                          <a:latin typeface="+mn-ea"/>
                          <a:ea typeface="+mn-ea"/>
                          <a:cs typeface="Arial" panose="020B0604020202020204" pitchFamily="34" charset="0"/>
                        </a:rPr>
                        <a:t> time (</a:t>
                      </a:r>
                      <a:r>
                        <a:rPr lang="en-US" altLang="ja-JP" sz="1600" i="0" dirty="0" smtClean="0">
                          <a:effectLst/>
                          <a:latin typeface="+mn-ea"/>
                          <a:ea typeface="+mn-ea"/>
                          <a:cs typeface="Arial" panose="020B0604020202020204" pitchFamily="34" charset="0"/>
                        </a:rPr>
                        <a:t>T</a:t>
                      </a:r>
                      <a:r>
                        <a:rPr lang="en-US" altLang="ja-JP" sz="1600" i="0" baseline="-25000" dirty="0" smtClean="0">
                          <a:effectLst/>
                          <a:latin typeface="+mn-ea"/>
                          <a:ea typeface="+mn-ea"/>
                          <a:cs typeface="Arial" panose="020B0604020202020204" pitchFamily="34" charset="0"/>
                        </a:rPr>
                        <a:t>d</a:t>
                      </a:r>
                      <a:r>
                        <a:rPr lang="en-US" altLang="ja-JP" sz="1600" i="0" dirty="0" smtClean="0">
                          <a:effectLst/>
                          <a:latin typeface="+mn-ea"/>
                          <a:ea typeface="+mn-ea"/>
                          <a:cs typeface="Arial" panose="020B0604020202020204" pitchFamily="34" charset="0"/>
                        </a:rPr>
                        <a:t>+T</a:t>
                      </a:r>
                      <a:r>
                        <a:rPr lang="en-US" altLang="ja-JP" sz="1600" i="0" baseline="-25000" dirty="0" smtClean="0">
                          <a:effectLst/>
                          <a:latin typeface="+mn-ea"/>
                          <a:ea typeface="+mn-ea"/>
                          <a:cs typeface="Arial" panose="020B0604020202020204" pitchFamily="34" charset="0"/>
                        </a:rPr>
                        <a:t>10</a:t>
                      </a:r>
                      <a:r>
                        <a:rPr lang="en-US" sz="1600" i="0" dirty="0" smtClean="0">
                          <a:effectLst/>
                          <a:latin typeface="+mn-ea"/>
                          <a:ea typeface="+mn-ea"/>
                          <a:cs typeface="Arial" panose="020B0604020202020204" pitchFamily="34" charset="0"/>
                        </a:rPr>
                        <a:t>)</a:t>
                      </a:r>
                      <a:endParaRPr lang="ja-JP" sz="1600" i="1"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i="0" dirty="0" smtClean="0">
                          <a:effectLst/>
                          <a:latin typeface="+mn-ea"/>
                          <a:ea typeface="+mn-ea"/>
                          <a:cs typeface="Arial" panose="020B0604020202020204" pitchFamily="34" charset="0"/>
                        </a:rPr>
                        <a:t>≦</a:t>
                      </a:r>
                      <a:r>
                        <a:rPr lang="en-US" altLang="ja-JP" sz="1600" i="0" dirty="0" smtClean="0">
                          <a:effectLst/>
                          <a:latin typeface="+mn-ea"/>
                          <a:ea typeface="+mn-ea"/>
                          <a:cs typeface="Arial" panose="020B0604020202020204" pitchFamily="34" charset="0"/>
                        </a:rPr>
                        <a:t>5.0 sec</a:t>
                      </a:r>
                      <a:endParaRPr lang="ja-JP" sz="1600" i="0"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0" dirty="0" smtClean="0">
                          <a:effectLst/>
                          <a:latin typeface="+mn-ea"/>
                          <a:ea typeface="+mn-ea"/>
                          <a:cs typeface="Arial" panose="020B0604020202020204" pitchFamily="34" charset="0"/>
                        </a:rPr>
                        <a:t>4.8 Sec</a:t>
                      </a:r>
                      <a:endParaRPr lang="ja-JP" sz="1600" i="1"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64">
                <a:tc>
                  <a:txBody>
                    <a:bodyPr/>
                    <a:lstStyle/>
                    <a:p>
                      <a:pPr>
                        <a:spcAft>
                          <a:spcPts val="0"/>
                        </a:spcAft>
                      </a:pPr>
                      <a:r>
                        <a:rPr lang="en-US" altLang="ja-JP" sz="1600" i="0" dirty="0" smtClean="0">
                          <a:effectLst/>
                          <a:latin typeface="+mn-ea"/>
                          <a:ea typeface="+mn-ea"/>
                          <a:cs typeface="Arial" panose="020B0604020202020204" pitchFamily="34" charset="0"/>
                        </a:rPr>
                        <a:t>Rise</a:t>
                      </a:r>
                      <a:r>
                        <a:rPr lang="en-US" altLang="ja-JP" sz="1600" i="0" baseline="0" dirty="0" smtClean="0">
                          <a:effectLst/>
                          <a:latin typeface="+mn-ea"/>
                          <a:ea typeface="+mn-ea"/>
                          <a:cs typeface="Arial" panose="020B0604020202020204" pitchFamily="34" charset="0"/>
                        </a:rPr>
                        <a:t> time</a:t>
                      </a:r>
                      <a:r>
                        <a:rPr lang="ja-JP" altLang="en-US" sz="1600" i="0" dirty="0" smtClean="0">
                          <a:effectLst/>
                          <a:latin typeface="+mn-ea"/>
                          <a:ea typeface="+mn-ea"/>
                          <a:cs typeface="Arial" panose="020B0604020202020204" pitchFamily="34" charset="0"/>
                        </a:rPr>
                        <a:t> </a:t>
                      </a:r>
                      <a:r>
                        <a:rPr lang="en-US" altLang="ja-JP" sz="1600" i="0" dirty="0" smtClean="0">
                          <a:effectLst/>
                          <a:latin typeface="+mn-ea"/>
                          <a:ea typeface="+mn-ea"/>
                          <a:cs typeface="Arial" panose="020B0604020202020204" pitchFamily="34" charset="0"/>
                        </a:rPr>
                        <a:t>(T</a:t>
                      </a:r>
                      <a:r>
                        <a:rPr lang="en-US" altLang="ja-JP" sz="1600" i="0" baseline="-25000" dirty="0" smtClean="0">
                          <a:effectLst/>
                          <a:latin typeface="+mn-ea"/>
                          <a:ea typeface="+mn-ea"/>
                          <a:cs typeface="Arial" panose="020B0604020202020204" pitchFamily="34" charset="0"/>
                        </a:rPr>
                        <a:t>10</a:t>
                      </a:r>
                      <a:r>
                        <a:rPr lang="en-US" altLang="ja-JP" sz="1600" i="0" dirty="0" smtClean="0">
                          <a:effectLst/>
                          <a:latin typeface="+mn-ea"/>
                          <a:ea typeface="+mn-ea"/>
                          <a:cs typeface="Arial" panose="020B0604020202020204" pitchFamily="34" charset="0"/>
                        </a:rPr>
                        <a:t>-T</a:t>
                      </a:r>
                      <a:r>
                        <a:rPr lang="en-US" altLang="ja-JP" sz="1600" i="0" baseline="-25000" dirty="0" smtClean="0">
                          <a:effectLst/>
                          <a:latin typeface="+mn-ea"/>
                          <a:ea typeface="+mn-ea"/>
                          <a:cs typeface="Arial" panose="020B0604020202020204" pitchFamily="34" charset="0"/>
                        </a:rPr>
                        <a:t>90</a:t>
                      </a:r>
                      <a:r>
                        <a:rPr lang="en-US" sz="1600" i="0" dirty="0" smtClean="0">
                          <a:effectLst/>
                          <a:latin typeface="+mn-ea"/>
                          <a:ea typeface="+mn-ea"/>
                          <a:cs typeface="Arial" panose="020B0604020202020204" pitchFamily="34" charset="0"/>
                        </a:rPr>
                        <a:t>)</a:t>
                      </a:r>
                      <a:endParaRPr lang="ja-JP" sz="1600" i="1"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i="0" dirty="0" smtClean="0">
                          <a:effectLst/>
                          <a:latin typeface="+mn-ea"/>
                          <a:ea typeface="+mn-ea"/>
                          <a:cs typeface="Arial" panose="020B0604020202020204" pitchFamily="34" charset="0"/>
                        </a:rPr>
                        <a:t>≦</a:t>
                      </a:r>
                      <a:r>
                        <a:rPr lang="en-US" altLang="ja-JP" sz="1600" i="0" dirty="0" smtClean="0">
                          <a:effectLst/>
                          <a:latin typeface="+mn-ea"/>
                          <a:ea typeface="+mn-ea"/>
                          <a:cs typeface="Arial" panose="020B0604020202020204" pitchFamily="34" charset="0"/>
                        </a:rPr>
                        <a:t>3.5 sec</a:t>
                      </a:r>
                      <a:endParaRPr lang="ja-JP" sz="1600" i="0"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0" dirty="0" smtClean="0">
                          <a:effectLst/>
                          <a:latin typeface="+mn-ea"/>
                          <a:ea typeface="+mn-ea"/>
                          <a:cs typeface="Arial" panose="020B0604020202020204" pitchFamily="34" charset="0"/>
                        </a:rPr>
                        <a:t>2.0 Sec</a:t>
                      </a:r>
                      <a:endParaRPr lang="ja-JP" sz="1600" i="1"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26">
                <a:tc>
                  <a:txBody>
                    <a:bodyPr/>
                    <a:lstStyle/>
                    <a:p>
                      <a:pPr>
                        <a:spcAft>
                          <a:spcPts val="0"/>
                        </a:spcAft>
                      </a:pPr>
                      <a:r>
                        <a:rPr lang="en-US" sz="1600" i="0" dirty="0" smtClean="0">
                          <a:effectLst/>
                          <a:latin typeface="+mn-ea"/>
                          <a:ea typeface="+mn-ea"/>
                          <a:cs typeface="Arial" panose="020B0604020202020204" pitchFamily="34" charset="0"/>
                        </a:rPr>
                        <a:t>System </a:t>
                      </a:r>
                      <a:r>
                        <a:rPr lang="en-US" sz="1600" i="0" dirty="0">
                          <a:effectLst/>
                          <a:latin typeface="+mn-ea"/>
                          <a:ea typeface="+mn-ea"/>
                          <a:cs typeface="Arial" panose="020B0604020202020204" pitchFamily="34" charset="0"/>
                        </a:rPr>
                        <a:t>Response </a:t>
                      </a:r>
                      <a:r>
                        <a:rPr lang="en-US" sz="1600" i="0" dirty="0" smtClean="0">
                          <a:effectLst/>
                          <a:latin typeface="+mn-ea"/>
                          <a:ea typeface="+mn-ea"/>
                          <a:cs typeface="Arial" panose="020B0604020202020204" pitchFamily="34" charset="0"/>
                        </a:rPr>
                        <a:t>Time </a:t>
                      </a:r>
                      <a:endParaRPr lang="ja-JP" sz="1600" i="1"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0" dirty="0" smtClean="0">
                          <a:effectLst/>
                          <a:latin typeface="+mn-ea"/>
                          <a:ea typeface="+mn-ea"/>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i="0" dirty="0">
                          <a:effectLst/>
                          <a:latin typeface="+mn-ea"/>
                          <a:ea typeface="+mn-ea"/>
                          <a:cs typeface="Arial" panose="020B0604020202020204" pitchFamily="34" charset="0"/>
                        </a:rPr>
                        <a:t>6.8 </a:t>
                      </a:r>
                      <a:r>
                        <a:rPr lang="en-US" sz="1600" i="0" dirty="0" smtClean="0">
                          <a:effectLst/>
                          <a:latin typeface="+mn-ea"/>
                          <a:ea typeface="+mn-ea"/>
                          <a:cs typeface="Arial" panose="020B0604020202020204" pitchFamily="34" charset="0"/>
                        </a:rPr>
                        <a:t>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直線コネクタ 4"/>
          <p:cNvCxnSpPr/>
          <p:nvPr/>
        </p:nvCxnSpPr>
        <p:spPr>
          <a:xfrm>
            <a:off x="2771800" y="2443988"/>
            <a:ext cx="417646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a:endCxn id="21" idx="1"/>
          </p:cNvCxnSpPr>
          <p:nvPr/>
        </p:nvCxnSpPr>
        <p:spPr>
          <a:xfrm>
            <a:off x="2771800" y="3622242"/>
            <a:ext cx="417646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572000" y="2011940"/>
            <a:ext cx="0" cy="172819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318206" y="2011940"/>
            <a:ext cx="0" cy="172819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558011" y="3164068"/>
            <a:ext cx="760195"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771800" y="3164068"/>
            <a:ext cx="1800200"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419872" y="3164068"/>
            <a:ext cx="859531" cy="369332"/>
          </a:xfrm>
          <a:prstGeom prst="rect">
            <a:avLst/>
          </a:prstGeom>
          <a:noFill/>
        </p:spPr>
        <p:txBody>
          <a:bodyPr wrap="none" rtlCol="0">
            <a:spAutoFit/>
          </a:bodyPr>
          <a:lstStyle/>
          <a:p>
            <a:r>
              <a:rPr kumimoji="1" lang="en-US" altLang="ja-JP" dirty="0" smtClean="0">
                <a:solidFill>
                  <a:srgbClr val="FF0000"/>
                </a:solidFill>
              </a:rPr>
              <a:t>T</a:t>
            </a:r>
            <a:r>
              <a:rPr kumimoji="1" lang="en-US" altLang="ja-JP" baseline="-25000" dirty="0" smtClean="0">
                <a:solidFill>
                  <a:srgbClr val="FF0000"/>
                </a:solidFill>
              </a:rPr>
              <a:t>d</a:t>
            </a:r>
            <a:r>
              <a:rPr kumimoji="1" lang="en-US" altLang="ja-JP" dirty="0" smtClean="0">
                <a:solidFill>
                  <a:srgbClr val="FF0000"/>
                </a:solidFill>
              </a:rPr>
              <a:t>+T</a:t>
            </a:r>
            <a:r>
              <a:rPr kumimoji="1" lang="en-US" altLang="ja-JP" baseline="-25000" dirty="0" smtClean="0">
                <a:solidFill>
                  <a:srgbClr val="FF0000"/>
                </a:solidFill>
              </a:rPr>
              <a:t>10</a:t>
            </a:r>
            <a:endParaRPr kumimoji="1" lang="ja-JP" altLang="en-US" baseline="-25000" dirty="0">
              <a:solidFill>
                <a:srgbClr val="FF0000"/>
              </a:solidFill>
            </a:endParaRPr>
          </a:p>
        </p:txBody>
      </p:sp>
      <p:sp>
        <p:nvSpPr>
          <p:cNvPr id="19" name="テキスト ボックス 18"/>
          <p:cNvSpPr txBox="1"/>
          <p:nvPr/>
        </p:nvSpPr>
        <p:spPr>
          <a:xfrm>
            <a:off x="5331657" y="3164068"/>
            <a:ext cx="968535" cy="369332"/>
          </a:xfrm>
          <a:prstGeom prst="rect">
            <a:avLst/>
          </a:prstGeom>
          <a:noFill/>
        </p:spPr>
        <p:txBody>
          <a:bodyPr wrap="none" rtlCol="0">
            <a:spAutoFit/>
          </a:bodyPr>
          <a:lstStyle/>
          <a:p>
            <a:r>
              <a:rPr kumimoji="1" lang="en-US" altLang="ja-JP" dirty="0" smtClean="0">
                <a:solidFill>
                  <a:srgbClr val="FF0000"/>
                </a:solidFill>
              </a:rPr>
              <a:t>T</a:t>
            </a:r>
            <a:r>
              <a:rPr kumimoji="1" lang="en-US" altLang="ja-JP" baseline="-25000" dirty="0" smtClean="0">
                <a:solidFill>
                  <a:srgbClr val="FF0000"/>
                </a:solidFill>
              </a:rPr>
              <a:t>10</a:t>
            </a:r>
            <a:r>
              <a:rPr kumimoji="1" lang="en-US" altLang="ja-JP" dirty="0" smtClean="0">
                <a:solidFill>
                  <a:srgbClr val="FF0000"/>
                </a:solidFill>
              </a:rPr>
              <a:t>-T</a:t>
            </a:r>
            <a:r>
              <a:rPr kumimoji="1" lang="en-US" altLang="ja-JP" baseline="-25000" dirty="0" smtClean="0">
                <a:solidFill>
                  <a:srgbClr val="FF0000"/>
                </a:solidFill>
              </a:rPr>
              <a:t>90</a:t>
            </a:r>
            <a:endParaRPr kumimoji="1" lang="ja-JP" altLang="en-US" baseline="-25000" dirty="0">
              <a:solidFill>
                <a:srgbClr val="FF0000"/>
              </a:solidFill>
            </a:endParaRPr>
          </a:p>
        </p:txBody>
      </p:sp>
      <p:sp>
        <p:nvSpPr>
          <p:cNvPr id="20" name="テキスト ボックス 19"/>
          <p:cNvSpPr txBox="1"/>
          <p:nvPr/>
        </p:nvSpPr>
        <p:spPr>
          <a:xfrm>
            <a:off x="6948264" y="2259322"/>
            <a:ext cx="622286" cy="369332"/>
          </a:xfrm>
          <a:prstGeom prst="rect">
            <a:avLst/>
          </a:prstGeom>
          <a:solidFill>
            <a:schemeClr val="bg1"/>
          </a:solidFill>
        </p:spPr>
        <p:txBody>
          <a:bodyPr wrap="none" rtlCol="0">
            <a:spAutoFit/>
          </a:bodyPr>
          <a:lstStyle/>
          <a:p>
            <a:r>
              <a:rPr kumimoji="1" lang="en-US" altLang="ja-JP" dirty="0" smtClean="0">
                <a:solidFill>
                  <a:srgbClr val="FF0000"/>
                </a:solidFill>
              </a:rPr>
              <a:t>90%</a:t>
            </a:r>
            <a:endParaRPr kumimoji="1" lang="ja-JP" altLang="en-US" baseline="-25000" dirty="0">
              <a:solidFill>
                <a:srgbClr val="FF0000"/>
              </a:solidFill>
            </a:endParaRPr>
          </a:p>
        </p:txBody>
      </p:sp>
      <p:sp>
        <p:nvSpPr>
          <p:cNvPr id="21" name="テキスト ボックス 20"/>
          <p:cNvSpPr txBox="1"/>
          <p:nvPr/>
        </p:nvSpPr>
        <p:spPr>
          <a:xfrm>
            <a:off x="6948264" y="3437576"/>
            <a:ext cx="622286" cy="369332"/>
          </a:xfrm>
          <a:prstGeom prst="rect">
            <a:avLst/>
          </a:prstGeom>
          <a:solidFill>
            <a:schemeClr val="bg1"/>
          </a:solidFill>
        </p:spPr>
        <p:txBody>
          <a:bodyPr wrap="none" rtlCol="0">
            <a:spAutoFit/>
          </a:bodyPr>
          <a:lstStyle/>
          <a:p>
            <a:r>
              <a:rPr lang="en-US" altLang="ja-JP" dirty="0">
                <a:solidFill>
                  <a:srgbClr val="FF0000"/>
                </a:solidFill>
              </a:rPr>
              <a:t>1</a:t>
            </a:r>
            <a:r>
              <a:rPr kumimoji="1" lang="en-US" altLang="ja-JP" dirty="0" smtClean="0">
                <a:solidFill>
                  <a:srgbClr val="FF0000"/>
                </a:solidFill>
              </a:rPr>
              <a:t>0%</a:t>
            </a:r>
            <a:endParaRPr kumimoji="1" lang="ja-JP" altLang="en-US" baseline="-25000" dirty="0">
              <a:solidFill>
                <a:srgbClr val="FF0000"/>
              </a:solidFill>
            </a:endParaRPr>
          </a:p>
        </p:txBody>
      </p:sp>
      <p:cxnSp>
        <p:nvCxnSpPr>
          <p:cNvPr id="25" name="直線コネクタ 24"/>
          <p:cNvCxnSpPr/>
          <p:nvPr/>
        </p:nvCxnSpPr>
        <p:spPr>
          <a:xfrm>
            <a:off x="5331657" y="3164068"/>
            <a:ext cx="760195"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67830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107950" y="115888"/>
            <a:ext cx="8928100" cy="792162"/>
          </a:xfrm>
        </p:spPr>
        <p:txBody>
          <a:bodyPr anchor="ctr"/>
          <a:lstStyle/>
          <a:p>
            <a:pPr algn="l"/>
            <a:r>
              <a:rPr lang="en-US" altLang="ja-JP" sz="3600" b="1" dirty="0" smtClean="0">
                <a:latin typeface="Arial" panose="020B0604020202020204" pitchFamily="34" charset="0"/>
                <a:ea typeface="ＭＳ Ｐゴシック" panose="020B0600070205080204" pitchFamily="50" charset="-128"/>
                <a:cs typeface="Arial" panose="020B0604020202020204" pitchFamily="34" charset="0"/>
              </a:rPr>
              <a:t>HORIBA PN-PEMS result (Phase II)</a:t>
            </a:r>
            <a:endParaRPr lang="ja-JP" altLang="en-US" sz="3600" b="1" dirty="0" smtClean="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コンテンツ プレースホルダー 6"/>
          <p:cNvSpPr>
            <a:spLocks noGrp="1"/>
          </p:cNvSpPr>
          <p:nvPr>
            <p:ph idx="1"/>
          </p:nvPr>
        </p:nvSpPr>
        <p:spPr>
          <a:xfrm>
            <a:off x="107504" y="1052736"/>
            <a:ext cx="8784976" cy="5351462"/>
          </a:xfrm>
        </p:spPr>
        <p:txBody>
          <a:bodyPr>
            <a:normAutofit/>
          </a:bodyPr>
          <a:lstStyle/>
          <a:p>
            <a:pPr>
              <a:buClr>
                <a:srgbClr val="0070C0"/>
              </a:buClr>
              <a:buFont typeface="Wingdings" panose="05000000000000000000" pitchFamily="2" charset="2"/>
              <a:buChar char="n"/>
              <a:defRPr/>
            </a:pP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Regeneration (Volatile particle removal)</a:t>
            </a:r>
          </a:p>
        </p:txBody>
      </p:sp>
      <p:grpSp>
        <p:nvGrpSpPr>
          <p:cNvPr id="2" name="グループ化 1"/>
          <p:cNvGrpSpPr/>
          <p:nvPr/>
        </p:nvGrpSpPr>
        <p:grpSpPr>
          <a:xfrm>
            <a:off x="827584" y="1825922"/>
            <a:ext cx="7128792" cy="4267374"/>
            <a:chOff x="827584" y="1825922"/>
            <a:chExt cx="7128792" cy="4267374"/>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25922"/>
              <a:ext cx="7128792" cy="426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50643" y="4520153"/>
              <a:ext cx="1800200" cy="276999"/>
            </a:xfrm>
            <a:prstGeom prst="rect">
              <a:avLst/>
            </a:prstGeom>
            <a:solidFill>
              <a:schemeClr val="bg1"/>
            </a:solidFill>
            <a:ln>
              <a:solidFill>
                <a:schemeClr val="bg1"/>
              </a:solidFill>
            </a:ln>
          </p:spPr>
          <p:txBody>
            <a:bodyPr wrap="square" rtlCol="0">
              <a:spAutoFit/>
            </a:bodyPr>
            <a:lstStyle/>
            <a:p>
              <a:r>
                <a:rPr kumimoji="1" lang="en-US" altLang="ja-JP" sz="1200" b="1" dirty="0" smtClean="0">
                  <a:solidFill>
                    <a:schemeClr val="accent2"/>
                  </a:solidFill>
                  <a:latin typeface="Arial" panose="020B0604020202020204" pitchFamily="34" charset="0"/>
                  <a:cs typeface="Arial" panose="020B0604020202020204" pitchFamily="34" charset="0"/>
                </a:rPr>
                <a:t>HORIBA PN-PEMS</a:t>
              </a:r>
              <a:endParaRPr kumimoji="1" lang="ja-JP" altLang="en-US" sz="1200" b="1" dirty="0">
                <a:solidFill>
                  <a:schemeClr val="accent2"/>
                </a:solidFill>
                <a:latin typeface="Arial" panose="020B0604020202020204" pitchFamily="34" charset="0"/>
                <a:cs typeface="Arial" panose="020B0604020202020204" pitchFamily="34" charset="0"/>
              </a:endParaRPr>
            </a:p>
          </p:txBody>
        </p:sp>
      </p:grpSp>
      <p:sp>
        <p:nvSpPr>
          <p:cNvPr id="11" name="Text Box 5"/>
          <p:cNvSpPr txBox="1">
            <a:spLocks noChangeArrowheads="1"/>
          </p:cNvSpPr>
          <p:nvPr/>
        </p:nvSpPr>
        <p:spPr bwMode="auto">
          <a:xfrm>
            <a:off x="3851920" y="6066293"/>
            <a:ext cx="49359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8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8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8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800">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9pPr>
          </a:lstStyle>
          <a:p>
            <a:r>
              <a:rPr lang="en-US" altLang="ja-JP" sz="1200" b="1" dirty="0"/>
              <a:t>Data obtained by JRC (published in the evaluation report</a:t>
            </a:r>
          </a:p>
          <a:p>
            <a:r>
              <a:rPr lang="en-US" altLang="ja-JP" sz="1200" b="1" dirty="0" smtClean="0"/>
              <a:t>“Feasibility </a:t>
            </a:r>
            <a:r>
              <a:rPr lang="en-US" altLang="ja-JP" sz="1200" b="1" dirty="0"/>
              <a:t>study on the extension of the RDE procedure to PN</a:t>
            </a:r>
            <a:r>
              <a:rPr lang="en-US" altLang="ja-JP" sz="1200" b="1" dirty="0" smtClean="0"/>
              <a:t>“)</a:t>
            </a:r>
            <a:endParaRPr lang="en-US" altLang="ja-JP" sz="1200" dirty="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228089868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107950" y="115888"/>
            <a:ext cx="8928100" cy="792162"/>
          </a:xfrm>
        </p:spPr>
        <p:txBody>
          <a:bodyPr anchor="ctr"/>
          <a:lstStyle/>
          <a:p>
            <a:pPr algn="l"/>
            <a:r>
              <a:rPr lang="en-US" altLang="ja-JP" sz="3600" b="1" dirty="0" smtClean="0">
                <a:latin typeface="Arial" panose="020B0604020202020204" pitchFamily="34" charset="0"/>
                <a:ea typeface="ＭＳ Ｐゴシック" panose="020B0600070205080204" pitchFamily="50" charset="-128"/>
                <a:cs typeface="Arial" panose="020B0604020202020204" pitchFamily="34" charset="0"/>
              </a:rPr>
              <a:t>HORIBA PN-PEMS result (Phase II)</a:t>
            </a:r>
            <a:endParaRPr lang="ja-JP" altLang="en-US" sz="3600" b="1" dirty="0" smtClean="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コンテンツ プレースホルダー 6"/>
          <p:cNvSpPr>
            <a:spLocks noGrp="1"/>
          </p:cNvSpPr>
          <p:nvPr>
            <p:ph idx="1"/>
          </p:nvPr>
        </p:nvSpPr>
        <p:spPr>
          <a:xfrm>
            <a:off x="0" y="2117249"/>
            <a:ext cx="3924472" cy="523220"/>
          </a:xfrm>
        </p:spPr>
        <p:txBody>
          <a:bodyPr wrap="none">
            <a:spAutoFit/>
          </a:bodyPr>
          <a:lstStyle/>
          <a:p>
            <a:pPr marL="0" indent="0">
              <a:buClr>
                <a:srgbClr val="3333CC"/>
              </a:buClr>
              <a:buNone/>
              <a:defRPr/>
            </a:pPr>
            <a:r>
              <a:rPr lang="en-US" altLang="ja-JP" sz="2800" u="sng" dirty="0" smtClean="0">
                <a:latin typeface="Arial" panose="020B0604020202020204" pitchFamily="34" charset="0"/>
                <a:ea typeface="ＭＳ Ｐゴシック" panose="020B0600070205080204" pitchFamily="50" charset="-128"/>
                <a:cs typeface="Arial" panose="020B0604020202020204" pitchFamily="34" charset="0"/>
              </a:rPr>
              <a:t>NEDC </a:t>
            </a:r>
            <a:r>
              <a:rPr lang="en-US" altLang="ja-JP" sz="2400" u="sng" dirty="0" smtClean="0">
                <a:latin typeface="Arial" panose="020B0604020202020204" pitchFamily="34" charset="0"/>
                <a:ea typeface="ＭＳ Ｐゴシック" panose="020B0600070205080204" pitchFamily="50" charset="-128"/>
                <a:cs typeface="Arial" panose="020B0604020202020204" pitchFamily="34" charset="0"/>
              </a:rPr>
              <a:t>(Cold, PMP@CVS)</a:t>
            </a:r>
          </a:p>
        </p:txBody>
      </p:sp>
      <p:sp>
        <p:nvSpPr>
          <p:cNvPr id="6" name="コンテンツ プレースホルダー 6"/>
          <p:cNvSpPr txBox="1">
            <a:spLocks/>
          </p:cNvSpPr>
          <p:nvPr/>
        </p:nvSpPr>
        <p:spPr>
          <a:xfrm>
            <a:off x="4312346" y="2117249"/>
            <a:ext cx="4193007" cy="523220"/>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rgbClr val="3333CC"/>
              </a:buClr>
              <a:buNone/>
              <a:defRPr/>
            </a:pPr>
            <a:r>
              <a:rPr lang="en-US" altLang="ja-JP" sz="2800" u="sng" dirty="0" smtClean="0">
                <a:latin typeface="Arial" panose="020B0604020202020204" pitchFamily="34" charset="0"/>
                <a:ea typeface="ＭＳ Ｐゴシック" panose="020B0600070205080204" pitchFamily="50" charset="-128"/>
                <a:cs typeface="Arial" panose="020B0604020202020204" pitchFamily="34" charset="0"/>
              </a:rPr>
              <a:t>NEDC </a:t>
            </a:r>
            <a:r>
              <a:rPr lang="en-US" altLang="ja-JP" sz="2400" u="sng" dirty="0" smtClean="0">
                <a:latin typeface="Arial" panose="020B0604020202020204" pitchFamily="34" charset="0"/>
                <a:ea typeface="ＭＳ Ｐゴシック" panose="020B0600070205080204" pitchFamily="50" charset="-128"/>
                <a:cs typeface="Arial" panose="020B0604020202020204" pitchFamily="34" charset="0"/>
              </a:rPr>
              <a:t>(Hot, </a:t>
            </a:r>
            <a:r>
              <a:rPr lang="en-US" altLang="ja-JP" sz="2400" u="sng" dirty="0" err="1" smtClean="0">
                <a:latin typeface="Arial" panose="020B0604020202020204" pitchFamily="34" charset="0"/>
                <a:ea typeface="ＭＳ Ｐゴシック" panose="020B0600070205080204" pitchFamily="50" charset="-128"/>
                <a:cs typeface="Arial" panose="020B0604020202020204" pitchFamily="34" charset="0"/>
              </a:rPr>
              <a:t>PMP@tailpipe</a:t>
            </a:r>
            <a:r>
              <a:rPr lang="en-US" altLang="ja-JP" sz="2400" u="sng" dirty="0" smtClean="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 name="グループ化 2"/>
          <p:cNvGrpSpPr/>
          <p:nvPr/>
        </p:nvGrpSpPr>
        <p:grpSpPr>
          <a:xfrm>
            <a:off x="251520" y="2702024"/>
            <a:ext cx="4578350" cy="2743200"/>
            <a:chOff x="251520" y="2204864"/>
            <a:chExt cx="4578350" cy="274320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4578350" cy="2743200"/>
            </a:xfrm>
            <a:prstGeom prst="rect">
              <a:avLst/>
            </a:prstGeom>
            <a:noFill/>
          </p:spPr>
        </p:pic>
        <p:sp>
          <p:nvSpPr>
            <p:cNvPr id="2" name="テキスト ボックス 1"/>
            <p:cNvSpPr txBox="1"/>
            <p:nvPr/>
          </p:nvSpPr>
          <p:spPr>
            <a:xfrm>
              <a:off x="2339752" y="2545148"/>
              <a:ext cx="1800200" cy="276999"/>
            </a:xfrm>
            <a:prstGeom prst="rect">
              <a:avLst/>
            </a:prstGeom>
            <a:solidFill>
              <a:schemeClr val="bg1"/>
            </a:solidFill>
            <a:ln>
              <a:solidFill>
                <a:schemeClr val="bg1"/>
              </a:solidFill>
            </a:ln>
          </p:spPr>
          <p:txBody>
            <a:bodyPr wrap="square" rtlCol="0">
              <a:spAutoFit/>
            </a:bodyPr>
            <a:lstStyle/>
            <a:p>
              <a:r>
                <a:rPr kumimoji="1" lang="en-US" altLang="ja-JP" sz="1200" b="1" dirty="0" smtClean="0">
                  <a:latin typeface="Arial" panose="020B0604020202020204" pitchFamily="34" charset="0"/>
                  <a:cs typeface="Arial" panose="020B0604020202020204" pitchFamily="34" charset="0"/>
                </a:rPr>
                <a:t>HORIBA</a:t>
              </a:r>
              <a:endParaRPr kumimoji="1" lang="ja-JP" altLang="en-US" sz="1200" b="1" dirty="0">
                <a:latin typeface="Arial" panose="020B0604020202020204" pitchFamily="34" charset="0"/>
                <a:cs typeface="Arial" panose="020B0604020202020204" pitchFamily="34" charset="0"/>
              </a:endParaRPr>
            </a:p>
          </p:txBody>
        </p:sp>
      </p:grpSp>
      <p:grpSp>
        <p:nvGrpSpPr>
          <p:cNvPr id="12" name="グループ化 11"/>
          <p:cNvGrpSpPr/>
          <p:nvPr/>
        </p:nvGrpSpPr>
        <p:grpSpPr>
          <a:xfrm>
            <a:off x="4427984" y="2702024"/>
            <a:ext cx="4578350" cy="2743200"/>
            <a:chOff x="4427984" y="2204864"/>
            <a:chExt cx="4578350" cy="2743200"/>
          </a:xfrm>
        </p:grpSpPr>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04864"/>
              <a:ext cx="4578350" cy="2743200"/>
            </a:xfrm>
            <a:prstGeom prst="rect">
              <a:avLst/>
            </a:prstGeom>
            <a:noFill/>
          </p:spPr>
        </p:pic>
        <p:sp>
          <p:nvSpPr>
            <p:cNvPr id="10" name="テキスト ボックス 9"/>
            <p:cNvSpPr txBox="1"/>
            <p:nvPr/>
          </p:nvSpPr>
          <p:spPr>
            <a:xfrm>
              <a:off x="7164288" y="2492896"/>
              <a:ext cx="1584176" cy="276999"/>
            </a:xfrm>
            <a:prstGeom prst="rect">
              <a:avLst/>
            </a:prstGeom>
            <a:solidFill>
              <a:schemeClr val="bg1"/>
            </a:solidFill>
            <a:ln>
              <a:solidFill>
                <a:schemeClr val="bg1"/>
              </a:solidFill>
            </a:ln>
          </p:spPr>
          <p:txBody>
            <a:bodyPr wrap="square" rtlCol="0">
              <a:spAutoFit/>
            </a:bodyPr>
            <a:lstStyle/>
            <a:p>
              <a:r>
                <a:rPr kumimoji="1" lang="en-US" altLang="ja-JP" sz="1200" b="1" dirty="0" smtClean="0">
                  <a:latin typeface="Arial" panose="020B0604020202020204" pitchFamily="34" charset="0"/>
                  <a:cs typeface="Arial" panose="020B0604020202020204" pitchFamily="34" charset="0"/>
                </a:rPr>
                <a:t>HORIBA</a:t>
              </a:r>
              <a:endParaRPr kumimoji="1" lang="ja-JP" altLang="en-US" sz="1200" b="1" dirty="0">
                <a:latin typeface="Arial" panose="020B0604020202020204" pitchFamily="34" charset="0"/>
                <a:cs typeface="Arial" panose="020B0604020202020204" pitchFamily="34" charset="0"/>
              </a:endParaRPr>
            </a:p>
          </p:txBody>
        </p:sp>
      </p:grpSp>
      <p:sp>
        <p:nvSpPr>
          <p:cNvPr id="13" name="コンテンツ プレースホルダー 6"/>
          <p:cNvSpPr txBox="1">
            <a:spLocks/>
          </p:cNvSpPr>
          <p:nvPr/>
        </p:nvSpPr>
        <p:spPr>
          <a:xfrm>
            <a:off x="107504" y="1052736"/>
            <a:ext cx="8784976" cy="53514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Clr>
                <a:srgbClr val="0070C0"/>
              </a:buClr>
              <a:buFont typeface="Wingdings" panose="05000000000000000000" pitchFamily="2" charset="2"/>
              <a:buChar char="n"/>
              <a:defRPr/>
            </a:pP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Real time </a:t>
            </a:r>
          </a:p>
        </p:txBody>
      </p:sp>
      <p:sp>
        <p:nvSpPr>
          <p:cNvPr id="14" name="Text Box 5"/>
          <p:cNvSpPr txBox="1">
            <a:spLocks noChangeArrowheads="1"/>
          </p:cNvSpPr>
          <p:nvPr/>
        </p:nvSpPr>
        <p:spPr bwMode="auto">
          <a:xfrm>
            <a:off x="3851920" y="6066293"/>
            <a:ext cx="49359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Arial" pitchFamily="34" charset="0"/>
                <a:ea typeface="Arial Unicode MS" pitchFamily="50" charset="-128"/>
                <a:cs typeface="Arial Unicode MS" pitchFamily="50" charset="-128"/>
              </a:defRPr>
            </a:lvl1pPr>
            <a:lvl2pPr marL="742950" indent="-285750" eaLnBrk="0" hangingPunct="0">
              <a:defRPr kumimoji="1" sz="2800">
                <a:solidFill>
                  <a:schemeClr val="tx1"/>
                </a:solidFill>
                <a:latin typeface="Arial" pitchFamily="34" charset="0"/>
                <a:ea typeface="Arial Unicode MS" pitchFamily="50" charset="-128"/>
                <a:cs typeface="Arial Unicode MS" pitchFamily="50" charset="-128"/>
              </a:defRPr>
            </a:lvl2pPr>
            <a:lvl3pPr marL="1143000" indent="-228600" eaLnBrk="0" hangingPunct="0">
              <a:defRPr kumimoji="1" sz="2800">
                <a:solidFill>
                  <a:schemeClr val="tx1"/>
                </a:solidFill>
                <a:latin typeface="Arial" pitchFamily="34" charset="0"/>
                <a:ea typeface="Arial Unicode MS" pitchFamily="50" charset="-128"/>
                <a:cs typeface="Arial Unicode MS" pitchFamily="50" charset="-128"/>
              </a:defRPr>
            </a:lvl3pPr>
            <a:lvl4pPr marL="1600200" indent="-228600" eaLnBrk="0" hangingPunct="0">
              <a:defRPr kumimoji="1" sz="2800">
                <a:solidFill>
                  <a:schemeClr val="tx1"/>
                </a:solidFill>
                <a:latin typeface="Arial" pitchFamily="34" charset="0"/>
                <a:ea typeface="Arial Unicode MS" pitchFamily="50" charset="-128"/>
                <a:cs typeface="Arial Unicode MS" pitchFamily="50" charset="-128"/>
              </a:defRPr>
            </a:lvl4pPr>
            <a:lvl5pPr marL="2057400" indent="-228600" eaLnBrk="0" hangingPunct="0">
              <a:defRPr kumimoji="1" sz="2800">
                <a:solidFill>
                  <a:schemeClr val="tx1"/>
                </a:solidFill>
                <a:latin typeface="Arial" pitchFamily="34" charset="0"/>
                <a:ea typeface="Arial Unicode MS" pitchFamily="50" charset="-128"/>
                <a:cs typeface="Arial Unicode MS"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Arial Unicode MS" pitchFamily="50" charset="-128"/>
                <a:cs typeface="Arial Unicode MS" pitchFamily="50" charset="-128"/>
              </a:defRPr>
            </a:lvl9pPr>
          </a:lstStyle>
          <a:p>
            <a:r>
              <a:rPr lang="en-US" altLang="ja-JP" sz="1200" b="1" dirty="0"/>
              <a:t>Data obtained by JRC (published in the evaluation report</a:t>
            </a:r>
          </a:p>
          <a:p>
            <a:r>
              <a:rPr lang="en-US" altLang="ja-JP" sz="1200" b="1" dirty="0" smtClean="0"/>
              <a:t>“Feasibility </a:t>
            </a:r>
            <a:r>
              <a:rPr lang="en-US" altLang="ja-JP" sz="1200" b="1" dirty="0"/>
              <a:t>study on the extension of the RDE procedure to PN</a:t>
            </a:r>
            <a:r>
              <a:rPr lang="en-US" altLang="ja-JP" sz="1200" b="1" dirty="0" smtClean="0"/>
              <a:t>“)</a:t>
            </a:r>
            <a:endParaRPr lang="en-US" altLang="ja-JP" sz="1200" dirty="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280532196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686680"/>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08" y="0"/>
            <a:ext cx="4314300" cy="76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25" y="1628800"/>
            <a:ext cx="505777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h06340\Desktop\NPET modification\HOR modification\メカ\20151127_OBS-ONE-PN design (CCO)\151127_OBS-ONE_P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1352" y="5013176"/>
            <a:ext cx="2547172" cy="147701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048971"/>
            <a:ext cx="18573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230" y="1069683"/>
            <a:ext cx="4630358" cy="738664"/>
          </a:xfrm>
          <a:prstGeom prst="rect">
            <a:avLst/>
          </a:prstGeom>
          <a:noFill/>
        </p:spPr>
        <p:txBody>
          <a:bodyPr wrap="square" rtlCol="0">
            <a:spAutoFit/>
          </a:bodyPr>
          <a:lstStyle/>
          <a:p>
            <a:r>
              <a:rPr lang="en-US" sz="2400" dirty="0" smtClean="0"/>
              <a:t>Gaseous Components:</a:t>
            </a:r>
          </a:p>
          <a:p>
            <a:r>
              <a:rPr lang="en-US" dirty="0" smtClean="0"/>
              <a:t>	CO, CO</a:t>
            </a:r>
            <a:r>
              <a:rPr lang="en-US" baseline="-25000" dirty="0" smtClean="0"/>
              <a:t>2</a:t>
            </a:r>
            <a:r>
              <a:rPr lang="en-US" dirty="0" smtClean="0"/>
              <a:t>, NO, </a:t>
            </a:r>
            <a:r>
              <a:rPr lang="en-US" dirty="0" err="1" smtClean="0"/>
              <a:t>NOx</a:t>
            </a:r>
            <a:r>
              <a:rPr lang="en-US" dirty="0" smtClean="0"/>
              <a:t>, THC, CH</a:t>
            </a:r>
            <a:r>
              <a:rPr lang="en-US" baseline="-25000" dirty="0" smtClean="0"/>
              <a:t>4</a:t>
            </a:r>
            <a:endParaRPr lang="en-US" dirty="0"/>
          </a:p>
        </p:txBody>
      </p:sp>
      <p:sp>
        <p:nvSpPr>
          <p:cNvPr id="9" name="TextBox 8"/>
          <p:cNvSpPr txBox="1"/>
          <p:nvPr/>
        </p:nvSpPr>
        <p:spPr>
          <a:xfrm>
            <a:off x="4545927" y="1045620"/>
            <a:ext cx="4630358" cy="738664"/>
          </a:xfrm>
          <a:prstGeom prst="rect">
            <a:avLst/>
          </a:prstGeom>
          <a:noFill/>
        </p:spPr>
        <p:txBody>
          <a:bodyPr wrap="square" rtlCol="0">
            <a:spAutoFit/>
          </a:bodyPr>
          <a:lstStyle/>
          <a:p>
            <a:r>
              <a:rPr lang="en-US" sz="2400" dirty="0" smtClean="0"/>
              <a:t>Particulate:</a:t>
            </a:r>
          </a:p>
          <a:p>
            <a:r>
              <a:rPr lang="en-US" dirty="0" smtClean="0"/>
              <a:t>	Mass, Solid Particle Number</a:t>
            </a:r>
            <a:endParaRPr lang="en-US" dirty="0"/>
          </a:p>
        </p:txBody>
      </p:sp>
      <p:sp>
        <p:nvSpPr>
          <p:cNvPr id="4" name="TextBox 3"/>
          <p:cNvSpPr txBox="1"/>
          <p:nvPr/>
        </p:nvSpPr>
        <p:spPr>
          <a:xfrm>
            <a:off x="7199785" y="2048971"/>
            <a:ext cx="1944216" cy="369332"/>
          </a:xfrm>
          <a:prstGeom prst="rect">
            <a:avLst/>
          </a:prstGeom>
          <a:noFill/>
        </p:spPr>
        <p:txBody>
          <a:bodyPr wrap="square" rtlCol="0">
            <a:spAutoFit/>
          </a:bodyPr>
          <a:lstStyle/>
          <a:p>
            <a:r>
              <a:rPr lang="en-US" dirty="0" smtClean="0"/>
              <a:t>OBS-ONE -PM</a:t>
            </a:r>
            <a:endParaRPr lang="en-US" dirty="0"/>
          </a:p>
        </p:txBody>
      </p:sp>
      <p:sp>
        <p:nvSpPr>
          <p:cNvPr id="11" name="TextBox 10"/>
          <p:cNvSpPr txBox="1"/>
          <p:nvPr/>
        </p:nvSpPr>
        <p:spPr>
          <a:xfrm>
            <a:off x="7199784" y="4643844"/>
            <a:ext cx="1944216" cy="369332"/>
          </a:xfrm>
          <a:prstGeom prst="rect">
            <a:avLst/>
          </a:prstGeom>
          <a:noFill/>
        </p:spPr>
        <p:txBody>
          <a:bodyPr wrap="square" rtlCol="0">
            <a:spAutoFit/>
          </a:bodyPr>
          <a:lstStyle/>
          <a:p>
            <a:r>
              <a:rPr lang="en-US" dirty="0" smtClean="0"/>
              <a:t>OBS-ONE -PN</a:t>
            </a:r>
            <a:endParaRPr lang="en-US" dirty="0"/>
          </a:p>
        </p:txBody>
      </p:sp>
    </p:spTree>
    <p:extLst>
      <p:ext uri="{BB962C8B-B14F-4D97-AF65-F5344CB8AC3E}">
        <p14:creationId xmlns:p14="http://schemas.microsoft.com/office/powerpoint/2010/main" val="53005076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dirty="0" smtClean="0"/>
              <a:t>OBS ONE Concept</a:t>
            </a:r>
            <a:endParaRPr lang="en-US" dirty="0"/>
          </a:p>
        </p:txBody>
      </p:sp>
      <p:sp>
        <p:nvSpPr>
          <p:cNvPr id="99331" name="Rectangle 3"/>
          <p:cNvSpPr>
            <a:spLocks noGrp="1" noChangeArrowheads="1"/>
          </p:cNvSpPr>
          <p:nvPr>
            <p:ph type="body" idx="1"/>
          </p:nvPr>
        </p:nvSpPr>
        <p:spPr>
          <a:xfrm>
            <a:off x="611560" y="1052736"/>
            <a:ext cx="7772400" cy="5029200"/>
          </a:xfrm>
        </p:spPr>
        <p:txBody>
          <a:bodyPr/>
          <a:lstStyle/>
          <a:p>
            <a:pPr>
              <a:lnSpc>
                <a:spcPct val="80000"/>
              </a:lnSpc>
            </a:pPr>
            <a:r>
              <a:rPr lang="en-US" sz="2400" dirty="0" smtClean="0"/>
              <a:t>Same base software package for new generation laboratory equipment </a:t>
            </a:r>
            <a:r>
              <a:rPr lang="en-US" sz="2400" dirty="0" smtClean="0"/>
              <a:t>(MEXA ONE, CVS ONE, etc.)</a:t>
            </a:r>
            <a:endParaRPr lang="en-US" sz="2400" dirty="0" smtClean="0"/>
          </a:p>
          <a:p>
            <a:pPr lvl="1">
              <a:lnSpc>
                <a:spcPct val="80000"/>
              </a:lnSpc>
            </a:pPr>
            <a:r>
              <a:rPr lang="en-US" sz="1800" dirty="0" smtClean="0"/>
              <a:t>Horiba One Platform</a:t>
            </a:r>
          </a:p>
          <a:p>
            <a:pPr lvl="1">
              <a:lnSpc>
                <a:spcPct val="80000"/>
              </a:lnSpc>
            </a:pPr>
            <a:r>
              <a:rPr lang="en-US" sz="1800" dirty="0" smtClean="0"/>
              <a:t>Windows based interface</a:t>
            </a:r>
          </a:p>
          <a:p>
            <a:pPr lvl="1">
              <a:lnSpc>
                <a:spcPct val="80000"/>
              </a:lnSpc>
            </a:pPr>
            <a:r>
              <a:rPr lang="en-US" sz="1800" dirty="0" smtClean="0"/>
              <a:t>Linux machine for equipment control</a:t>
            </a:r>
          </a:p>
          <a:p>
            <a:pPr>
              <a:lnSpc>
                <a:spcPct val="80000"/>
              </a:lnSpc>
            </a:pPr>
            <a:r>
              <a:rPr lang="en-US" sz="2400" dirty="0" smtClean="0"/>
              <a:t>Software includes test automation (</a:t>
            </a:r>
            <a:r>
              <a:rPr lang="en-US" sz="2400" dirty="0" smtClean="0"/>
              <a:t>sequence for PEMS)</a:t>
            </a:r>
            <a:endParaRPr lang="en-US" sz="2400" dirty="0" smtClean="0"/>
          </a:p>
          <a:p>
            <a:pPr lvl="1">
              <a:lnSpc>
                <a:spcPct val="80000"/>
              </a:lnSpc>
            </a:pPr>
            <a:r>
              <a:rPr lang="en-US" sz="1800" dirty="0" smtClean="0"/>
              <a:t>Flexible test sequences</a:t>
            </a:r>
          </a:p>
          <a:p>
            <a:pPr lvl="1">
              <a:lnSpc>
                <a:spcPct val="80000"/>
              </a:lnSpc>
            </a:pPr>
            <a:r>
              <a:rPr lang="en-US" sz="1800" dirty="0" smtClean="0"/>
              <a:t>Large amount of entry fields for documentation of test</a:t>
            </a:r>
          </a:p>
          <a:p>
            <a:pPr>
              <a:lnSpc>
                <a:spcPct val="80000"/>
              </a:lnSpc>
            </a:pPr>
            <a:r>
              <a:rPr lang="en-US" sz="2400" dirty="0" smtClean="0"/>
              <a:t>Post processing software based on National Instruments DIADEM software </a:t>
            </a:r>
          </a:p>
          <a:p>
            <a:pPr lvl="1">
              <a:lnSpc>
                <a:spcPct val="80000"/>
              </a:lnSpc>
            </a:pPr>
            <a:r>
              <a:rPr lang="en-US" sz="1800" dirty="0" smtClean="0"/>
              <a:t>Standard graphical and mathematics package</a:t>
            </a:r>
          </a:p>
          <a:p>
            <a:pPr lvl="1">
              <a:lnSpc>
                <a:spcPct val="80000"/>
              </a:lnSpc>
            </a:pPr>
            <a:r>
              <a:rPr lang="en-US" sz="1800" dirty="0" smtClean="0"/>
              <a:t>Emission calculation and analysis </a:t>
            </a:r>
          </a:p>
          <a:p>
            <a:pPr lvl="1">
              <a:lnSpc>
                <a:spcPct val="80000"/>
              </a:lnSpc>
            </a:pPr>
            <a:r>
              <a:rPr lang="en-US" sz="1800" dirty="0" smtClean="0"/>
              <a:t>Default basic reports</a:t>
            </a:r>
          </a:p>
          <a:p>
            <a:pPr lvl="1">
              <a:lnSpc>
                <a:spcPct val="80000"/>
              </a:lnSpc>
            </a:pPr>
            <a:r>
              <a:rPr lang="en-US" sz="1800" dirty="0" smtClean="0"/>
              <a:t>Customizable report formats</a:t>
            </a:r>
            <a:endParaRPr lang="en-US" sz="1800" dirty="0"/>
          </a:p>
        </p:txBody>
      </p:sp>
    </p:spTree>
    <p:extLst>
      <p:ext uri="{BB962C8B-B14F-4D97-AF65-F5344CB8AC3E}">
        <p14:creationId xmlns:p14="http://schemas.microsoft.com/office/powerpoint/2010/main" val="313334082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236538" y="1773238"/>
            <a:ext cx="8583612" cy="4608512"/>
          </a:xfrm>
          <a:prstGeom prst="rect">
            <a:avLst/>
          </a:prstGeom>
          <a:noFill/>
          <a:ln>
            <a:noFill/>
          </a:ln>
          <a:effectLst>
            <a:outerShdw blurRad="660400" dist="508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txBox="1">
            <a:spLocks noChangeArrowheads="1"/>
          </p:cNvSpPr>
          <p:nvPr/>
        </p:nvSpPr>
        <p:spPr>
          <a:xfrm>
            <a:off x="103188" y="1052513"/>
            <a:ext cx="6413500" cy="4889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p:spPr>
        <p:txBody>
          <a:bodyPr lIns="91429" tIns="45715" rIns="91429" bIns="45715"/>
          <a:lstStyle>
            <a:lvl1pPr marL="342900" indent="-342900" algn="l" rtl="0" eaLnBrk="0" fontAlgn="base" hangingPunct="0">
              <a:spcBef>
                <a:spcPct val="20000"/>
              </a:spcBef>
              <a:spcAft>
                <a:spcPct val="0"/>
              </a:spcAft>
              <a:buClr>
                <a:srgbClr val="3366FF"/>
              </a:buClr>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9pPr>
          </a:lstStyle>
          <a:p>
            <a:pPr marL="0" indent="0" algn="ctr">
              <a:buClr>
                <a:schemeClr val="tx1"/>
              </a:buClr>
              <a:buFont typeface="Wingdings" pitchFamily="2" charset="2"/>
              <a:buNone/>
              <a:defRPr/>
            </a:pPr>
            <a:r>
              <a:rPr lang="en-US" altLang="ja-JP" sz="2800" kern="0" dirty="0">
                <a:latin typeface="Arial" pitchFamily="34" charset="0"/>
                <a:cs typeface="Arial" pitchFamily="34" charset="0"/>
              </a:rPr>
              <a:t>Example of </a:t>
            </a:r>
            <a:r>
              <a:rPr lang="en-US" altLang="ja-JP" sz="2800" kern="0" dirty="0" smtClean="0">
                <a:latin typeface="Arial" pitchFamily="34" charset="0"/>
                <a:cs typeface="Arial" pitchFamily="34" charset="0"/>
              </a:rPr>
              <a:t>Type approval result </a:t>
            </a:r>
            <a:r>
              <a:rPr lang="en-US" altLang="ja-JP" sz="2400" kern="0" dirty="0" smtClean="0">
                <a:latin typeface="Arial" pitchFamily="34" charset="0"/>
                <a:cs typeface="Arial" pitchFamily="34" charset="0"/>
              </a:rPr>
              <a:t>(MAW)</a:t>
            </a:r>
          </a:p>
          <a:p>
            <a:pPr marL="0" indent="0" algn="ctr">
              <a:buClr>
                <a:schemeClr val="tx1"/>
              </a:buClr>
              <a:buFont typeface="Wingdings" pitchFamily="2" charset="2"/>
              <a:buNone/>
              <a:defRPr/>
            </a:pPr>
            <a:endParaRPr lang="ja-JP" altLang="en-US" sz="2800" kern="0" dirty="0" smtClean="0">
              <a:latin typeface="Arial" pitchFamily="34" charset="0"/>
              <a:cs typeface="Arial" pitchFamily="34" charset="0"/>
            </a:endParaRPr>
          </a:p>
        </p:txBody>
      </p:sp>
      <p:sp>
        <p:nvSpPr>
          <p:cNvPr id="6" name="Rectangle 8"/>
          <p:cNvSpPr txBox="1">
            <a:spLocks noChangeArrowheads="1"/>
          </p:cNvSpPr>
          <p:nvPr/>
        </p:nvSpPr>
        <p:spPr bwMode="auto">
          <a:xfrm>
            <a:off x="1079500" y="44450"/>
            <a:ext cx="550862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lnSpc>
                <a:spcPct val="12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2pPr>
            <a:lvl3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3pPr>
            <a:lvl4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4pPr>
            <a:lvl5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5pPr>
            <a:lvl6pPr marL="4572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6pPr>
            <a:lvl7pPr marL="9144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7pPr>
            <a:lvl8pPr marL="13716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8pPr>
            <a:lvl9pPr marL="18288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9pPr>
          </a:lstStyle>
          <a:p>
            <a:pPr eaLnBrk="1" hangingPunct="1">
              <a:defRPr/>
            </a:pPr>
            <a:r>
              <a:rPr lang="en-US" altLang="ja-JP" kern="0" dirty="0" smtClean="0">
                <a:latin typeface="Arial" pitchFamily="34" charset="0"/>
                <a:cs typeface="Arial" pitchFamily="34" charset="0"/>
              </a:rPr>
              <a:t>Post data analysis(1)</a:t>
            </a:r>
            <a:endParaRPr lang="en-US" altLang="ja-JP" sz="1600" kern="0" dirty="0" smtClean="0">
              <a:latin typeface="Arial" pitchFamily="34" charset="0"/>
              <a:cs typeface="Arial" pitchFamily="34" charset="0"/>
            </a:endParaRPr>
          </a:p>
        </p:txBody>
      </p:sp>
      <p:sp>
        <p:nvSpPr>
          <p:cNvPr id="9" name="円/楕円 8"/>
          <p:cNvSpPr/>
          <p:nvPr/>
        </p:nvSpPr>
        <p:spPr bwMode="auto">
          <a:xfrm>
            <a:off x="179512" y="169069"/>
            <a:ext cx="791816" cy="70963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a:blipFill dpi="0" rotWithShape="1">
                <a:blip r:embed="rId5">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extLst>
      <p:ext uri="{BB962C8B-B14F-4D97-AF65-F5344CB8AC3E}">
        <p14:creationId xmlns:p14="http://schemas.microsoft.com/office/powerpoint/2010/main" val="270654795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srcRect/>
          <a:stretch>
            <a:fillRect/>
          </a:stretch>
        </p:blipFill>
        <p:spPr bwMode="auto">
          <a:xfrm>
            <a:off x="87313" y="1730375"/>
            <a:ext cx="7043737" cy="4146550"/>
          </a:xfrm>
          <a:prstGeom prst="rect">
            <a:avLst/>
          </a:prstGeom>
          <a:noFill/>
          <a:ln>
            <a:noFill/>
          </a:ln>
          <a:effectLst>
            <a:outerShdw blurRad="482600" dist="508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srcRect/>
          <a:stretch>
            <a:fillRect/>
          </a:stretch>
        </p:blipFill>
        <p:spPr bwMode="auto">
          <a:xfrm>
            <a:off x="6011863" y="3963988"/>
            <a:ext cx="3022600" cy="2211387"/>
          </a:xfrm>
          <a:prstGeom prst="rect">
            <a:avLst/>
          </a:prstGeom>
          <a:noFill/>
          <a:ln>
            <a:noFill/>
          </a:ln>
          <a:effectLst>
            <a:outerShdw blurRad="4953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正方形/長方形 7"/>
          <p:cNvSpPr>
            <a:spLocks noChangeArrowheads="1"/>
          </p:cNvSpPr>
          <p:nvPr/>
        </p:nvSpPr>
        <p:spPr bwMode="auto">
          <a:xfrm>
            <a:off x="4754563" y="1125538"/>
            <a:ext cx="4210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Tx/>
              <a:buFontTx/>
              <a:buNone/>
            </a:pPr>
            <a:r>
              <a:rPr lang="en-US" altLang="ja-JP" sz="1800">
                <a:solidFill>
                  <a:srgbClr val="FF0000"/>
                </a:solidFill>
                <a:latin typeface="Arial" pitchFamily="34" charset="0"/>
                <a:ea typeface="Arial Unicode MS" pitchFamily="50" charset="-128"/>
              </a:rPr>
              <a:t>Optional function with video, map data</a:t>
            </a:r>
            <a:endParaRPr lang="ja-JP" altLang="en-US" sz="1800">
              <a:solidFill>
                <a:srgbClr val="FF0000"/>
              </a:solidFill>
              <a:latin typeface="Arial" pitchFamily="34" charset="0"/>
              <a:ea typeface="BatangChe" pitchFamily="49" charset="-127"/>
            </a:endParaRPr>
          </a:p>
        </p:txBody>
      </p:sp>
      <p:sp>
        <p:nvSpPr>
          <p:cNvPr id="10" name="Rectangle 6"/>
          <p:cNvSpPr txBox="1">
            <a:spLocks noChangeArrowheads="1"/>
          </p:cNvSpPr>
          <p:nvPr/>
        </p:nvSpPr>
        <p:spPr>
          <a:xfrm>
            <a:off x="103188" y="1052513"/>
            <a:ext cx="4181475" cy="4889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p:spPr>
        <p:txBody>
          <a:bodyPr lIns="91429" tIns="45715" rIns="91429" bIns="45715"/>
          <a:lstStyle>
            <a:lvl1pPr marL="342900" indent="-342900" algn="l" rtl="0" eaLnBrk="0" fontAlgn="base" hangingPunct="0">
              <a:spcBef>
                <a:spcPct val="20000"/>
              </a:spcBef>
              <a:spcAft>
                <a:spcPct val="0"/>
              </a:spcAft>
              <a:buClr>
                <a:srgbClr val="3366FF"/>
              </a:buClr>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l"/>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9pPr>
          </a:lstStyle>
          <a:p>
            <a:pPr marL="0" indent="0" algn="ctr">
              <a:buClr>
                <a:schemeClr val="tx1"/>
              </a:buClr>
              <a:buFont typeface="Wingdings" pitchFamily="2" charset="2"/>
              <a:buNone/>
              <a:defRPr/>
            </a:pPr>
            <a:r>
              <a:rPr lang="en-US" altLang="ja-JP" sz="2800" kern="0" dirty="0">
                <a:latin typeface="Arial" pitchFamily="34" charset="0"/>
                <a:cs typeface="Arial" pitchFamily="34" charset="0"/>
              </a:rPr>
              <a:t>Example of </a:t>
            </a:r>
            <a:r>
              <a:rPr lang="en-US" altLang="ja-JP" sz="2800" kern="0" dirty="0" smtClean="0">
                <a:latin typeface="Arial" pitchFamily="34" charset="0"/>
                <a:cs typeface="Arial" pitchFamily="34" charset="0"/>
              </a:rPr>
              <a:t>data analysis</a:t>
            </a:r>
            <a:endParaRPr lang="ja-JP" altLang="en-US" sz="2800" kern="0" dirty="0" smtClean="0">
              <a:latin typeface="Arial" pitchFamily="34" charset="0"/>
              <a:cs typeface="Arial" pitchFamily="34" charset="0"/>
            </a:endParaRPr>
          </a:p>
        </p:txBody>
      </p:sp>
      <p:sp>
        <p:nvSpPr>
          <p:cNvPr id="11" name="円/楕円 10"/>
          <p:cNvSpPr/>
          <p:nvPr/>
        </p:nvSpPr>
        <p:spPr bwMode="auto">
          <a:xfrm>
            <a:off x="179512" y="169069"/>
            <a:ext cx="791816" cy="70963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a:blipFill dpi="0" rotWithShape="1">
                <a:blip r:embed="rId6">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
        <p:nvSpPr>
          <p:cNvPr id="9" name="Rectangle 8"/>
          <p:cNvSpPr txBox="1">
            <a:spLocks noChangeArrowheads="1"/>
          </p:cNvSpPr>
          <p:nvPr/>
        </p:nvSpPr>
        <p:spPr bwMode="auto">
          <a:xfrm>
            <a:off x="1079500" y="44450"/>
            <a:ext cx="5508625"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0" fontAlgn="base" hangingPunct="0">
              <a:lnSpc>
                <a:spcPct val="120000"/>
              </a:lnSpc>
              <a:spcBef>
                <a:spcPct val="0"/>
              </a:spcBef>
              <a:spcAft>
                <a:spcPct val="0"/>
              </a:spcAft>
              <a:defRPr kumimoji="1" sz="3600" b="1">
                <a:solidFill>
                  <a:schemeClr val="tx2"/>
                </a:solidFill>
                <a:latin typeface="+mj-lt"/>
                <a:ea typeface="+mj-ea"/>
                <a:cs typeface="+mj-cs"/>
              </a:defRPr>
            </a:lvl1pPr>
            <a:lvl2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2pPr>
            <a:lvl3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3pPr>
            <a:lvl4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4pPr>
            <a:lvl5pPr algn="l" rtl="0" eaLnBrk="0" fontAlgn="base" hangingPunct="0">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5pPr>
            <a:lvl6pPr marL="4572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6pPr>
            <a:lvl7pPr marL="9144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7pPr>
            <a:lvl8pPr marL="13716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8pPr>
            <a:lvl9pPr marL="1828800" algn="l" rtl="0" fontAlgn="base">
              <a:lnSpc>
                <a:spcPct val="120000"/>
              </a:lnSpc>
              <a:spcBef>
                <a:spcPct val="0"/>
              </a:spcBef>
              <a:spcAft>
                <a:spcPct val="0"/>
              </a:spcAft>
              <a:defRPr kumimoji="1" sz="3600" b="1">
                <a:solidFill>
                  <a:schemeClr val="tx2"/>
                </a:solidFill>
                <a:latin typeface="ＭＳ Ｐゴシック" pitchFamily="50" charset="-128"/>
                <a:ea typeface="ＭＳ Ｐゴシック" pitchFamily="50" charset="-128"/>
                <a:cs typeface="Arial Unicode MS" pitchFamily="50" charset="-128"/>
              </a:defRPr>
            </a:lvl9pPr>
          </a:lstStyle>
          <a:p>
            <a:pPr eaLnBrk="1" hangingPunct="1">
              <a:defRPr/>
            </a:pPr>
            <a:r>
              <a:rPr lang="en-US" altLang="ja-JP" kern="0" dirty="0" smtClean="0">
                <a:latin typeface="Arial" pitchFamily="34" charset="0"/>
                <a:cs typeface="Arial" pitchFamily="34" charset="0"/>
              </a:rPr>
              <a:t>Post data analysis(2)</a:t>
            </a:r>
            <a:endParaRPr lang="en-US" altLang="ja-JP" sz="1600" kern="0" dirty="0" smtClean="0">
              <a:latin typeface="Arial" pitchFamily="34" charset="0"/>
              <a:cs typeface="Arial" pitchFamily="34" charset="0"/>
            </a:endParaRPr>
          </a:p>
        </p:txBody>
      </p:sp>
    </p:spTree>
    <p:extLst>
      <p:ext uri="{BB962C8B-B14F-4D97-AF65-F5344CB8AC3E}">
        <p14:creationId xmlns:p14="http://schemas.microsoft.com/office/powerpoint/2010/main" val="255713592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236"/>
          <p:cNvSpPr>
            <a:spLocks noGrp="1" noChangeArrowheads="1"/>
          </p:cNvSpPr>
          <p:nvPr>
            <p:ph type="title"/>
          </p:nvPr>
        </p:nvSpPr>
        <p:spPr>
          <a:xfrm>
            <a:off x="879475" y="115888"/>
            <a:ext cx="6396038" cy="722312"/>
          </a:xfrm>
        </p:spPr>
        <p:txBody>
          <a:bodyPr/>
          <a:lstStyle/>
          <a:p>
            <a:r>
              <a:rPr lang="en-US" altLang="ja-JP" smtClean="0">
                <a:cs typeface="Arial" pitchFamily="34" charset="0"/>
              </a:rPr>
              <a:t>System Flexibility..</a:t>
            </a:r>
          </a:p>
        </p:txBody>
      </p:sp>
      <p:sp>
        <p:nvSpPr>
          <p:cNvPr id="68" name="円/楕円 67"/>
          <p:cNvSpPr/>
          <p:nvPr/>
        </p:nvSpPr>
        <p:spPr bwMode="auto">
          <a:xfrm>
            <a:off x="107504" y="116632"/>
            <a:ext cx="771525" cy="71023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000" dir="5400000" sy="-100000" algn="bl" rotWithShape="0"/>
          </a:effectLst>
          <a:extLst/>
        </p:spPr>
        <p:txBody>
          <a:bodyPr/>
          <a:lstStyle/>
          <a:p>
            <a:pPr>
              <a:defRPr/>
            </a:pPr>
            <a:endParaRPr lang="ja-JP" altLang="en-US">
              <a:blipFill dpi="0" rotWithShape="1">
                <a:blip r:embed="rId4">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pic>
        <p:nvPicPr>
          <p:cNvPr id="409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1" y="2224089"/>
            <a:ext cx="1398587" cy="69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正方形/長方形 77"/>
          <p:cNvSpPr/>
          <p:nvPr/>
        </p:nvSpPr>
        <p:spPr>
          <a:xfrm>
            <a:off x="7382842" y="3088234"/>
            <a:ext cx="1800201" cy="707886"/>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altLang="ja-JP"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GDC-ONE</a:t>
            </a:r>
          </a:p>
          <a:p>
            <a:pPr>
              <a:defRPr/>
            </a:pPr>
            <a:r>
              <a:rPr lang="en-US" altLang="ja-JP"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GDC-703</a:t>
            </a:r>
            <a:endParaRPr lang="ja-JP" alt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p:txBody>
      </p:sp>
      <p:sp>
        <p:nvSpPr>
          <p:cNvPr id="40974" name="Text Box 116"/>
          <p:cNvSpPr txBox="1">
            <a:spLocks noChangeArrowheads="1"/>
          </p:cNvSpPr>
          <p:nvPr/>
        </p:nvSpPr>
        <p:spPr bwMode="auto">
          <a:xfrm>
            <a:off x="0" y="1282701"/>
            <a:ext cx="7543801"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914400" indent="-45720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371600" indent="-4572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714500" indent="-4572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
                <a:schemeClr val="accent2"/>
              </a:buClr>
            </a:pPr>
            <a:r>
              <a:rPr lang="en-US" altLang="ja-JP" sz="2800" dirty="0">
                <a:latin typeface="Arial" pitchFamily="34" charset="0"/>
                <a:ea typeface="Arial Unicode MS" pitchFamily="50" charset="-128"/>
              </a:rPr>
              <a:t>Maintenance</a:t>
            </a:r>
          </a:p>
          <a:p>
            <a:pPr lvl="1" eaLnBrk="1" hangingPunct="1">
              <a:spcBef>
                <a:spcPct val="0"/>
              </a:spcBef>
              <a:buClr>
                <a:schemeClr val="tx1"/>
              </a:buClr>
            </a:pPr>
            <a:r>
              <a:rPr lang="en-US" altLang="ja-JP" sz="2400" dirty="0">
                <a:latin typeface="Arial" pitchFamily="34" charset="0"/>
                <a:ea typeface="Arial Unicode MS" pitchFamily="50" charset="-128"/>
              </a:rPr>
              <a:t>Gas </a:t>
            </a:r>
            <a:r>
              <a:rPr lang="en-US" altLang="ja-JP" sz="2400" dirty="0" smtClean="0">
                <a:latin typeface="Arial" pitchFamily="34" charset="0"/>
                <a:ea typeface="Arial Unicode MS" pitchFamily="50" charset="-128"/>
              </a:rPr>
              <a:t>analyzers </a:t>
            </a:r>
            <a:r>
              <a:rPr lang="en-US" altLang="ja-JP" sz="2400" dirty="0">
                <a:latin typeface="Arial" pitchFamily="34" charset="0"/>
                <a:ea typeface="Arial Unicode MS" pitchFamily="50" charset="-128"/>
              </a:rPr>
              <a:t>use many common parts with MEXA-ONE,  MEXA-7000 and OBS-2000.  </a:t>
            </a:r>
            <a:endParaRPr lang="en-US" altLang="ja-JP" sz="2400" dirty="0" smtClean="0">
              <a:latin typeface="Arial" pitchFamily="34" charset="0"/>
              <a:ea typeface="Arial Unicode MS" pitchFamily="50" charset="-128"/>
            </a:endParaRPr>
          </a:p>
          <a:p>
            <a:pPr lvl="1" eaLnBrk="1" hangingPunct="1">
              <a:spcBef>
                <a:spcPct val="0"/>
              </a:spcBef>
              <a:buClr>
                <a:schemeClr val="tx1"/>
              </a:buClr>
            </a:pPr>
            <a:r>
              <a:rPr lang="en-US" altLang="ja-JP" sz="2400" dirty="0" smtClean="0">
                <a:latin typeface="Arial" pitchFamily="34" charset="0"/>
                <a:ea typeface="Arial Unicode MS" pitchFamily="50" charset="-128"/>
              </a:rPr>
              <a:t>Linearization sequence identical to MEXA ONE</a:t>
            </a:r>
          </a:p>
          <a:p>
            <a:pPr lvl="2" eaLnBrk="1" hangingPunct="1">
              <a:spcBef>
                <a:spcPct val="0"/>
              </a:spcBef>
              <a:buClr>
                <a:schemeClr val="tx1"/>
              </a:buClr>
            </a:pPr>
            <a:r>
              <a:rPr lang="en-US" altLang="ja-JP" dirty="0" smtClean="0">
                <a:latin typeface="Arial" pitchFamily="34" charset="0"/>
                <a:ea typeface="Arial Unicode MS" pitchFamily="50" charset="-128"/>
              </a:rPr>
              <a:t>Automated sequence with Horiba MFC based gas dividers</a:t>
            </a:r>
          </a:p>
          <a:p>
            <a:pPr lvl="2" eaLnBrk="1" hangingPunct="1">
              <a:spcBef>
                <a:spcPct val="0"/>
              </a:spcBef>
              <a:buClr>
                <a:schemeClr val="tx1"/>
              </a:buClr>
            </a:pPr>
            <a:r>
              <a:rPr lang="en-US" altLang="ja-JP" dirty="0" smtClean="0">
                <a:latin typeface="Arial" pitchFamily="34" charset="0"/>
                <a:ea typeface="Arial Unicode MS" pitchFamily="50" charset="-128"/>
              </a:rPr>
              <a:t>User can update curve coefficients</a:t>
            </a:r>
          </a:p>
          <a:p>
            <a:pPr lvl="1" eaLnBrk="1" hangingPunct="1">
              <a:spcBef>
                <a:spcPct val="0"/>
              </a:spcBef>
              <a:buClr>
                <a:schemeClr val="tx1"/>
              </a:buClr>
            </a:pPr>
            <a:r>
              <a:rPr lang="en-US" altLang="ja-JP" dirty="0" smtClean="0">
                <a:latin typeface="Arial" pitchFamily="34" charset="0"/>
                <a:ea typeface="Arial Unicode MS" pitchFamily="50" charset="-128"/>
              </a:rPr>
              <a:t>Automated interference checks with heated bubbler</a:t>
            </a:r>
          </a:p>
          <a:p>
            <a:pPr lvl="2" eaLnBrk="1" hangingPunct="1">
              <a:spcBef>
                <a:spcPct val="0"/>
              </a:spcBef>
              <a:buClr>
                <a:schemeClr val="tx1"/>
              </a:buClr>
            </a:pPr>
            <a:r>
              <a:rPr lang="en-US" altLang="ja-JP" dirty="0" smtClean="0">
                <a:latin typeface="Arial" pitchFamily="34" charset="0"/>
                <a:ea typeface="Arial Unicode MS" pitchFamily="50" charset="-128"/>
              </a:rPr>
              <a:t>User can update correction coefficients</a:t>
            </a:r>
          </a:p>
          <a:p>
            <a:pPr marL="457200" lvl="1" indent="0" eaLnBrk="1" hangingPunct="1">
              <a:spcBef>
                <a:spcPct val="0"/>
              </a:spcBef>
              <a:buClr>
                <a:schemeClr val="tx1"/>
              </a:buClr>
              <a:buNone/>
            </a:pPr>
            <a:r>
              <a:rPr lang="en-US" altLang="ja-JP" dirty="0" smtClean="0">
                <a:latin typeface="Arial" pitchFamily="34" charset="0"/>
                <a:ea typeface="Arial Unicode MS" pitchFamily="50" charset="-128"/>
              </a:rPr>
              <a:t> </a:t>
            </a:r>
          </a:p>
        </p:txBody>
      </p:sp>
    </p:spTree>
    <p:extLst>
      <p:ext uri="{BB962C8B-B14F-4D97-AF65-F5344CB8AC3E}">
        <p14:creationId xmlns:p14="http://schemas.microsoft.com/office/powerpoint/2010/main" val="270884841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179388" y="966788"/>
            <a:ext cx="89646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8750" indent="-363538"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896938" indent="-268288"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buClr>
                <a:schemeClr val="accent2"/>
              </a:buClr>
            </a:pPr>
            <a:r>
              <a:rPr lang="en-US" altLang="ja-JP" sz="2000">
                <a:latin typeface="Arial" pitchFamily="34" charset="0"/>
                <a:cs typeface="Arial" pitchFamily="34" charset="0"/>
              </a:rPr>
              <a:t>“Wet” based concentration measurement for better performance</a:t>
            </a:r>
          </a:p>
          <a:p>
            <a:pPr lvl="1" eaLnBrk="1" hangingPunct="1">
              <a:buClr>
                <a:schemeClr val="accent2"/>
              </a:buClr>
            </a:pPr>
            <a:r>
              <a:rPr lang="en-US" altLang="ja-JP" sz="1800">
                <a:latin typeface="Arial" pitchFamily="34" charset="0"/>
                <a:cs typeface="Arial" pitchFamily="34" charset="0"/>
              </a:rPr>
              <a:t>Direct conversion to mass from exhaust flow without dry to wet correction</a:t>
            </a:r>
          </a:p>
          <a:p>
            <a:pPr lvl="1" eaLnBrk="1" hangingPunct="1">
              <a:buClr>
                <a:schemeClr val="accent2"/>
              </a:buClr>
            </a:pPr>
            <a:r>
              <a:rPr lang="en-US" altLang="ja-JP" sz="1800">
                <a:latin typeface="Arial" pitchFamily="34" charset="0"/>
                <a:cs typeface="Arial" pitchFamily="34" charset="0"/>
              </a:rPr>
              <a:t>Faster response using “Hot wet measurement” technique (no cooler)</a:t>
            </a:r>
          </a:p>
          <a:p>
            <a:pPr lvl="1" eaLnBrk="1" hangingPunct="1">
              <a:buClr>
                <a:schemeClr val="accent2"/>
              </a:buClr>
            </a:pPr>
            <a:r>
              <a:rPr lang="en-US" altLang="ja-JP" sz="1800">
                <a:latin typeface="Arial" pitchFamily="34" charset="0"/>
                <a:cs typeface="Arial" pitchFamily="34" charset="0"/>
              </a:rPr>
              <a:t>More accurate real CO and CO</a:t>
            </a:r>
            <a:r>
              <a:rPr lang="en-US" altLang="ja-JP" sz="1800" baseline="-25000">
                <a:latin typeface="Arial" pitchFamily="34" charset="0"/>
                <a:cs typeface="Arial" pitchFamily="34" charset="0"/>
              </a:rPr>
              <a:t>2</a:t>
            </a:r>
            <a:r>
              <a:rPr lang="en-US" altLang="ja-JP" sz="1800">
                <a:latin typeface="Arial" pitchFamily="34" charset="0"/>
                <a:cs typeface="Arial" pitchFamily="34" charset="0"/>
              </a:rPr>
              <a:t> measurement by Heated NDIR</a:t>
            </a:r>
          </a:p>
          <a:p>
            <a:pPr lvl="1" eaLnBrk="1" hangingPunct="1">
              <a:buClr>
                <a:schemeClr val="accent2"/>
              </a:buClr>
            </a:pPr>
            <a:r>
              <a:rPr lang="en-US" altLang="ja-JP" sz="1800">
                <a:latin typeface="Arial" pitchFamily="34" charset="0"/>
                <a:cs typeface="Arial" pitchFamily="34" charset="0"/>
              </a:rPr>
              <a:t>Reliable / accurate NOx measurement by CLD </a:t>
            </a:r>
            <a:endParaRPr lang="ja-JP" altLang="en-US" sz="1800">
              <a:latin typeface="Arial" pitchFamily="34" charset="0"/>
              <a:cs typeface="Arial" pitchFamily="34" charset="0"/>
            </a:endParaRPr>
          </a:p>
        </p:txBody>
      </p:sp>
      <p:graphicFrame>
        <p:nvGraphicFramePr>
          <p:cNvPr id="14370" name="Group 34"/>
          <p:cNvGraphicFramePr>
            <a:graphicFrameLocks noGrp="1"/>
          </p:cNvGraphicFramePr>
          <p:nvPr>
            <p:extLst>
              <p:ext uri="{D42A27DB-BD31-4B8C-83A1-F6EECF244321}">
                <p14:modId xmlns:p14="http://schemas.microsoft.com/office/powerpoint/2010/main" val="2168454471"/>
              </p:ext>
            </p:extLst>
          </p:nvPr>
        </p:nvGraphicFramePr>
        <p:xfrm>
          <a:off x="107950" y="2809875"/>
          <a:ext cx="8929688" cy="3641132"/>
        </p:xfrm>
        <a:graphic>
          <a:graphicData uri="http://schemas.openxmlformats.org/drawingml/2006/table">
            <a:tbl>
              <a:tblPr/>
              <a:tblGrid>
                <a:gridCol w="1655763"/>
                <a:gridCol w="2871787"/>
                <a:gridCol w="4402138"/>
              </a:tblGrid>
              <a:tr h="365746">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pitchFamily="34" charset="0"/>
                          <a:ea typeface="ＭＳ Ｐゴシック" pitchFamily="50" charset="-128"/>
                          <a:cs typeface="Arial" pitchFamily="34" charset="0"/>
                        </a:rPr>
                        <a:t>Component</a:t>
                      </a:r>
                      <a:endPar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Arial" pitchFamily="34" charset="0"/>
                      </a:endParaRPr>
                    </a:p>
                  </a:txBody>
                  <a:tcPr marL="91436" marR="91436" marT="45713" marB="4571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bg1"/>
                          </a:solidFill>
                          <a:effectLst/>
                          <a:latin typeface="Arial" pitchFamily="34" charset="0"/>
                          <a:ea typeface="ＭＳ Ｐゴシック" pitchFamily="50" charset="-128"/>
                          <a:cs typeface="Arial" pitchFamily="34" charset="0"/>
                        </a:rPr>
                        <a:t>Detection principle</a:t>
                      </a:r>
                      <a:endParaRPr kumimoji="1" lang="ja-JP" altLang="en-US" sz="1800" b="1" i="0" u="none" strike="noStrike" cap="none" normalizeH="0" baseline="0" smtClean="0">
                        <a:ln>
                          <a:noFill/>
                        </a:ln>
                        <a:solidFill>
                          <a:schemeClr val="bg1"/>
                        </a:solidFill>
                        <a:effectLst/>
                        <a:latin typeface="Arial" pitchFamily="34" charset="0"/>
                        <a:ea typeface="ＭＳ Ｐゴシック" pitchFamily="50" charset="-128"/>
                        <a:cs typeface="Arial" pitchFamily="34" charset="0"/>
                      </a:endParaRPr>
                    </a:p>
                  </a:txBody>
                  <a:tcPr marL="91436" marR="91436" marT="45713" marB="4571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bg1"/>
                          </a:solidFill>
                          <a:effectLst/>
                          <a:latin typeface="Arial" pitchFamily="34" charset="0"/>
                          <a:ea typeface="ＭＳ Ｐゴシック" pitchFamily="50" charset="-128"/>
                          <a:cs typeface="Arial" pitchFamily="34" charset="0"/>
                        </a:rPr>
                        <a:t>Advantage</a:t>
                      </a:r>
                      <a:endParaRPr kumimoji="1" lang="ja-JP" altLang="en-US" sz="1800" b="1" i="0" u="none" strike="noStrike" cap="none" normalizeH="0" baseline="0" smtClean="0">
                        <a:ln>
                          <a:noFill/>
                        </a:ln>
                        <a:solidFill>
                          <a:schemeClr val="bg1"/>
                        </a:solidFill>
                        <a:effectLst/>
                        <a:latin typeface="Arial" pitchFamily="34" charset="0"/>
                        <a:ea typeface="ＭＳ Ｐゴシック" pitchFamily="50" charset="-128"/>
                        <a:cs typeface="Arial" pitchFamily="34" charset="0"/>
                      </a:endParaRPr>
                    </a:p>
                  </a:txBody>
                  <a:tcPr marL="91436" marR="91436" marT="45713" marB="45713"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accent2"/>
                    </a:solidFill>
                  </a:tcPr>
                </a:tc>
              </a:tr>
              <a:tr h="685427">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NO, NO</a:t>
                      </a: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x</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Heated Dual-CLD</a:t>
                      </a:r>
                      <a:endParaRPr kumimoji="0" lang="ja-JP" altLang="en-US"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marL="179388" indent="-179388"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No dehumidifier : fast response</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Small size, low sample flow rate</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63468">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NO</a:t>
                      </a:r>
                      <a:r>
                        <a:rPr kumimoji="0" lang="en-US" altLang="ja-JP" sz="1400" b="1" i="0" u="none" strike="noStrike" cap="none" normalizeH="0" baseline="-25000" dirty="0" smtClean="0">
                          <a:ln>
                            <a:noFill/>
                          </a:ln>
                          <a:solidFill>
                            <a:schemeClr val="tx1"/>
                          </a:solidFill>
                          <a:effectLst/>
                          <a:latin typeface="Arial" pitchFamily="34" charset="0"/>
                          <a:ea typeface="ＭＳ Ｐゴシック" pitchFamily="50" charset="-128"/>
                          <a:cs typeface="Arial" pitchFamily="34" charset="0"/>
                        </a:rPr>
                        <a:t>2</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(Calculated by Dual-CLD)</a:t>
                      </a:r>
                      <a:endParaRPr kumimoji="0" lang="ja-JP" altLang="en-US" sz="16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No dehumidifier so no loss of NO</a:t>
                      </a:r>
                      <a:r>
                        <a:rPr kumimoji="0" lang="en-US" altLang="ja-JP" sz="1600" b="0" i="0" u="none" strike="noStrike" cap="none" normalizeH="0" baseline="-25000" dirty="0" smtClean="0">
                          <a:ln>
                            <a:noFill/>
                          </a:ln>
                          <a:solidFill>
                            <a:schemeClr val="tx1"/>
                          </a:solidFill>
                          <a:effectLst/>
                          <a:latin typeface="Arial" pitchFamily="34" charset="0"/>
                          <a:ea typeface="ＭＳ Ｐゴシック" pitchFamily="50" charset="-128"/>
                          <a:cs typeface="Arial" pitchFamily="34" charset="0"/>
                        </a:rPr>
                        <a:t>2</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63468">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CO</a:t>
                      </a:r>
                      <a:endParaRPr kumimoji="0" lang="ja-JP" altLang="en-US"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rowSpan="2">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Heated NDIR</a:t>
                      </a:r>
                      <a:endParaRPr kumimoji="0" lang="ja-JP" altLang="en-US" sz="18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rowSpan="2">
                  <a:txBody>
                    <a:bodyPr/>
                    <a:lstStyle>
                      <a:lvl1pPr marL="179388" indent="-179388"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No dehumidifier : fast response</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Integral H</a:t>
                      </a:r>
                      <a:r>
                        <a:rPr kumimoji="0" lang="en-US" altLang="ja-JP" sz="1600" b="0" i="0" u="none" strike="noStrike" cap="none" normalizeH="0" baseline="-25000" dirty="0" smtClean="0">
                          <a:ln>
                            <a:noFill/>
                          </a:ln>
                          <a:solidFill>
                            <a:schemeClr val="tx1"/>
                          </a:solidFill>
                          <a:effectLst/>
                          <a:latin typeface="Arial" pitchFamily="34" charset="0"/>
                          <a:ea typeface="ＭＳ Ｐゴシック" pitchFamily="50" charset="-128"/>
                          <a:cs typeface="Arial" pitchFamily="34" charset="0"/>
                        </a:rPr>
                        <a:t>2</a:t>
                      </a: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O measurement for compensation</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31724">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CO</a:t>
                      </a:r>
                      <a:r>
                        <a:rPr kumimoji="0" lang="en-US" altLang="ja-JP" sz="1400" b="1" i="0" u="none" strike="noStrike" cap="none" normalizeH="0" baseline="-25000" dirty="0" smtClean="0">
                          <a:ln>
                            <a:noFill/>
                          </a:ln>
                          <a:solidFill>
                            <a:schemeClr val="tx1"/>
                          </a:solidFill>
                          <a:effectLst/>
                          <a:latin typeface="Arial" pitchFamily="34" charset="0"/>
                          <a:ea typeface="ＭＳ Ｐゴシック" pitchFamily="50" charset="-128"/>
                          <a:cs typeface="Arial" pitchFamily="34" charset="0"/>
                        </a:rPr>
                        <a:t>2</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591233">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THC</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Heated FID</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marL="179388" indent="-179388"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Vacuum type sampling for fast response.</a:t>
                      </a:r>
                    </a:p>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191</a:t>
                      </a:r>
                      <a:r>
                        <a:rPr kumimoji="0" lang="en-US" altLang="ja-JP" sz="1600" b="0" i="0" u="none" strike="noStrike" cap="none" normalizeH="0" baseline="0" dirty="0" smtClean="0">
                          <a:ln>
                            <a:noFill/>
                          </a:ln>
                          <a:solidFill>
                            <a:schemeClr val="tx1"/>
                          </a:solidFill>
                          <a:effectLst/>
                          <a:latin typeface="Arial"/>
                          <a:ea typeface="ＭＳ Ｐゴシック" pitchFamily="50" charset="-128"/>
                          <a:cs typeface="Arial"/>
                        </a:rPr>
                        <a:t>̊</a:t>
                      </a: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C for diesel THC measurement</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98379">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CH</a:t>
                      </a:r>
                      <a:r>
                        <a:rPr kumimoji="0" lang="en-US" altLang="ja-JP" sz="1800" b="1" i="0" u="none" strike="noStrike" cap="none" normalizeH="0" baseline="-25000" dirty="0" smtClean="0">
                          <a:ln>
                            <a:noFill/>
                          </a:ln>
                          <a:solidFill>
                            <a:schemeClr val="tx1"/>
                          </a:solidFill>
                          <a:effectLst/>
                          <a:latin typeface="Arial" pitchFamily="34" charset="0"/>
                          <a:ea typeface="ＭＳ Ｐゴシック" pitchFamily="50" charset="-128"/>
                          <a:cs typeface="Arial" pitchFamily="34" charset="0"/>
                        </a:rPr>
                        <a:t>4</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Heated FID with non-methane cutter</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lvl1pPr marL="179388" indent="-179388" eaLnBrk="0" hangingPunct="0">
                        <a:spcBef>
                          <a:spcPct val="60000"/>
                        </a:spcBef>
                        <a:buClr>
                          <a:schemeClr val="accent1"/>
                        </a:buClr>
                        <a:buSzPct val="80000"/>
                        <a:buFont typeface="Zapf Dingbats"/>
                        <a:defRPr b="1">
                          <a:solidFill>
                            <a:schemeClr val="tx1"/>
                          </a:solidFill>
                          <a:latin typeface="Arial" pitchFamily="34" charset="0"/>
                          <a:ea typeface="ＭＳ Ｐゴシック" pitchFamily="50" charset="-128"/>
                        </a:defRPr>
                      </a:lvl1pPr>
                      <a:lvl2pPr marL="742950" indent="-285750" eaLnBrk="0" hangingPunct="0">
                        <a:spcBef>
                          <a:spcPct val="30000"/>
                        </a:spcBef>
                        <a:buClr>
                          <a:schemeClr val="accent1"/>
                        </a:buClr>
                        <a:buSzPct val="80000"/>
                        <a:buFont typeface="Zapf Dingbats"/>
                        <a:defRPr sz="1600">
                          <a:solidFill>
                            <a:schemeClr val="tx1"/>
                          </a:solidFill>
                          <a:latin typeface="Arial" pitchFamily="34" charset="0"/>
                          <a:ea typeface="ＭＳ Ｐゴシック" pitchFamily="50" charset="-128"/>
                        </a:defRPr>
                      </a:lvl2pPr>
                      <a:lvl3pPr marL="1143000" indent="-228600" eaLnBrk="0" hangingPunct="0">
                        <a:spcBef>
                          <a:spcPct val="30000"/>
                        </a:spcBef>
                        <a:buClr>
                          <a:schemeClr val="accent1"/>
                        </a:buClr>
                        <a:buSzPct val="100000"/>
                        <a:defRPr sz="1400">
                          <a:solidFill>
                            <a:schemeClr val="tx1"/>
                          </a:solidFill>
                          <a:latin typeface="Arial" pitchFamily="34" charset="0"/>
                          <a:ea typeface="ＭＳ Ｐゴシック" pitchFamily="50" charset="-128"/>
                        </a:defRPr>
                      </a:lvl3pPr>
                      <a:lvl4pPr marL="1600200" indent="-228600" eaLnBrk="0" hangingPunct="0">
                        <a:spcBef>
                          <a:spcPct val="30000"/>
                        </a:spcBef>
                        <a:buClr>
                          <a:schemeClr val="accent1"/>
                        </a:buClr>
                        <a:buSzPct val="80000"/>
                        <a:buFont typeface="Wingdings" pitchFamily="2" charset="2"/>
                        <a:defRPr sz="1400">
                          <a:solidFill>
                            <a:schemeClr val="tx1"/>
                          </a:solidFill>
                          <a:latin typeface="Arial" pitchFamily="34" charset="0"/>
                          <a:ea typeface="ＭＳ Ｐゴシック" pitchFamily="50" charset="-128"/>
                        </a:defRPr>
                      </a:lvl4pPr>
                      <a:lvl5pPr marL="2057400" indent="-228600" eaLnBrk="0" hangingPunct="0">
                        <a:spcBef>
                          <a:spcPct val="40000"/>
                        </a:spcBef>
                        <a:buClr>
                          <a:schemeClr val="accent1"/>
                        </a:buClr>
                        <a:buFont typeface="Wingdings" pitchFamily="2" charset="2"/>
                        <a:defRPr>
                          <a:solidFill>
                            <a:schemeClr val="tx1"/>
                          </a:solidFill>
                          <a:latin typeface="Arial" pitchFamily="34" charset="0"/>
                          <a:ea typeface="ＭＳ Ｐゴシック" pitchFamily="50" charset="-128"/>
                        </a:defRPr>
                      </a:lvl5pPr>
                      <a:lvl6pPr marL="25146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6pPr>
                      <a:lvl7pPr marL="29718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7pPr>
                      <a:lvl8pPr marL="34290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8pPr>
                      <a:lvl9pPr marL="3886200" indent="-228600" eaLnBrk="0" fontAlgn="base" hangingPunct="0">
                        <a:spcBef>
                          <a:spcPct val="40000"/>
                        </a:spcBef>
                        <a:spcAft>
                          <a:spcPct val="0"/>
                        </a:spcAft>
                        <a:buClr>
                          <a:schemeClr val="accent1"/>
                        </a:buClr>
                        <a:buFont typeface="Wingdings" pitchFamily="2" charset="2"/>
                        <a:defRPr>
                          <a:solidFill>
                            <a:schemeClr val="tx1"/>
                          </a:solidFill>
                          <a:latin typeface="Arial" pitchFamily="34" charset="0"/>
                          <a:ea typeface="ＭＳ Ｐゴシック" pitchFamily="50" charset="-128"/>
                        </a:defRPr>
                      </a:lvl9pPr>
                    </a:lstStyle>
                    <a:p>
                      <a:pPr marL="179388" marR="0" lvl="0" indent="-1793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Vacuum type sampling for fast response.</a:t>
                      </a:r>
                    </a:p>
                  </a:txBody>
                  <a:tcPr marL="91436" marR="91436" marT="45713" marB="45713"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
        <p:nvSpPr>
          <p:cNvPr id="35871" name="Rectangle 3"/>
          <p:cNvSpPr>
            <a:spLocks noChangeArrowheads="1"/>
          </p:cNvSpPr>
          <p:nvPr/>
        </p:nvSpPr>
        <p:spPr bwMode="auto">
          <a:xfrm>
            <a:off x="1042988" y="188913"/>
            <a:ext cx="8208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lnSpc>
                <a:spcPct val="120000"/>
              </a:lnSpc>
              <a:spcBef>
                <a:spcPct val="0"/>
              </a:spcBef>
              <a:buClrTx/>
              <a:buFontTx/>
              <a:buNone/>
            </a:pPr>
            <a:r>
              <a:rPr lang="en-US" altLang="ja-JP" sz="2800" b="1">
                <a:latin typeface="Arial" pitchFamily="34" charset="0"/>
                <a:cs typeface="Arial" pitchFamily="34" charset="0"/>
              </a:rPr>
              <a:t>High performance detection</a:t>
            </a:r>
          </a:p>
        </p:txBody>
      </p:sp>
      <p:sp>
        <p:nvSpPr>
          <p:cNvPr id="6" name="円/楕円 5"/>
          <p:cNvSpPr/>
          <p:nvPr/>
        </p:nvSpPr>
        <p:spPr bwMode="auto">
          <a:xfrm>
            <a:off x="106735" y="116632"/>
            <a:ext cx="792857" cy="70879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dirty="0">
              <a:blipFill dpi="0" rotWithShape="1">
                <a:blip r:embed="rId4">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extLst>
      <p:ext uri="{BB962C8B-B14F-4D97-AF65-F5344CB8AC3E}">
        <p14:creationId xmlns:p14="http://schemas.microsoft.com/office/powerpoint/2010/main" val="8162981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2988" y="0"/>
            <a:ext cx="6353175" cy="838200"/>
          </a:xfrm>
        </p:spPr>
        <p:txBody>
          <a:bodyPr/>
          <a:lstStyle/>
          <a:p>
            <a:r>
              <a:rPr lang="en-US" altLang="ja-JP" sz="3200" smtClean="0"/>
              <a:t>Feature of Heated-NDIR</a:t>
            </a:r>
          </a:p>
        </p:txBody>
      </p:sp>
      <p:sp>
        <p:nvSpPr>
          <p:cNvPr id="36867" name="Rectangle 19"/>
          <p:cNvSpPr>
            <a:spLocks noChangeArrowheads="1"/>
          </p:cNvSpPr>
          <p:nvPr/>
        </p:nvSpPr>
        <p:spPr bwMode="auto">
          <a:xfrm>
            <a:off x="0" y="285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endParaRPr kumimoji="0" lang="ja-JP" altLang="en-US" sz="2000">
              <a:latin typeface="Arial" pitchFamily="34" charset="0"/>
            </a:endParaRPr>
          </a:p>
        </p:txBody>
      </p:sp>
      <p:sp>
        <p:nvSpPr>
          <p:cNvPr id="36868" name="Text Box 22"/>
          <p:cNvSpPr txBox="1">
            <a:spLocks noChangeArrowheads="1"/>
          </p:cNvSpPr>
          <p:nvPr/>
        </p:nvSpPr>
        <p:spPr bwMode="auto">
          <a:xfrm>
            <a:off x="74613" y="3481388"/>
            <a:ext cx="49688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Tx/>
              <a:buFontTx/>
              <a:buNone/>
            </a:pPr>
            <a:r>
              <a:rPr kumimoji="0" lang="en-US" altLang="ja-JP" sz="1400" b="1" i="1">
                <a:latin typeface="Arial" pitchFamily="34" charset="0"/>
              </a:rPr>
              <a:t>FTP-75 Phase 1</a:t>
            </a:r>
            <a:r>
              <a:rPr kumimoji="0" lang="ja-JP" altLang="en-US" sz="1400" b="1" i="1">
                <a:latin typeface="Arial" pitchFamily="34" charset="0"/>
              </a:rPr>
              <a:t>　</a:t>
            </a:r>
            <a:r>
              <a:rPr kumimoji="0" lang="en-US" altLang="ja-JP" sz="1400" b="1" i="1">
                <a:latin typeface="Arial" pitchFamily="34" charset="0"/>
              </a:rPr>
              <a:t>(Cold start)  Lean burn gasoline vehicle</a:t>
            </a:r>
          </a:p>
        </p:txBody>
      </p:sp>
      <p:sp>
        <p:nvSpPr>
          <p:cNvPr id="36869" name="Freeform 25"/>
          <p:cNvSpPr>
            <a:spLocks/>
          </p:cNvSpPr>
          <p:nvPr/>
        </p:nvSpPr>
        <p:spPr bwMode="auto">
          <a:xfrm flipH="1">
            <a:off x="2559050" y="4149725"/>
            <a:ext cx="2484438" cy="715963"/>
          </a:xfrm>
          <a:custGeom>
            <a:avLst/>
            <a:gdLst>
              <a:gd name="T0" fmla="*/ 0 w 1656"/>
              <a:gd name="T1" fmla="*/ 2147483647 h 864"/>
              <a:gd name="T2" fmla="*/ 2147483647 w 1656"/>
              <a:gd name="T3" fmla="*/ 2147483647 h 864"/>
              <a:gd name="T4" fmla="*/ 2147483647 w 1656"/>
              <a:gd name="T5" fmla="*/ 2147483647 h 864"/>
              <a:gd name="T6" fmla="*/ 2147483647 w 1656"/>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6" h="864">
                <a:moveTo>
                  <a:pt x="0" y="864"/>
                </a:moveTo>
                <a:cubicBezTo>
                  <a:pt x="376" y="626"/>
                  <a:pt x="753" y="389"/>
                  <a:pt x="864" y="352"/>
                </a:cubicBezTo>
                <a:cubicBezTo>
                  <a:pt x="975" y="315"/>
                  <a:pt x="532" y="699"/>
                  <a:pt x="664" y="640"/>
                </a:cubicBezTo>
                <a:cubicBezTo>
                  <a:pt x="796" y="581"/>
                  <a:pt x="1226" y="290"/>
                  <a:pt x="1656" y="0"/>
                </a:cubicBezTo>
              </a:path>
            </a:pathLst>
          </a:custGeom>
          <a:noFill/>
          <a:ln w="19050" cap="flat" cmpd="sng">
            <a:solidFill>
              <a:srgbClr val="003399"/>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6870" name="Text Box 27"/>
          <p:cNvSpPr txBox="1">
            <a:spLocks noChangeArrowheads="1"/>
          </p:cNvSpPr>
          <p:nvPr/>
        </p:nvSpPr>
        <p:spPr bwMode="auto">
          <a:xfrm>
            <a:off x="5056188" y="4111625"/>
            <a:ext cx="4052887"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0"/>
              </a:spcBef>
              <a:buClrTx/>
              <a:buFontTx/>
              <a:buNone/>
            </a:pPr>
            <a:r>
              <a:rPr kumimoji="0" lang="en-US" altLang="ja-JP" sz="1800" dirty="0">
                <a:latin typeface="Arial" pitchFamily="34" charset="0"/>
              </a:rPr>
              <a:t>Real concentration at measuring point can be measured by </a:t>
            </a:r>
            <a:r>
              <a:rPr kumimoji="0" lang="en-US" altLang="ja-JP" sz="1800" dirty="0">
                <a:solidFill>
                  <a:srgbClr val="FF0000"/>
                </a:solidFill>
                <a:latin typeface="Arial" pitchFamily="34" charset="0"/>
              </a:rPr>
              <a:t>H-NDIR</a:t>
            </a:r>
          </a:p>
          <a:p>
            <a:pPr eaLnBrk="1" hangingPunct="1">
              <a:spcBef>
                <a:spcPct val="0"/>
              </a:spcBef>
              <a:buClrTx/>
              <a:buFontTx/>
              <a:buNone/>
            </a:pPr>
            <a:endParaRPr kumimoji="0" lang="en-US" altLang="ja-JP" sz="1800" dirty="0">
              <a:latin typeface="Arial" pitchFamily="34" charset="0"/>
            </a:endParaRPr>
          </a:p>
          <a:p>
            <a:pPr eaLnBrk="1" hangingPunct="1">
              <a:spcBef>
                <a:spcPct val="0"/>
              </a:spcBef>
              <a:buClrTx/>
              <a:buFontTx/>
              <a:buNone/>
            </a:pPr>
            <a:r>
              <a:rPr kumimoji="0" lang="en-US" altLang="ja-JP" sz="1800" dirty="0">
                <a:latin typeface="Arial" pitchFamily="34" charset="0"/>
              </a:rPr>
              <a:t>NDIR with dehumidifier </a:t>
            </a:r>
            <a:r>
              <a:rPr kumimoji="0" lang="en-US" altLang="ja-JP" sz="1800" dirty="0" smtClean="0">
                <a:latin typeface="Arial" pitchFamily="34" charset="0"/>
              </a:rPr>
              <a:t>increases error due to </a:t>
            </a:r>
            <a:r>
              <a:rPr kumimoji="0" lang="en-US" altLang="ja-JP" sz="1800" dirty="0">
                <a:latin typeface="Arial" pitchFamily="34" charset="0"/>
              </a:rPr>
              <a:t>dry to wet base correction during cold start of engine or for dual fuelled </a:t>
            </a:r>
            <a:r>
              <a:rPr kumimoji="0" lang="en-US" altLang="ja-JP" sz="1800" dirty="0" smtClean="0">
                <a:latin typeface="Arial" pitchFamily="34" charset="0"/>
              </a:rPr>
              <a:t>vehicles</a:t>
            </a:r>
            <a:endParaRPr kumimoji="0" lang="en-US" altLang="ja-JP" sz="1800" dirty="0">
              <a:latin typeface="Arial" pitchFamily="34" charset="0"/>
            </a:endParaRPr>
          </a:p>
        </p:txBody>
      </p:sp>
      <p:sp>
        <p:nvSpPr>
          <p:cNvPr id="36871" name="正方形/長方形 1"/>
          <p:cNvSpPr>
            <a:spLocks noChangeArrowheads="1"/>
          </p:cNvSpPr>
          <p:nvPr/>
        </p:nvSpPr>
        <p:spPr bwMode="auto">
          <a:xfrm>
            <a:off x="5540375" y="2555875"/>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r" eaLnBrk="1" hangingPunct="1">
              <a:spcBef>
                <a:spcPct val="0"/>
              </a:spcBef>
              <a:buClrTx/>
              <a:buFontTx/>
              <a:buNone/>
            </a:pPr>
            <a:r>
              <a:rPr kumimoji="0" lang="en-US" altLang="ja-JP" sz="1800" b="1">
                <a:solidFill>
                  <a:schemeClr val="accent2"/>
                </a:solidFill>
                <a:latin typeface="Arial" pitchFamily="34" charset="0"/>
                <a:cs typeface="Arial" pitchFamily="34" charset="0"/>
              </a:rPr>
              <a:t>【Patent No. JP 03771849】</a:t>
            </a:r>
            <a:endParaRPr kumimoji="0" lang="ja-JP" altLang="en-US" sz="1800" b="1">
              <a:solidFill>
                <a:schemeClr val="accent2"/>
              </a:solidFill>
              <a:latin typeface="Arial" pitchFamily="34" charset="0"/>
            </a:endParaRPr>
          </a:p>
        </p:txBody>
      </p:sp>
      <p:pic>
        <p:nvPicPr>
          <p:cNvPr id="59397" name="Picture 5"/>
          <p:cNvPicPr>
            <a:picLocks noChangeAspect="1" noChangeArrowheads="1"/>
          </p:cNvPicPr>
          <p:nvPr/>
        </p:nvPicPr>
        <p:blipFill>
          <a:blip r:embed="rId3"/>
          <a:srcRect/>
          <a:stretch>
            <a:fillRect/>
          </a:stretch>
        </p:blipFill>
        <p:spPr bwMode="auto">
          <a:xfrm>
            <a:off x="60325" y="1122363"/>
            <a:ext cx="4727575" cy="2124075"/>
          </a:xfrm>
          <a:prstGeom prst="rect">
            <a:avLst/>
          </a:prstGeom>
          <a:noFill/>
          <a:ln w="1905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873" name="グループ化 5"/>
          <p:cNvGrpSpPr>
            <a:grpSpLocks/>
          </p:cNvGrpSpPr>
          <p:nvPr/>
        </p:nvGrpSpPr>
        <p:grpSpPr bwMode="auto">
          <a:xfrm>
            <a:off x="528638" y="3789363"/>
            <a:ext cx="4351337" cy="2701925"/>
            <a:chOff x="740229" y="3834550"/>
            <a:chExt cx="4350816" cy="2702537"/>
          </a:xfrm>
        </p:grpSpPr>
        <p:pic>
          <p:nvPicPr>
            <p:cNvPr id="36880"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l="16563" t="29723" r="8846" b="51059"/>
            <a:stretch>
              <a:fillRect/>
            </a:stretch>
          </p:blipFill>
          <p:spPr bwMode="auto">
            <a:xfrm>
              <a:off x="740229" y="3834550"/>
              <a:ext cx="4350816" cy="107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81"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l="16563" t="67001" r="8846" b="4008"/>
            <a:stretch>
              <a:fillRect/>
            </a:stretch>
          </p:blipFill>
          <p:spPr bwMode="auto">
            <a:xfrm>
              <a:off x="740229" y="4911944"/>
              <a:ext cx="4350815" cy="162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 name="テキスト ボックス 4"/>
          <p:cNvSpPr txBox="1"/>
          <p:nvPr/>
        </p:nvSpPr>
        <p:spPr>
          <a:xfrm>
            <a:off x="10427" y="5041568"/>
            <a:ext cx="615553" cy="710837"/>
          </a:xfrm>
          <a:prstGeom prst="rect">
            <a:avLst/>
          </a:prstGeom>
          <a:noFill/>
        </p:spPr>
        <p:txBody>
          <a:bodyPr vert="vert270" wrap="none">
            <a:spAutoFit/>
          </a:bodyPr>
          <a:lstStyle/>
          <a:p>
            <a:pPr>
              <a:defRPr/>
            </a:pPr>
            <a:r>
              <a:rPr lang="en-US" altLang="ja-JP" sz="1400" dirty="0">
                <a:ea typeface="ＭＳ Ｐゴシック" charset="-128"/>
                <a:cs typeface="Arial" panose="020B0604020202020204" pitchFamily="34" charset="0"/>
              </a:rPr>
              <a:t>Velocity</a:t>
            </a:r>
          </a:p>
          <a:p>
            <a:pPr>
              <a:defRPr/>
            </a:pPr>
            <a:r>
              <a:rPr lang="en-US" altLang="ja-JP" sz="1400" dirty="0">
                <a:ea typeface="ＭＳ Ｐゴシック" charset="-128"/>
                <a:cs typeface="Arial" panose="020B0604020202020204" pitchFamily="34" charset="0"/>
              </a:rPr>
              <a:t>[km/h]</a:t>
            </a:r>
            <a:endParaRPr lang="ja-JP" altLang="en-US" sz="1400" dirty="0">
              <a:ea typeface="ＭＳ Ｐゴシック" charset="-128"/>
              <a:cs typeface="Arial" panose="020B0604020202020204" pitchFamily="34" charset="0"/>
            </a:endParaRPr>
          </a:p>
        </p:txBody>
      </p:sp>
      <p:sp>
        <p:nvSpPr>
          <p:cNvPr id="203" name="テキスト ボックス 202"/>
          <p:cNvSpPr txBox="1"/>
          <p:nvPr/>
        </p:nvSpPr>
        <p:spPr>
          <a:xfrm>
            <a:off x="10427" y="4037024"/>
            <a:ext cx="615553" cy="581249"/>
          </a:xfrm>
          <a:prstGeom prst="rect">
            <a:avLst/>
          </a:prstGeom>
          <a:noFill/>
        </p:spPr>
        <p:txBody>
          <a:bodyPr vert="vert270" wrap="none">
            <a:spAutoFit/>
          </a:bodyPr>
          <a:lstStyle/>
          <a:p>
            <a:pPr>
              <a:defRPr/>
            </a:pPr>
            <a:r>
              <a:rPr lang="en-US" altLang="ja-JP" sz="1400" dirty="0">
                <a:ea typeface="ＭＳ Ｐゴシック" charset="-128"/>
                <a:cs typeface="Arial" panose="020B0604020202020204" pitchFamily="34" charset="0"/>
              </a:rPr>
              <a:t>CO</a:t>
            </a:r>
            <a:r>
              <a:rPr lang="en-US" altLang="ja-JP" sz="1400" baseline="-25000" dirty="0">
                <a:ea typeface="ＭＳ Ｐゴシック" charset="-128"/>
                <a:cs typeface="Arial" panose="020B0604020202020204" pitchFamily="34" charset="0"/>
              </a:rPr>
              <a:t>2</a:t>
            </a:r>
          </a:p>
          <a:p>
            <a:pPr>
              <a:defRPr/>
            </a:pPr>
            <a:r>
              <a:rPr lang="en-US" altLang="ja-JP" sz="1400" dirty="0">
                <a:ea typeface="ＭＳ Ｐゴシック" charset="-128"/>
                <a:cs typeface="Arial" panose="020B0604020202020204" pitchFamily="34" charset="0"/>
              </a:rPr>
              <a:t>[</a:t>
            </a:r>
            <a:r>
              <a:rPr lang="en-US" altLang="ja-JP" sz="1400" dirty="0" err="1">
                <a:ea typeface="ＭＳ Ｐゴシック" charset="-128"/>
                <a:cs typeface="Arial" panose="020B0604020202020204" pitchFamily="34" charset="0"/>
              </a:rPr>
              <a:t>vol</a:t>
            </a:r>
            <a:r>
              <a:rPr lang="en-US" altLang="ja-JP" sz="1400" dirty="0">
                <a:ea typeface="ＭＳ Ｐゴシック" charset="-128"/>
                <a:cs typeface="Arial" panose="020B0604020202020204" pitchFamily="34" charset="0"/>
              </a:rPr>
              <a:t>%]</a:t>
            </a:r>
            <a:endParaRPr lang="ja-JP" altLang="en-US" sz="1400" dirty="0">
              <a:ea typeface="ＭＳ Ｐゴシック" charset="-128"/>
              <a:cs typeface="Arial" panose="020B0604020202020204" pitchFamily="34" charset="0"/>
            </a:endParaRPr>
          </a:p>
        </p:txBody>
      </p:sp>
      <p:sp>
        <p:nvSpPr>
          <p:cNvPr id="36876" name="AutoShape 11"/>
          <p:cNvSpPr>
            <a:spLocks noChangeAspect="1" noChangeArrowheads="1"/>
          </p:cNvSpPr>
          <p:nvPr/>
        </p:nvSpPr>
        <p:spPr bwMode="gray">
          <a:xfrm rot="5400000" flipV="1">
            <a:off x="6788944" y="3304382"/>
            <a:ext cx="431800" cy="538162"/>
          </a:xfrm>
          <a:prstGeom prst="rightArrow">
            <a:avLst>
              <a:gd name="adj1" fmla="val 55000"/>
              <a:gd name="adj2" fmla="val 63606"/>
            </a:avLst>
          </a:prstGeom>
          <a:gradFill rotWithShape="1">
            <a:gsLst>
              <a:gs pos="0">
                <a:srgbClr val="EAEAEA"/>
              </a:gs>
              <a:gs pos="100000">
                <a:srgbClr val="969696"/>
              </a:gs>
            </a:gsLst>
            <a:lin ang="0" scaled="1"/>
          </a:gradFill>
          <a:ln w="28575">
            <a:solidFill>
              <a:srgbClr val="DDDDDD"/>
            </a:solidFill>
            <a:miter lim="800000"/>
            <a:headEnd/>
            <a:tailEnd/>
          </a:ln>
          <a:effectLst>
            <a:outerShdw dist="53882" dir="2700000" algn="ctr" rotWithShape="0">
              <a:srgbClr val="000000">
                <a:alpha val="50000"/>
              </a:srgbClr>
            </a:outerShdw>
          </a:effectLst>
        </p:spPr>
        <p:txBody>
          <a:bodyPr vert="eaVert" lIns="324000" tIns="0" rIns="0" bIns="0" anchor="ctr"/>
          <a:lstStyle>
            <a:lvl1pPr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algn="ctr">
              <a:spcBef>
                <a:spcPct val="0"/>
              </a:spcBef>
              <a:buClrTx/>
              <a:buFontTx/>
              <a:buNone/>
            </a:pPr>
            <a:endParaRPr kumimoji="0" lang="ja-JP" altLang="ja-JP" sz="1800" noProof="1">
              <a:latin typeface="Arial" pitchFamily="34" charset="0"/>
            </a:endParaRPr>
          </a:p>
        </p:txBody>
      </p:sp>
      <p:sp>
        <p:nvSpPr>
          <p:cNvPr id="18445" name="Rectangle 13"/>
          <p:cNvSpPr>
            <a:spLocks noChangeArrowheads="1"/>
          </p:cNvSpPr>
          <p:nvPr/>
        </p:nvSpPr>
        <p:spPr bwMode="gray">
          <a:xfrm>
            <a:off x="5064125" y="1338263"/>
            <a:ext cx="3879850" cy="346075"/>
          </a:xfrm>
          <a:prstGeom prst="rect">
            <a:avLst/>
          </a:prstGeom>
          <a:solidFill>
            <a:schemeClr val="accent6"/>
          </a:solidFill>
          <a:ln w="12700">
            <a:solidFill>
              <a:srgbClr val="C0C0C0"/>
            </a:solidFill>
            <a:miter lim="800000"/>
            <a:headEnd/>
            <a:tailEnd/>
          </a:ln>
          <a:effectLst/>
        </p:spPr>
        <p:txBody>
          <a:bodyPr lIns="0" tIns="0" rIns="0" bIns="0" anchor="ctr"/>
          <a:lstStyle>
            <a:lvl1pPr algn="l" defTabSz="801688" eaLnBrk="0" hangingPunct="0">
              <a:spcBef>
                <a:spcPct val="60000"/>
              </a:spcBef>
              <a:buClr>
                <a:schemeClr val="accent1"/>
              </a:buClr>
              <a:buSzPct val="80000"/>
              <a:buFont typeface="Zapf Dingbats"/>
              <a:buChar char="n"/>
              <a:defRPr sz="2000" b="1">
                <a:solidFill>
                  <a:schemeClr val="tx1"/>
                </a:solidFill>
                <a:latin typeface="Arial" pitchFamily="34" charset="0"/>
                <a:ea typeface="ＭＳ Ｐゴシック" pitchFamily="50" charset="-128"/>
              </a:defRPr>
            </a:lvl1pPr>
            <a:lvl2pPr marL="742950" indent="-285750" algn="l" defTabSz="801688" eaLnBrk="0" hangingPunct="0">
              <a:spcBef>
                <a:spcPct val="30000"/>
              </a:spcBef>
              <a:buClr>
                <a:schemeClr val="accent1"/>
              </a:buClr>
              <a:buSzPct val="80000"/>
              <a:buFont typeface="Zapf Dingbats"/>
              <a:buChar char="l"/>
              <a:defRPr>
                <a:solidFill>
                  <a:schemeClr val="tx1"/>
                </a:solidFill>
                <a:latin typeface="Arial" pitchFamily="34" charset="0"/>
                <a:ea typeface="ＭＳ Ｐゴシック" pitchFamily="50" charset="-128"/>
              </a:defRPr>
            </a:lvl2pPr>
            <a:lvl3pPr marL="1143000" indent="-228600" algn="l" defTabSz="801688" eaLnBrk="0" hangingPunct="0">
              <a:spcBef>
                <a:spcPct val="30000"/>
              </a:spcBef>
              <a:buClr>
                <a:schemeClr val="accent1"/>
              </a:buClr>
              <a:buSzPct val="100000"/>
              <a:buChar char="-"/>
              <a:defRPr sz="1600">
                <a:solidFill>
                  <a:schemeClr val="tx1"/>
                </a:solidFill>
                <a:latin typeface="Arial" pitchFamily="34" charset="0"/>
                <a:ea typeface="ＭＳ Ｐゴシック" pitchFamily="50" charset="-128"/>
              </a:defRPr>
            </a:lvl3pPr>
            <a:lvl4pPr marL="1600200" indent="-228600" algn="l" defTabSz="801688" eaLnBrk="0" hangingPunct="0">
              <a:spcBef>
                <a:spcPct val="30000"/>
              </a:spcBef>
              <a:buClr>
                <a:schemeClr val="accent1"/>
              </a:buClr>
              <a:buSzPct val="80000"/>
              <a:buFont typeface="Wingdings" pitchFamily="2" charset="2"/>
              <a:buChar char="ü"/>
              <a:defRPr sz="1600">
                <a:solidFill>
                  <a:schemeClr val="tx1"/>
                </a:solidFill>
                <a:latin typeface="Arial" pitchFamily="34" charset="0"/>
                <a:ea typeface="ＭＳ Ｐゴシック" pitchFamily="50" charset="-128"/>
              </a:defRPr>
            </a:lvl4pPr>
            <a:lvl5pPr marL="2057400" indent="-228600" algn="l" defTabSz="801688" eaLnBrk="0" hangingPunct="0">
              <a:spcBef>
                <a:spcPct val="40000"/>
              </a:spcBef>
              <a:buClr>
                <a:schemeClr val="accent1"/>
              </a:buClr>
              <a:buFont typeface="Wingdings" pitchFamily="2" charset="2"/>
              <a:defRPr sz="2000">
                <a:solidFill>
                  <a:schemeClr val="tx1"/>
                </a:solidFill>
                <a:latin typeface="Arial" pitchFamily="34" charset="0"/>
                <a:ea typeface="ＭＳ Ｐゴシック" pitchFamily="50" charset="-128"/>
              </a:defRPr>
            </a:lvl5pPr>
            <a:lvl6pPr marL="25146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6pPr>
            <a:lvl7pPr marL="29718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7pPr>
            <a:lvl8pPr marL="34290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8pPr>
            <a:lvl9pPr marL="3886200" indent="-228600" defTabSz="801688" eaLnBrk="0" fontAlgn="base" hangingPunct="0">
              <a:spcBef>
                <a:spcPct val="40000"/>
              </a:spcBef>
              <a:spcAft>
                <a:spcPct val="0"/>
              </a:spcAft>
              <a:buClr>
                <a:schemeClr val="accent1"/>
              </a:buClr>
              <a:buFont typeface="Wingdings" pitchFamily="2" charset="2"/>
              <a:defRPr sz="2000">
                <a:solidFill>
                  <a:schemeClr val="tx1"/>
                </a:solidFill>
                <a:latin typeface="Arial" pitchFamily="34" charset="0"/>
                <a:ea typeface="ＭＳ Ｐゴシック" pitchFamily="50" charset="-128"/>
              </a:defRPr>
            </a:lvl9pPr>
          </a:lstStyle>
          <a:p>
            <a:pPr algn="ctr">
              <a:spcBef>
                <a:spcPct val="0"/>
              </a:spcBef>
              <a:buClrTx/>
              <a:buSzTx/>
              <a:buFontTx/>
              <a:buNone/>
              <a:defRPr/>
            </a:pPr>
            <a:r>
              <a:rPr kumimoji="0" lang="en-US" altLang="ja-JP" sz="1800" noProof="1" smtClean="0">
                <a:solidFill>
                  <a:srgbClr val="FFFFFF"/>
                </a:solidFill>
              </a:rPr>
              <a:t>Heated-NDIR (H-NDIR)</a:t>
            </a:r>
          </a:p>
        </p:txBody>
      </p:sp>
      <p:sp>
        <p:nvSpPr>
          <p:cNvPr id="36878" name="Rectangle 14"/>
          <p:cNvSpPr>
            <a:spLocks noChangeArrowheads="1"/>
          </p:cNvSpPr>
          <p:nvPr/>
        </p:nvSpPr>
        <p:spPr bwMode="gray">
          <a:xfrm>
            <a:off x="5064125" y="1684338"/>
            <a:ext cx="3879850" cy="123983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2A79D0"/>
                  </a:outerShdw>
                </a:effectLst>
              </a14:hiddenEffects>
            </a:ext>
          </a:extLst>
        </p:spPr>
        <p:txBody>
          <a:bodyPr lIns="108000" tIns="108000" rIns="72000" bIns="72000"/>
          <a:lstStyle>
            <a:lvl1pPr marL="190500" indent="-190500" algn="l" eaLnBrk="0" hangingPunct="0">
              <a:spcBef>
                <a:spcPct val="20000"/>
              </a:spcBef>
              <a:buClr>
                <a:srgbClr val="3366FF"/>
              </a:buClr>
              <a:buFont typeface="Wingdings" pitchFamily="2" charset="2"/>
              <a:buChar char="n"/>
              <a:defRPr kumimoji="1" sz="3200">
                <a:solidFill>
                  <a:schemeClr val="tx1"/>
                </a:solidFill>
                <a:latin typeface="ＭＳ Ｐゴシック" pitchFamily="50" charset="-128"/>
                <a:ea typeface="ＭＳ Ｐゴシック" pitchFamily="50" charset="-128"/>
                <a:cs typeface="Arial Unicode MS" pitchFamily="50" charset="-128"/>
              </a:defRPr>
            </a:lvl1pPr>
            <a:lvl2pPr marL="742950" indent="-285750" algn="l" eaLnBrk="0" hangingPunct="0">
              <a:spcBef>
                <a:spcPct val="20000"/>
              </a:spcBef>
              <a:buFont typeface="Wingdings" pitchFamily="2" charset="2"/>
              <a:buChar char="l"/>
              <a:defRPr kumimoji="1" sz="2800">
                <a:solidFill>
                  <a:schemeClr val="tx1"/>
                </a:solidFill>
                <a:latin typeface="ＭＳ Ｐゴシック" pitchFamily="50" charset="-128"/>
                <a:ea typeface="ＭＳ Ｐゴシック" pitchFamily="50" charset="-128"/>
                <a:cs typeface="Arial Unicode MS" pitchFamily="50" charset="-128"/>
              </a:defRPr>
            </a:lvl2pPr>
            <a:lvl3pPr marL="1143000" indent="-228600" algn="l" eaLnBrk="0" hangingPunct="0">
              <a:spcBef>
                <a:spcPct val="20000"/>
              </a:spcBef>
              <a:buChar char="–"/>
              <a:defRPr kumimoji="1" sz="2400">
                <a:solidFill>
                  <a:schemeClr val="tx1"/>
                </a:solidFill>
                <a:latin typeface="ＭＳ Ｐゴシック" pitchFamily="50" charset="-128"/>
                <a:ea typeface="ＭＳ Ｐゴシック" pitchFamily="50" charset="-128"/>
                <a:cs typeface="Arial Unicode MS" pitchFamily="50" charset="-128"/>
              </a:defRPr>
            </a:lvl3pPr>
            <a:lvl4pPr marL="1600200" indent="-228600" algn="l" eaLnBrk="0" hangingPunct="0">
              <a:spcBef>
                <a:spcPct val="20000"/>
              </a:spcBef>
              <a:buFont typeface="Wingdings" pitchFamily="2" charset="2"/>
              <a:buChar char="ü"/>
              <a:defRPr kumimoji="1" sz="2000">
                <a:solidFill>
                  <a:schemeClr val="tx1"/>
                </a:solidFill>
                <a:latin typeface="ＭＳ Ｐゴシック" pitchFamily="50" charset="-128"/>
                <a:ea typeface="ＭＳ Ｐゴシック" pitchFamily="50" charset="-128"/>
                <a:cs typeface="Arial Unicode MS" pitchFamily="50" charset="-128"/>
              </a:defRPr>
            </a:lvl4pPr>
            <a:lvl5pPr marL="2057400" indent="-228600" algn="l" eaLnBrk="0" hangingPunct="0">
              <a:spcBef>
                <a:spcPct val="20000"/>
              </a:spcBef>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5pPr>
            <a:lvl6pPr marL="25146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6pPr>
            <a:lvl7pPr marL="29718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7pPr>
            <a:lvl8pPr marL="34290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8pPr>
            <a:lvl9pPr marL="3886200" indent="-228600" eaLnBrk="0" fontAlgn="base" hangingPunct="0">
              <a:spcBef>
                <a:spcPct val="20000"/>
              </a:spcBef>
              <a:spcAft>
                <a:spcPct val="0"/>
              </a:spcAft>
              <a:buFont typeface="Wingdings" pitchFamily="2" charset="2"/>
              <a:buChar char=""/>
              <a:defRPr kumimoji="1" sz="2000">
                <a:solidFill>
                  <a:schemeClr val="tx1"/>
                </a:solidFill>
                <a:latin typeface="ＭＳ Ｐゴシック" pitchFamily="50" charset="-128"/>
                <a:ea typeface="ＭＳ Ｐゴシック" pitchFamily="50" charset="-128"/>
                <a:cs typeface="Arial Unicode MS" pitchFamily="50" charset="-128"/>
              </a:defRPr>
            </a:lvl9pPr>
          </a:lstStyle>
          <a:p>
            <a:pPr eaLnBrk="1" hangingPunct="1">
              <a:spcBef>
                <a:spcPct val="40000"/>
              </a:spcBef>
              <a:buClr>
                <a:schemeClr val="accent2"/>
              </a:buClr>
              <a:buFont typeface="Wingdings" pitchFamily="2" charset="2"/>
              <a:buChar char="§"/>
            </a:pPr>
            <a:r>
              <a:rPr kumimoji="0" lang="en-US" altLang="ja-JP" sz="1600" noProof="1">
                <a:latin typeface="Arial" pitchFamily="34" charset="0"/>
              </a:rPr>
              <a:t>CO and CO2 signal are compensated by H2O signal and optimized algorithm for more accurate measureament </a:t>
            </a:r>
            <a:endParaRPr kumimoji="0" lang="en-US" altLang="en-US" sz="1600" noProof="1">
              <a:latin typeface="Arial" pitchFamily="34" charset="0"/>
            </a:endParaRPr>
          </a:p>
        </p:txBody>
      </p:sp>
      <p:sp>
        <p:nvSpPr>
          <p:cNvPr id="18" name="円/楕円 17"/>
          <p:cNvSpPr/>
          <p:nvPr/>
        </p:nvSpPr>
        <p:spPr bwMode="auto">
          <a:xfrm>
            <a:off x="106735" y="116632"/>
            <a:ext cx="792857" cy="70879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9525" cap="flat" cmpd="sng" algn="ctr">
            <a:solidFill>
              <a:srgbClr val="7030A0"/>
            </a:solidFill>
            <a:prstDash val="solid"/>
            <a:round/>
            <a:headEnd type="none" w="med" len="med"/>
            <a:tailEnd type="none" w="med" len="med"/>
          </a:ln>
          <a:effectLst>
            <a:reflection blurRad="6350" stA="50000" endA="300" endPos="55500" dist="50800" dir="5400000" sy="-100000" algn="bl" rotWithShape="0"/>
          </a:effectLst>
          <a:extLst/>
        </p:spPr>
        <p:txBody>
          <a:bodyPr/>
          <a:lstStyle/>
          <a:p>
            <a:pPr>
              <a:defRPr/>
            </a:pPr>
            <a:endParaRPr lang="ja-JP" altLang="en-US" dirty="0">
              <a:blipFill dpi="0" rotWithShape="1">
                <a:blip r:embed="rId6">
                  <a:extLst>
                    <a:ext uri="{28A0092B-C50C-407E-A947-70E740481C1C}">
                      <a14:useLocalDpi xmlns:a14="http://schemas.microsoft.com/office/drawing/2010/main" val="0"/>
                    </a:ext>
                  </a:extLst>
                </a:blip>
                <a:srcRect/>
                <a:stretch>
                  <a:fillRect/>
                </a:stretch>
              </a:blipFill>
              <a:latin typeface="Arial" charset="0"/>
              <a:ea typeface="BatangChe" pitchFamily="49" charset="-127"/>
            </a:endParaRPr>
          </a:p>
        </p:txBody>
      </p:sp>
    </p:spTree>
    <p:extLst>
      <p:ext uri="{BB962C8B-B14F-4D97-AF65-F5344CB8AC3E}">
        <p14:creationId xmlns:p14="http://schemas.microsoft.com/office/powerpoint/2010/main" val="3463320944"/>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71.2"/>
</p:tagLst>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5">
      <a:majorFont>
        <a:latin typeface="Arial Black"/>
        <a:ea typeface="HGP創英角ｺﾞｼｯｸUB"/>
        <a:cs typeface=""/>
      </a:majorFont>
      <a:minorFont>
        <a:latin typeface="Arial Black"/>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5">
      <a:majorFont>
        <a:latin typeface="Arial Black"/>
        <a:ea typeface="HGP創英角ｺﾞｼｯｸUB"/>
        <a:cs typeface=""/>
      </a:majorFont>
      <a:minorFont>
        <a:latin typeface="Arial Black"/>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5">
      <a:majorFont>
        <a:latin typeface="Arial Black"/>
        <a:ea typeface="HGP創英角ｺﾞｼｯｸUB"/>
        <a:cs typeface=""/>
      </a:majorFont>
      <a:minorFont>
        <a:latin typeface="Arial Black"/>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On-screen Show (4:3)</PresentationFormat>
  <Paragraphs>278</Paragraphs>
  <Slides>29</Slides>
  <Notes>15</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3_Office テーマ</vt:lpstr>
      <vt:lpstr>Office テーマ</vt:lpstr>
      <vt:lpstr>1_Office テーマ</vt:lpstr>
      <vt:lpstr>OBS-ONE Platform Gaseous, PM and PN</vt:lpstr>
      <vt:lpstr>PowerPoint Presentation</vt:lpstr>
      <vt:lpstr>PowerPoint Presentation</vt:lpstr>
      <vt:lpstr>OBS ONE Concept</vt:lpstr>
      <vt:lpstr>PowerPoint Presentation</vt:lpstr>
      <vt:lpstr>PowerPoint Presentation</vt:lpstr>
      <vt:lpstr>System Flexibility..</vt:lpstr>
      <vt:lpstr>PowerPoint Presentation</vt:lpstr>
      <vt:lpstr>Feature of Heated-NDIR</vt:lpstr>
      <vt:lpstr>Sampling optimized</vt:lpstr>
      <vt:lpstr>PowerPoint Presentation</vt:lpstr>
      <vt:lpstr>PowerPoint Presentation</vt:lpstr>
      <vt:lpstr>PowerPoint Presentation</vt:lpstr>
      <vt:lpstr>PM Sampler and Real-Time Sensor</vt:lpstr>
      <vt:lpstr>Method of OBS-PM for NTE</vt:lpstr>
      <vt:lpstr>Real time PM (DCS-100)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Detection Efficiency</vt:lpstr>
      <vt:lpstr>Response Time</vt:lpstr>
      <vt:lpstr>HORIBA PN-PEMS result (Phase II)</vt:lpstr>
      <vt:lpstr>HORIBA PN-PEMS result (Phase II)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2015-01-07T08:44:38Z</dcterms:created>
  <dcterms:modified xsi:type="dcterms:W3CDTF">2016-03-17T14:13:00Z</dcterms:modified>
</cp:coreProperties>
</file>