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7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  <p:sldId id="286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5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6B699-0AFE-44DC-BBCA-86FF1F241734}" type="datetimeFigureOut">
              <a:rPr lang="en-US" smtClean="0"/>
              <a:pPr/>
              <a:t>3/24/2011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C1AF2-4698-41BE-B2CA-1DB45E449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6B699-0AFE-44DC-BBCA-86FF1F241734}" type="datetimeFigureOut">
              <a:rPr lang="en-US" smtClean="0"/>
              <a:pPr/>
              <a:t>3/24/2011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C1AF2-4698-41BE-B2CA-1DB45E449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6B699-0AFE-44DC-BBCA-86FF1F241734}" type="datetimeFigureOut">
              <a:rPr lang="en-US" smtClean="0"/>
              <a:pPr/>
              <a:t>3/24/2011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C1AF2-4698-41BE-B2CA-1DB45E449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6B699-0AFE-44DC-BBCA-86FF1F241734}" type="datetimeFigureOut">
              <a:rPr lang="en-US" smtClean="0"/>
              <a:pPr/>
              <a:t>3/24/2011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C1AF2-4698-41BE-B2CA-1DB45E449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6B699-0AFE-44DC-BBCA-86FF1F241734}" type="datetimeFigureOut">
              <a:rPr lang="en-US" smtClean="0"/>
              <a:pPr/>
              <a:t>3/24/2011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C1AF2-4698-41BE-B2CA-1DB45E449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6B699-0AFE-44DC-BBCA-86FF1F241734}" type="datetimeFigureOut">
              <a:rPr lang="en-US" smtClean="0"/>
              <a:pPr/>
              <a:t>3/24/2011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C1AF2-4698-41BE-B2CA-1DB45E449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6B699-0AFE-44DC-BBCA-86FF1F241734}" type="datetimeFigureOut">
              <a:rPr lang="en-US" smtClean="0"/>
              <a:pPr/>
              <a:t>3/24/2011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C1AF2-4698-41BE-B2CA-1DB45E449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6B699-0AFE-44DC-BBCA-86FF1F241734}" type="datetimeFigureOut">
              <a:rPr lang="en-US" smtClean="0"/>
              <a:pPr/>
              <a:t>3/24/2011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C1AF2-4698-41BE-B2CA-1DB45E449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6B699-0AFE-44DC-BBCA-86FF1F241734}" type="datetimeFigureOut">
              <a:rPr lang="en-US" smtClean="0"/>
              <a:pPr/>
              <a:t>3/24/2011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C1AF2-4698-41BE-B2CA-1DB45E449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6B699-0AFE-44DC-BBCA-86FF1F241734}" type="datetimeFigureOut">
              <a:rPr lang="en-US" smtClean="0"/>
              <a:pPr/>
              <a:t>3/24/2011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C1AF2-4698-41BE-B2CA-1DB45E449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6B699-0AFE-44DC-BBCA-86FF1F241734}" type="datetimeFigureOut">
              <a:rPr lang="en-US" smtClean="0"/>
              <a:pPr/>
              <a:t>3/24/2011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C1AF2-4698-41BE-B2CA-1DB45E449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6B699-0AFE-44DC-BBCA-86FF1F241734}" type="datetimeFigureOut">
              <a:rPr lang="en-US" smtClean="0"/>
              <a:pPr/>
              <a:t>3/24/2011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C1AF2-4698-41BE-B2CA-1DB45E449D4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2209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PEMS activities in China:</a:t>
            </a:r>
            <a:br>
              <a:rPr lang="en-US" dirty="0" smtClean="0"/>
            </a:br>
            <a:r>
              <a:rPr lang="en-US" dirty="0" smtClean="0"/>
              <a:t>A research tool to characterize the expanding vehicle fleet in China 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219200" y="4038600"/>
            <a:ext cx="7696200" cy="236220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Prof Lei Yu, Texas Southern University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Prof. William Song, Beijing </a:t>
            </a:r>
            <a:r>
              <a:rPr lang="en-US" sz="2400" dirty="0" err="1" smtClean="0">
                <a:solidFill>
                  <a:schemeClr val="tx1"/>
                </a:solidFill>
              </a:rPr>
              <a:t>Jiaotong</a:t>
            </a:r>
            <a:r>
              <a:rPr lang="en-US" sz="2400" dirty="0" smtClean="0">
                <a:solidFill>
                  <a:schemeClr val="tx1"/>
                </a:solidFill>
              </a:rPr>
              <a:t> University</a:t>
            </a:r>
          </a:p>
          <a:p>
            <a:pPr algn="l"/>
            <a:r>
              <a:rPr lang="en-US" sz="2400" dirty="0" err="1" smtClean="0">
                <a:solidFill>
                  <a:schemeClr val="tx1"/>
                </a:solidFill>
              </a:rPr>
              <a:t>Sandeep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Kishan</a:t>
            </a:r>
            <a:r>
              <a:rPr lang="en-US" sz="2400" dirty="0" smtClean="0">
                <a:solidFill>
                  <a:schemeClr val="tx1"/>
                </a:solidFill>
              </a:rPr>
              <a:t>, ERG</a:t>
            </a: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CE CERT PEMS Conference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Riverside, California.</a:t>
            </a:r>
          </a:p>
          <a:p>
            <a:pPr algn="l"/>
            <a:r>
              <a:rPr lang="en-US" sz="2400" dirty="0" smtClean="0">
                <a:solidFill>
                  <a:schemeClr val="tx1"/>
                </a:solidFill>
              </a:rPr>
              <a:t>March 24</a:t>
            </a:r>
            <a:r>
              <a:rPr lang="en-US" sz="2400" baseline="30000" dirty="0" smtClean="0">
                <a:solidFill>
                  <a:schemeClr val="tx1"/>
                </a:solidFill>
              </a:rPr>
              <a:t>th</a:t>
            </a:r>
            <a:r>
              <a:rPr lang="en-US" sz="2400" dirty="0" smtClean="0">
                <a:solidFill>
                  <a:schemeClr val="tx1"/>
                </a:solidFill>
              </a:rPr>
              <a:t>, 2011</a:t>
            </a:r>
            <a:endParaRPr lang="en-US" dirty="0" smtClean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0975"/>
            <a:ext cx="9161463" cy="649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770722" y="6324600"/>
            <a:ext cx="23732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sz="1600" dirty="0" smtClean="0"/>
              <a:t>Beijing </a:t>
            </a:r>
            <a:r>
              <a:rPr lang="en-US" sz="1600" dirty="0" err="1" smtClean="0"/>
              <a:t>Jiaotong</a:t>
            </a:r>
            <a:r>
              <a:rPr lang="en-US" sz="1600" dirty="0" smtClean="0"/>
              <a:t> University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"/>
            <a:ext cx="9161463" cy="647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"/>
            <a:ext cx="9161463" cy="647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"/>
            <a:ext cx="9161463" cy="647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770722" y="6519446"/>
            <a:ext cx="23732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sz="1600" dirty="0" err="1" smtClean="0"/>
              <a:t>Tsinghua</a:t>
            </a:r>
            <a:r>
              <a:rPr lang="en-US" sz="1600" dirty="0" smtClean="0"/>
              <a:t> University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"/>
            <a:ext cx="9161463" cy="647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629400" y="5867400"/>
            <a:ext cx="23732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sz="1600" dirty="0" smtClean="0"/>
              <a:t>CATRC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"/>
            <a:ext cx="9161463" cy="647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629400" y="5867400"/>
            <a:ext cx="23732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sz="1600" dirty="0" smtClean="0"/>
              <a:t>CATRC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"/>
            <a:ext cx="9161463" cy="647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"/>
            <a:ext cx="9161463" cy="647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"/>
            <a:ext cx="9161463" cy="647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"/>
            <a:ext cx="9161463" cy="647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s from 2010engrepor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429000"/>
            <a:ext cx="9144000" cy="123210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-2590800"/>
            <a:ext cx="7772400" cy="4247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sz="3600" dirty="0" smtClean="0"/>
          </a:p>
          <a:p>
            <a:endParaRPr lang="en-US" sz="3600" dirty="0"/>
          </a:p>
          <a:p>
            <a:endParaRPr lang="en-US" sz="3600" dirty="0" smtClean="0"/>
          </a:p>
          <a:p>
            <a:r>
              <a:rPr lang="en-US" sz="3600" dirty="0" smtClean="0"/>
              <a:t>China Total Number of Vehicles by Year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4953000"/>
            <a:ext cx="7696200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Source :China Vehicle Emissions Annual Report, Ministry of Environmental Protection, People’s Republic of China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3581400" y="1981200"/>
            <a:ext cx="1859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 million in 2009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5486400" y="2133600"/>
            <a:ext cx="16002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"/>
            <a:ext cx="9161463" cy="647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"/>
            <a:ext cx="9161463" cy="647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"/>
            <a:ext cx="9161463" cy="647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463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463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770722" y="6519446"/>
            <a:ext cx="23732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sz="1600" dirty="0" smtClean="0"/>
              <a:t>Hong Kong EPD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s from Experiences of Using PEMS in Hong Kong-1-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" y="428"/>
            <a:ext cx="9142857" cy="6857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70722" y="6519446"/>
            <a:ext cx="23732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sz="1600" dirty="0" smtClean="0"/>
              <a:t>Hong Kong EPD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463" y="-17463"/>
            <a:ext cx="9180513" cy="689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770722" y="6172200"/>
            <a:ext cx="23732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sz="1600" dirty="0" smtClean="0"/>
              <a:t>Hong Kong EPD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463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770722" y="6324600"/>
            <a:ext cx="23732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sz="1600" dirty="0" smtClean="0"/>
              <a:t>Hong Kong EPD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463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770722" y="6519446"/>
            <a:ext cx="23732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sz="1600" dirty="0" smtClean="0"/>
              <a:t>Hong Kong EPD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1463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770722" y="6519446"/>
            <a:ext cx="23732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sz="1600" dirty="0" smtClean="0"/>
              <a:t>Hong Kong EPD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s from 2010engrepor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685800"/>
            <a:ext cx="9703331" cy="130746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0" y="5288339"/>
            <a:ext cx="8382000" cy="61863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Source :China Vehicle Emissions Annual Report, Ministry of Environmental Protection, People’s Republic of China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PEMS work is going on at a feverish pace in China</a:t>
            </a:r>
          </a:p>
          <a:p>
            <a:r>
              <a:rPr lang="en-US" dirty="0" smtClean="0"/>
              <a:t>This technology is being used to understand and control mobile source emissions </a:t>
            </a:r>
          </a:p>
          <a:p>
            <a:r>
              <a:rPr lang="en-US" dirty="0" smtClean="0"/>
              <a:t>With a fast growing fleet, control actions need to be taken soon</a:t>
            </a:r>
          </a:p>
          <a:p>
            <a:r>
              <a:rPr lang="en-US" dirty="0" smtClean="0"/>
              <a:t>Many researchers are conducting measurements, developing models and looking for strategies to reduce emissions 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Source Conference in China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Many universities and research organizations are using PEMS to characterize the emissions of the growing vehicle fleet</a:t>
            </a:r>
          </a:p>
          <a:p>
            <a:r>
              <a:rPr lang="en-US" dirty="0" smtClean="0"/>
              <a:t>2010 International Workshop on Mobile Source Emissions Testing and Modeling in December, in Xiamen, China</a:t>
            </a:r>
          </a:p>
          <a:p>
            <a:pPr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9563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019800" y="304800"/>
            <a:ext cx="2271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Xiamen, China</a:t>
            </a:r>
            <a:endParaRPr lang="en-US" sz="2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Source Conference in China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smtClean="0"/>
              <a:t>Sponsored </a:t>
            </a:r>
            <a:r>
              <a:rPr lang="en-US" sz="2400" dirty="0" smtClean="0"/>
              <a:t>by </a:t>
            </a:r>
          </a:p>
          <a:p>
            <a:pPr lvl="1"/>
            <a:r>
              <a:rPr lang="en-US" sz="2000" dirty="0" smtClean="0"/>
              <a:t>VECC, Ministry of Environmental Protection in China</a:t>
            </a:r>
          </a:p>
          <a:p>
            <a:pPr lvl="1"/>
            <a:r>
              <a:rPr lang="en-US" sz="2000" dirty="0" smtClean="0"/>
              <a:t>The Energy Foundation</a:t>
            </a:r>
          </a:p>
          <a:p>
            <a:pPr lvl="1"/>
            <a:r>
              <a:rPr lang="en-US" sz="2000" dirty="0" smtClean="0"/>
              <a:t>Beijing </a:t>
            </a:r>
            <a:r>
              <a:rPr lang="en-US" sz="2000" dirty="0" err="1" smtClean="0"/>
              <a:t>Jiaotong</a:t>
            </a:r>
            <a:r>
              <a:rPr lang="en-US" sz="2000" dirty="0" smtClean="0"/>
              <a:t> University</a:t>
            </a:r>
          </a:p>
          <a:p>
            <a:pPr lvl="1"/>
            <a:r>
              <a:rPr lang="en-US" sz="2000" dirty="0" smtClean="0"/>
              <a:t>Technology Center of Vehicle Emissions Control, Xiamen</a:t>
            </a:r>
          </a:p>
          <a:p>
            <a:pPr lvl="1"/>
            <a:r>
              <a:rPr lang="en-US" sz="2000" dirty="0" smtClean="0"/>
              <a:t>China Automotive Technology and Research Center</a:t>
            </a:r>
          </a:p>
          <a:p>
            <a:pPr lvl="1"/>
            <a:r>
              <a:rPr lang="en-US" sz="2000" dirty="0" err="1" smtClean="0"/>
              <a:t>Tsinghua</a:t>
            </a:r>
            <a:r>
              <a:rPr lang="en-US" sz="2000" dirty="0" smtClean="0"/>
              <a:t> University</a:t>
            </a:r>
          </a:p>
          <a:p>
            <a:pPr lvl="1"/>
            <a:r>
              <a:rPr lang="en-US" sz="2000" dirty="0" smtClean="0"/>
              <a:t>TRB Committee on Transportation and Air Quality</a:t>
            </a:r>
          </a:p>
          <a:p>
            <a:pPr lvl="1"/>
            <a:r>
              <a:rPr lang="en-US" sz="2000" dirty="0" smtClean="0"/>
              <a:t>Texas Southern University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2400" dirty="0" smtClean="0"/>
              <a:t>Main organizers were Prof. Lei Yu, Texas Southern University and Prof. William Song, Beijing </a:t>
            </a:r>
            <a:r>
              <a:rPr lang="en-US" sz="2400" dirty="0" err="1" smtClean="0"/>
              <a:t>Jiaotong</a:t>
            </a:r>
            <a:r>
              <a:rPr lang="en-US" sz="2400" dirty="0" smtClean="0"/>
              <a:t> University and their students</a:t>
            </a:r>
          </a:p>
          <a:p>
            <a:endParaRPr lang="en-US" sz="2400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Research Organizations Represented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Presentations by US EPA, US DOT, EU, NC State, and other US organizations</a:t>
            </a:r>
          </a:p>
          <a:p>
            <a:r>
              <a:rPr lang="en-US" dirty="0" smtClean="0"/>
              <a:t>The Chinese Researchers Included:</a:t>
            </a:r>
          </a:p>
          <a:p>
            <a:pPr lvl="1"/>
            <a:r>
              <a:rPr lang="en-US" dirty="0" smtClean="0"/>
              <a:t>VECC, Ministry of Environmental Protection, China</a:t>
            </a:r>
          </a:p>
          <a:p>
            <a:pPr lvl="1"/>
            <a:r>
              <a:rPr lang="en-US" dirty="0" smtClean="0"/>
              <a:t>Beijing </a:t>
            </a:r>
            <a:r>
              <a:rPr lang="en-US" dirty="0" err="1" smtClean="0"/>
              <a:t>Jiaotong</a:t>
            </a:r>
            <a:r>
              <a:rPr lang="en-US" dirty="0" smtClean="0"/>
              <a:t> University</a:t>
            </a:r>
          </a:p>
          <a:p>
            <a:pPr lvl="1"/>
            <a:r>
              <a:rPr lang="en-US" dirty="0" err="1" smtClean="0"/>
              <a:t>Tsinghua</a:t>
            </a:r>
            <a:r>
              <a:rPr lang="en-US" dirty="0" smtClean="0"/>
              <a:t> University</a:t>
            </a:r>
          </a:p>
          <a:p>
            <a:pPr lvl="1"/>
            <a:r>
              <a:rPr lang="en-US" dirty="0" smtClean="0"/>
              <a:t>China Automotive Technology and Research Center</a:t>
            </a:r>
            <a:endParaRPr lang="en-US" dirty="0" smtClean="0"/>
          </a:p>
          <a:p>
            <a:pPr lvl="1"/>
            <a:r>
              <a:rPr lang="en-US" dirty="0" smtClean="0"/>
              <a:t>Beijing Institute of Technology</a:t>
            </a:r>
          </a:p>
          <a:p>
            <a:pPr lvl="1"/>
            <a:r>
              <a:rPr lang="en-US" dirty="0" smtClean="0"/>
              <a:t>Shanghai Academy of Environmental Sciences</a:t>
            </a:r>
          </a:p>
          <a:p>
            <a:pPr lvl="1"/>
            <a:r>
              <a:rPr lang="en-US" dirty="0" smtClean="0"/>
              <a:t>Hong </a:t>
            </a:r>
            <a:r>
              <a:rPr lang="en-US" dirty="0" smtClean="0"/>
              <a:t>Kong Environmental Protection Department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"/>
            <a:ext cx="9161463" cy="647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629400" y="6477001"/>
            <a:ext cx="23732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sz="1600" dirty="0" smtClean="0"/>
              <a:t>Beijing </a:t>
            </a:r>
            <a:r>
              <a:rPr lang="en-US" sz="1600" dirty="0" err="1" smtClean="0"/>
              <a:t>Jiaotong</a:t>
            </a:r>
            <a:r>
              <a:rPr lang="en-US" sz="1600" dirty="0" smtClean="0"/>
              <a:t> University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"/>
            <a:ext cx="9161463" cy="647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629400" y="6477001"/>
            <a:ext cx="23732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lvl="1"/>
            <a:r>
              <a:rPr lang="en-US" sz="1600" dirty="0" smtClean="0"/>
              <a:t>Beijing </a:t>
            </a:r>
            <a:r>
              <a:rPr lang="en-US" sz="1600" dirty="0" err="1" smtClean="0"/>
              <a:t>Jiaotong</a:t>
            </a:r>
            <a:r>
              <a:rPr lang="en-US" sz="1600" dirty="0" smtClean="0"/>
              <a:t> University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334</Words>
  <Application>Microsoft Office PowerPoint</Application>
  <PresentationFormat>On-screen Show (4:3)</PresentationFormat>
  <Paragraphs>88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PEMS activities in China: A research tool to characterize the expanding vehicle fleet in China </vt:lpstr>
      <vt:lpstr>Slide 2</vt:lpstr>
      <vt:lpstr>Slide 3</vt:lpstr>
      <vt:lpstr>Mobile Source Conference in China</vt:lpstr>
      <vt:lpstr>Slide 5</vt:lpstr>
      <vt:lpstr>Mobile Source Conference in China</vt:lpstr>
      <vt:lpstr>Research Organizations Represented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Summary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</dc:creator>
  <cp:lastModifiedBy>LE</cp:lastModifiedBy>
  <cp:revision>18</cp:revision>
  <dcterms:created xsi:type="dcterms:W3CDTF">2011-03-16T16:54:42Z</dcterms:created>
  <dcterms:modified xsi:type="dcterms:W3CDTF">2011-03-24T05:42:31Z</dcterms:modified>
</cp:coreProperties>
</file>