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18" r:id="rId3"/>
    <p:sldId id="408" r:id="rId4"/>
    <p:sldId id="409" r:id="rId5"/>
    <p:sldId id="411" r:id="rId6"/>
    <p:sldId id="414" r:id="rId7"/>
    <p:sldId id="396" r:id="rId8"/>
    <p:sldId id="402" r:id="rId9"/>
    <p:sldId id="403" r:id="rId10"/>
    <p:sldId id="379" r:id="rId11"/>
    <p:sldId id="419" r:id="rId12"/>
    <p:sldId id="393" r:id="rId13"/>
    <p:sldId id="389" r:id="rId14"/>
    <p:sldId id="404" r:id="rId15"/>
    <p:sldId id="392" r:id="rId16"/>
    <p:sldId id="391" r:id="rId17"/>
    <p:sldId id="406" r:id="rId18"/>
    <p:sldId id="380" r:id="rId19"/>
    <p:sldId id="365" r:id="rId20"/>
    <p:sldId id="364" r:id="rId21"/>
    <p:sldId id="369" r:id="rId22"/>
    <p:sldId id="416" r:id="rId23"/>
    <p:sldId id="417" r:id="rId24"/>
    <p:sldId id="367" r:id="rId25"/>
    <p:sldId id="371" r:id="rId26"/>
    <p:sldId id="375" r:id="rId27"/>
    <p:sldId id="382" r:id="rId28"/>
    <p:sldId id="386" r:id="rId29"/>
    <p:sldId id="377" r:id="rId30"/>
    <p:sldId id="390" r:id="rId31"/>
    <p:sldId id="387" r:id="rId32"/>
    <p:sldId id="388" r:id="rId33"/>
    <p:sldId id="383" r:id="rId34"/>
    <p:sldId id="397" r:id="rId35"/>
    <p:sldId id="384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722" autoAdjust="0"/>
    <p:restoredTop sz="94693" autoAdjust="0"/>
  </p:normalViewPr>
  <p:slideViewPr>
    <p:cSldViewPr>
      <p:cViewPr>
        <p:scale>
          <a:sx n="65" d="100"/>
          <a:sy n="65" d="100"/>
        </p:scale>
        <p:origin x="-7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Correlation between </a:t>
            </a:r>
            <a:r>
              <a:rPr lang="en-US" dirty="0" smtClean="0"/>
              <a:t>on-road</a:t>
            </a:r>
            <a:r>
              <a:rPr lang="en-US" baseline="0" dirty="0" smtClean="0"/>
              <a:t> </a:t>
            </a:r>
            <a:r>
              <a:rPr lang="en-US" dirty="0" err="1" smtClean="0"/>
              <a:t>NOx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conc.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7564089911104503"/>
                  <c:y val="-0.10001538880131"/>
                </c:manualLayout>
              </c:layout>
              <c:numFmt formatCode="#,##0.00" sourceLinked="0"/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</c:trendlineLbl>
          </c:trendline>
          <c:xVal>
            <c:numRef>
              <c:f>Sheet1!$D$1:$D$1060</c:f>
              <c:numCache>
                <c:formatCode>General</c:formatCode>
                <c:ptCount val="1060"/>
                <c:pt idx="0">
                  <c:v>465.2</c:v>
                </c:pt>
                <c:pt idx="1">
                  <c:v>467.1</c:v>
                </c:pt>
                <c:pt idx="2">
                  <c:v>472.25</c:v>
                </c:pt>
                <c:pt idx="3">
                  <c:v>472.4</c:v>
                </c:pt>
                <c:pt idx="4">
                  <c:v>472.8</c:v>
                </c:pt>
                <c:pt idx="5">
                  <c:v>470.05</c:v>
                </c:pt>
                <c:pt idx="6">
                  <c:v>470.2</c:v>
                </c:pt>
                <c:pt idx="7">
                  <c:v>468.15000000000015</c:v>
                </c:pt>
                <c:pt idx="8">
                  <c:v>474.15000000000015</c:v>
                </c:pt>
                <c:pt idx="9">
                  <c:v>468.45</c:v>
                </c:pt>
                <c:pt idx="10">
                  <c:v>477.65000000000015</c:v>
                </c:pt>
                <c:pt idx="11">
                  <c:v>473.85</c:v>
                </c:pt>
                <c:pt idx="12">
                  <c:v>473.75</c:v>
                </c:pt>
                <c:pt idx="13">
                  <c:v>469</c:v>
                </c:pt>
                <c:pt idx="14">
                  <c:v>476.05</c:v>
                </c:pt>
                <c:pt idx="15">
                  <c:v>481.95</c:v>
                </c:pt>
                <c:pt idx="16">
                  <c:v>486.4</c:v>
                </c:pt>
                <c:pt idx="17">
                  <c:v>483.9</c:v>
                </c:pt>
                <c:pt idx="18">
                  <c:v>489</c:v>
                </c:pt>
                <c:pt idx="19">
                  <c:v>510.1</c:v>
                </c:pt>
                <c:pt idx="20">
                  <c:v>508.6</c:v>
                </c:pt>
                <c:pt idx="21">
                  <c:v>513.70000000000005</c:v>
                </c:pt>
                <c:pt idx="22">
                  <c:v>507.1</c:v>
                </c:pt>
                <c:pt idx="23">
                  <c:v>570.5</c:v>
                </c:pt>
                <c:pt idx="24">
                  <c:v>593.20000000000005</c:v>
                </c:pt>
                <c:pt idx="25">
                  <c:v>596.79999999999995</c:v>
                </c:pt>
                <c:pt idx="26">
                  <c:v>560.40000000000009</c:v>
                </c:pt>
                <c:pt idx="27">
                  <c:v>577.29999999999995</c:v>
                </c:pt>
                <c:pt idx="28">
                  <c:v>538.90000000000009</c:v>
                </c:pt>
                <c:pt idx="29">
                  <c:v>525.79999999999995</c:v>
                </c:pt>
                <c:pt idx="30">
                  <c:v>516.75</c:v>
                </c:pt>
                <c:pt idx="31">
                  <c:v>504.8</c:v>
                </c:pt>
                <c:pt idx="32">
                  <c:v>495.2</c:v>
                </c:pt>
                <c:pt idx="33">
                  <c:v>515.4</c:v>
                </c:pt>
                <c:pt idx="34">
                  <c:v>508.2</c:v>
                </c:pt>
                <c:pt idx="35">
                  <c:v>509.6</c:v>
                </c:pt>
                <c:pt idx="36">
                  <c:v>516</c:v>
                </c:pt>
                <c:pt idx="37">
                  <c:v>530.40000000000009</c:v>
                </c:pt>
                <c:pt idx="38">
                  <c:v>530</c:v>
                </c:pt>
                <c:pt idx="39">
                  <c:v>503.6</c:v>
                </c:pt>
                <c:pt idx="40">
                  <c:v>506.15000000000015</c:v>
                </c:pt>
                <c:pt idx="41">
                  <c:v>510.2</c:v>
                </c:pt>
                <c:pt idx="42">
                  <c:v>493.8</c:v>
                </c:pt>
                <c:pt idx="43">
                  <c:v>518.25</c:v>
                </c:pt>
                <c:pt idx="44">
                  <c:v>507.85</c:v>
                </c:pt>
                <c:pt idx="45">
                  <c:v>496.7</c:v>
                </c:pt>
                <c:pt idx="46">
                  <c:v>533.94999999999948</c:v>
                </c:pt>
                <c:pt idx="47">
                  <c:v>498.5</c:v>
                </c:pt>
                <c:pt idx="48">
                  <c:v>486.05</c:v>
                </c:pt>
                <c:pt idx="49">
                  <c:v>528.15</c:v>
                </c:pt>
                <c:pt idx="50">
                  <c:v>505.15000000000015</c:v>
                </c:pt>
                <c:pt idx="51">
                  <c:v>480.75</c:v>
                </c:pt>
                <c:pt idx="52">
                  <c:v>469.85</c:v>
                </c:pt>
                <c:pt idx="53">
                  <c:v>476.85</c:v>
                </c:pt>
                <c:pt idx="54">
                  <c:v>486</c:v>
                </c:pt>
                <c:pt idx="55">
                  <c:v>522.5</c:v>
                </c:pt>
                <c:pt idx="56">
                  <c:v>502.85</c:v>
                </c:pt>
                <c:pt idx="57">
                  <c:v>513.70000000000005</c:v>
                </c:pt>
                <c:pt idx="58">
                  <c:v>524.34999999999934</c:v>
                </c:pt>
                <c:pt idx="59">
                  <c:v>536.54999999999939</c:v>
                </c:pt>
                <c:pt idx="60">
                  <c:v>563.25</c:v>
                </c:pt>
                <c:pt idx="61">
                  <c:v>535.84999999999934</c:v>
                </c:pt>
                <c:pt idx="62">
                  <c:v>538.6</c:v>
                </c:pt>
                <c:pt idx="63">
                  <c:v>521.1</c:v>
                </c:pt>
                <c:pt idx="64">
                  <c:v>504.25</c:v>
                </c:pt>
                <c:pt idx="65">
                  <c:v>500.45</c:v>
                </c:pt>
                <c:pt idx="66">
                  <c:v>517.34999999999934</c:v>
                </c:pt>
                <c:pt idx="67">
                  <c:v>640.20000000000005</c:v>
                </c:pt>
                <c:pt idx="68">
                  <c:v>577.75</c:v>
                </c:pt>
                <c:pt idx="69">
                  <c:v>548.04999999999939</c:v>
                </c:pt>
                <c:pt idx="70">
                  <c:v>520.84999999999934</c:v>
                </c:pt>
                <c:pt idx="71">
                  <c:v>535.54999999999939</c:v>
                </c:pt>
                <c:pt idx="72">
                  <c:v>512.75</c:v>
                </c:pt>
                <c:pt idx="73">
                  <c:v>513.54999999999939</c:v>
                </c:pt>
                <c:pt idx="74">
                  <c:v>515.79999999999995</c:v>
                </c:pt>
                <c:pt idx="75">
                  <c:v>514.40000000000009</c:v>
                </c:pt>
                <c:pt idx="76">
                  <c:v>495.55</c:v>
                </c:pt>
                <c:pt idx="77">
                  <c:v>502.4</c:v>
                </c:pt>
                <c:pt idx="78">
                  <c:v>527</c:v>
                </c:pt>
                <c:pt idx="79">
                  <c:v>531.54999999999939</c:v>
                </c:pt>
                <c:pt idx="80">
                  <c:v>533.70000000000005</c:v>
                </c:pt>
                <c:pt idx="81">
                  <c:v>536.5</c:v>
                </c:pt>
                <c:pt idx="82">
                  <c:v>527.94999999999948</c:v>
                </c:pt>
                <c:pt idx="83">
                  <c:v>540.65</c:v>
                </c:pt>
                <c:pt idx="84">
                  <c:v>544.04999999999939</c:v>
                </c:pt>
                <c:pt idx="85">
                  <c:v>542.5</c:v>
                </c:pt>
                <c:pt idx="86">
                  <c:v>553.15</c:v>
                </c:pt>
                <c:pt idx="87">
                  <c:v>551.5</c:v>
                </c:pt>
                <c:pt idx="88">
                  <c:v>545.20000000000005</c:v>
                </c:pt>
                <c:pt idx="89">
                  <c:v>540.84999999999934</c:v>
                </c:pt>
                <c:pt idx="90">
                  <c:v>576.25</c:v>
                </c:pt>
                <c:pt idx="91">
                  <c:v>597.84999999999923</c:v>
                </c:pt>
                <c:pt idx="92">
                  <c:v>592.79999999999995</c:v>
                </c:pt>
                <c:pt idx="93">
                  <c:v>576.84999999999923</c:v>
                </c:pt>
                <c:pt idx="94">
                  <c:v>571.25</c:v>
                </c:pt>
                <c:pt idx="95">
                  <c:v>553.94999999999948</c:v>
                </c:pt>
                <c:pt idx="96">
                  <c:v>554.1</c:v>
                </c:pt>
                <c:pt idx="97">
                  <c:v>554.70000000000005</c:v>
                </c:pt>
                <c:pt idx="98">
                  <c:v>559.25</c:v>
                </c:pt>
                <c:pt idx="99">
                  <c:v>497</c:v>
                </c:pt>
                <c:pt idx="100">
                  <c:v>488.35</c:v>
                </c:pt>
                <c:pt idx="101">
                  <c:v>490.5</c:v>
                </c:pt>
                <c:pt idx="102">
                  <c:v>500.85</c:v>
                </c:pt>
                <c:pt idx="103">
                  <c:v>498.7</c:v>
                </c:pt>
                <c:pt idx="104">
                  <c:v>491</c:v>
                </c:pt>
                <c:pt idx="105">
                  <c:v>494.1</c:v>
                </c:pt>
                <c:pt idx="106">
                  <c:v>493.65000000000015</c:v>
                </c:pt>
                <c:pt idx="107">
                  <c:v>497.9</c:v>
                </c:pt>
                <c:pt idx="108">
                  <c:v>505.65000000000015</c:v>
                </c:pt>
                <c:pt idx="109">
                  <c:v>514.5</c:v>
                </c:pt>
                <c:pt idx="110">
                  <c:v>512.04999999999939</c:v>
                </c:pt>
                <c:pt idx="111">
                  <c:v>570.34999999999934</c:v>
                </c:pt>
                <c:pt idx="112">
                  <c:v>594.65000000000009</c:v>
                </c:pt>
                <c:pt idx="113">
                  <c:v>578.20000000000005</c:v>
                </c:pt>
                <c:pt idx="114">
                  <c:v>552.9</c:v>
                </c:pt>
                <c:pt idx="115">
                  <c:v>540.25</c:v>
                </c:pt>
                <c:pt idx="116">
                  <c:v>567.75</c:v>
                </c:pt>
                <c:pt idx="117">
                  <c:v>612.15000000000009</c:v>
                </c:pt>
                <c:pt idx="118">
                  <c:v>646.5</c:v>
                </c:pt>
                <c:pt idx="119">
                  <c:v>648.6</c:v>
                </c:pt>
                <c:pt idx="120">
                  <c:v>613.75</c:v>
                </c:pt>
                <c:pt idx="121">
                  <c:v>596.9</c:v>
                </c:pt>
                <c:pt idx="122">
                  <c:v>598</c:v>
                </c:pt>
                <c:pt idx="123">
                  <c:v>604.79999999999995</c:v>
                </c:pt>
                <c:pt idx="124">
                  <c:v>567.44999999999948</c:v>
                </c:pt>
                <c:pt idx="125">
                  <c:v>556.44999999999948</c:v>
                </c:pt>
                <c:pt idx="126">
                  <c:v>561.04999999999939</c:v>
                </c:pt>
                <c:pt idx="127">
                  <c:v>540.20000000000005</c:v>
                </c:pt>
                <c:pt idx="128">
                  <c:v>544.9</c:v>
                </c:pt>
                <c:pt idx="129">
                  <c:v>567.70000000000005</c:v>
                </c:pt>
                <c:pt idx="130">
                  <c:v>590.70000000000005</c:v>
                </c:pt>
                <c:pt idx="131">
                  <c:v>576.54999999999939</c:v>
                </c:pt>
                <c:pt idx="132">
                  <c:v>562.84999999999934</c:v>
                </c:pt>
                <c:pt idx="133">
                  <c:v>530.44999999999948</c:v>
                </c:pt>
                <c:pt idx="134">
                  <c:v>515.84999999999923</c:v>
                </c:pt>
                <c:pt idx="135">
                  <c:v>519.44999999999948</c:v>
                </c:pt>
                <c:pt idx="136">
                  <c:v>549.4</c:v>
                </c:pt>
                <c:pt idx="137">
                  <c:v>614.75</c:v>
                </c:pt>
                <c:pt idx="138">
                  <c:v>628.29999999999995</c:v>
                </c:pt>
                <c:pt idx="139">
                  <c:v>608.29999999999995</c:v>
                </c:pt>
                <c:pt idx="140">
                  <c:v>607.75</c:v>
                </c:pt>
                <c:pt idx="141">
                  <c:v>543.1</c:v>
                </c:pt>
                <c:pt idx="142">
                  <c:v>508.5</c:v>
                </c:pt>
                <c:pt idx="143">
                  <c:v>521.44999999999948</c:v>
                </c:pt>
                <c:pt idx="144">
                  <c:v>508.3</c:v>
                </c:pt>
                <c:pt idx="145">
                  <c:v>516.1</c:v>
                </c:pt>
                <c:pt idx="146">
                  <c:v>515.20000000000005</c:v>
                </c:pt>
                <c:pt idx="147">
                  <c:v>504.9</c:v>
                </c:pt>
                <c:pt idx="148">
                  <c:v>513.20000000000005</c:v>
                </c:pt>
                <c:pt idx="149">
                  <c:v>532.6</c:v>
                </c:pt>
                <c:pt idx="150">
                  <c:v>535.1</c:v>
                </c:pt>
                <c:pt idx="151">
                  <c:v>526.34999999999934</c:v>
                </c:pt>
                <c:pt idx="152">
                  <c:v>522.29999999999995</c:v>
                </c:pt>
                <c:pt idx="153">
                  <c:v>517.65</c:v>
                </c:pt>
                <c:pt idx="154">
                  <c:v>522.34999999999934</c:v>
                </c:pt>
                <c:pt idx="155">
                  <c:v>526.94999999999948</c:v>
                </c:pt>
                <c:pt idx="156">
                  <c:v>507.65000000000015</c:v>
                </c:pt>
                <c:pt idx="157">
                  <c:v>509.25</c:v>
                </c:pt>
                <c:pt idx="158">
                  <c:v>497.8</c:v>
                </c:pt>
                <c:pt idx="159">
                  <c:v>490.55</c:v>
                </c:pt>
                <c:pt idx="160">
                  <c:v>499.65000000000015</c:v>
                </c:pt>
                <c:pt idx="161">
                  <c:v>503.29999999999956</c:v>
                </c:pt>
                <c:pt idx="162">
                  <c:v>500.1</c:v>
                </c:pt>
                <c:pt idx="163">
                  <c:v>497.25</c:v>
                </c:pt>
                <c:pt idx="164">
                  <c:v>500.55</c:v>
                </c:pt>
                <c:pt idx="165">
                  <c:v>496.45</c:v>
                </c:pt>
                <c:pt idx="166">
                  <c:v>498</c:v>
                </c:pt>
                <c:pt idx="167">
                  <c:v>505.55</c:v>
                </c:pt>
                <c:pt idx="168">
                  <c:v>513.94999999999948</c:v>
                </c:pt>
                <c:pt idx="169">
                  <c:v>519.6</c:v>
                </c:pt>
                <c:pt idx="170">
                  <c:v>522.34999999999934</c:v>
                </c:pt>
                <c:pt idx="171">
                  <c:v>527.1</c:v>
                </c:pt>
                <c:pt idx="172">
                  <c:v>524.6</c:v>
                </c:pt>
                <c:pt idx="173">
                  <c:v>515.65</c:v>
                </c:pt>
                <c:pt idx="174">
                  <c:v>507.2</c:v>
                </c:pt>
                <c:pt idx="175">
                  <c:v>503.55</c:v>
                </c:pt>
                <c:pt idx="176">
                  <c:v>490.7</c:v>
                </c:pt>
                <c:pt idx="177">
                  <c:v>482.7</c:v>
                </c:pt>
                <c:pt idx="178">
                  <c:v>507.1</c:v>
                </c:pt>
                <c:pt idx="179">
                  <c:v>508</c:v>
                </c:pt>
                <c:pt idx="180">
                  <c:v>487.6</c:v>
                </c:pt>
                <c:pt idx="181">
                  <c:v>488.2</c:v>
                </c:pt>
                <c:pt idx="182">
                  <c:v>485.05</c:v>
                </c:pt>
                <c:pt idx="183">
                  <c:v>482.15000000000015</c:v>
                </c:pt>
                <c:pt idx="184">
                  <c:v>489.7</c:v>
                </c:pt>
                <c:pt idx="185">
                  <c:v>525.70000000000005</c:v>
                </c:pt>
                <c:pt idx="186">
                  <c:v>548.20000000000005</c:v>
                </c:pt>
                <c:pt idx="187">
                  <c:v>599.79999999999995</c:v>
                </c:pt>
                <c:pt idx="188">
                  <c:v>666.34999999999934</c:v>
                </c:pt>
                <c:pt idx="189">
                  <c:v>615.15000000000009</c:v>
                </c:pt>
                <c:pt idx="190">
                  <c:v>600.44999999999948</c:v>
                </c:pt>
                <c:pt idx="191">
                  <c:v>562.25</c:v>
                </c:pt>
                <c:pt idx="192">
                  <c:v>550.04999999999939</c:v>
                </c:pt>
                <c:pt idx="193">
                  <c:v>561.54999999999939</c:v>
                </c:pt>
                <c:pt idx="194">
                  <c:v>538.04999999999939</c:v>
                </c:pt>
                <c:pt idx="195">
                  <c:v>507.5</c:v>
                </c:pt>
                <c:pt idx="196">
                  <c:v>497.95</c:v>
                </c:pt>
                <c:pt idx="197">
                  <c:v>507.29999999999956</c:v>
                </c:pt>
                <c:pt idx="198">
                  <c:v>502.29999999999956</c:v>
                </c:pt>
                <c:pt idx="199">
                  <c:v>480.95</c:v>
                </c:pt>
                <c:pt idx="200">
                  <c:v>482.55</c:v>
                </c:pt>
                <c:pt idx="201">
                  <c:v>531</c:v>
                </c:pt>
                <c:pt idx="202">
                  <c:v>540.04999999999939</c:v>
                </c:pt>
                <c:pt idx="203">
                  <c:v>496</c:v>
                </c:pt>
                <c:pt idx="204">
                  <c:v>488.1</c:v>
                </c:pt>
                <c:pt idx="205">
                  <c:v>487.95</c:v>
                </c:pt>
                <c:pt idx="206">
                  <c:v>497</c:v>
                </c:pt>
                <c:pt idx="207">
                  <c:v>513.25</c:v>
                </c:pt>
                <c:pt idx="208">
                  <c:v>520.04999999999939</c:v>
                </c:pt>
                <c:pt idx="209">
                  <c:v>529.15</c:v>
                </c:pt>
                <c:pt idx="210">
                  <c:v>562.84999999999923</c:v>
                </c:pt>
                <c:pt idx="211">
                  <c:v>573.65</c:v>
                </c:pt>
                <c:pt idx="212">
                  <c:v>570.04999999999939</c:v>
                </c:pt>
                <c:pt idx="213">
                  <c:v>553.4</c:v>
                </c:pt>
                <c:pt idx="214">
                  <c:v>558.84999999999934</c:v>
                </c:pt>
                <c:pt idx="215">
                  <c:v>554.34999999999934</c:v>
                </c:pt>
                <c:pt idx="216">
                  <c:v>538.20000000000005</c:v>
                </c:pt>
                <c:pt idx="217">
                  <c:v>512.5</c:v>
                </c:pt>
                <c:pt idx="218">
                  <c:v>494.9</c:v>
                </c:pt>
                <c:pt idx="219">
                  <c:v>518.44999999999948</c:v>
                </c:pt>
                <c:pt idx="220">
                  <c:v>541.79999999999995</c:v>
                </c:pt>
                <c:pt idx="221">
                  <c:v>551.94999999999948</c:v>
                </c:pt>
                <c:pt idx="222">
                  <c:v>583.15</c:v>
                </c:pt>
                <c:pt idx="223">
                  <c:v>554.15</c:v>
                </c:pt>
                <c:pt idx="224">
                  <c:v>583.70000000000005</c:v>
                </c:pt>
                <c:pt idx="225">
                  <c:v>565.6</c:v>
                </c:pt>
                <c:pt idx="226">
                  <c:v>593.84999999999934</c:v>
                </c:pt>
                <c:pt idx="227">
                  <c:v>582.75</c:v>
                </c:pt>
                <c:pt idx="228">
                  <c:v>487.5</c:v>
                </c:pt>
                <c:pt idx="229">
                  <c:v>469.6</c:v>
                </c:pt>
                <c:pt idx="230">
                  <c:v>485.4</c:v>
                </c:pt>
                <c:pt idx="231">
                  <c:v>506.85</c:v>
                </c:pt>
                <c:pt idx="232">
                  <c:v>492.2</c:v>
                </c:pt>
                <c:pt idx="233">
                  <c:v>481.85</c:v>
                </c:pt>
                <c:pt idx="234">
                  <c:v>497.15000000000015</c:v>
                </c:pt>
                <c:pt idx="235">
                  <c:v>483.5</c:v>
                </c:pt>
                <c:pt idx="236">
                  <c:v>497</c:v>
                </c:pt>
                <c:pt idx="237">
                  <c:v>507.7</c:v>
                </c:pt>
                <c:pt idx="238">
                  <c:v>510.2</c:v>
                </c:pt>
                <c:pt idx="239">
                  <c:v>519.79999999999995</c:v>
                </c:pt>
                <c:pt idx="240">
                  <c:v>529.04999999999939</c:v>
                </c:pt>
                <c:pt idx="241">
                  <c:v>518.84999999999923</c:v>
                </c:pt>
                <c:pt idx="242">
                  <c:v>521.4</c:v>
                </c:pt>
                <c:pt idx="243">
                  <c:v>526.1</c:v>
                </c:pt>
                <c:pt idx="244">
                  <c:v>514.44999999999948</c:v>
                </c:pt>
                <c:pt idx="245">
                  <c:v>501.1</c:v>
                </c:pt>
                <c:pt idx="246">
                  <c:v>499.2</c:v>
                </c:pt>
                <c:pt idx="247">
                  <c:v>500.4</c:v>
                </c:pt>
                <c:pt idx="248">
                  <c:v>496</c:v>
                </c:pt>
                <c:pt idx="249">
                  <c:v>489.6</c:v>
                </c:pt>
                <c:pt idx="250">
                  <c:v>509.85</c:v>
                </c:pt>
                <c:pt idx="251">
                  <c:v>526.65000000000009</c:v>
                </c:pt>
                <c:pt idx="252">
                  <c:v>533.1</c:v>
                </c:pt>
                <c:pt idx="253">
                  <c:v>528.79999999999995</c:v>
                </c:pt>
                <c:pt idx="254">
                  <c:v>527.15000000000009</c:v>
                </c:pt>
                <c:pt idx="255">
                  <c:v>527.5</c:v>
                </c:pt>
                <c:pt idx="256">
                  <c:v>518.34999999999934</c:v>
                </c:pt>
                <c:pt idx="257">
                  <c:v>506.9</c:v>
                </c:pt>
                <c:pt idx="258">
                  <c:v>509.7</c:v>
                </c:pt>
                <c:pt idx="259">
                  <c:v>513.1</c:v>
                </c:pt>
                <c:pt idx="260">
                  <c:v>523.54999999999939</c:v>
                </c:pt>
                <c:pt idx="261">
                  <c:v>533.34999999999923</c:v>
                </c:pt>
                <c:pt idx="262">
                  <c:v>548.04999999999939</c:v>
                </c:pt>
                <c:pt idx="263">
                  <c:v>539.34999999999934</c:v>
                </c:pt>
                <c:pt idx="264">
                  <c:v>537.65000000000009</c:v>
                </c:pt>
                <c:pt idx="265">
                  <c:v>528.54999999999939</c:v>
                </c:pt>
                <c:pt idx="266">
                  <c:v>511.4</c:v>
                </c:pt>
                <c:pt idx="267">
                  <c:v>501.25</c:v>
                </c:pt>
                <c:pt idx="268">
                  <c:v>507.2</c:v>
                </c:pt>
                <c:pt idx="269">
                  <c:v>513.70000000000005</c:v>
                </c:pt>
                <c:pt idx="270">
                  <c:v>518.04999999999939</c:v>
                </c:pt>
                <c:pt idx="271">
                  <c:v>515.79999999999995</c:v>
                </c:pt>
                <c:pt idx="272">
                  <c:v>517.4</c:v>
                </c:pt>
                <c:pt idx="273">
                  <c:v>526.1</c:v>
                </c:pt>
                <c:pt idx="274">
                  <c:v>519.94999999999948</c:v>
                </c:pt>
                <c:pt idx="275">
                  <c:v>520.1</c:v>
                </c:pt>
                <c:pt idx="276">
                  <c:v>522.6</c:v>
                </c:pt>
                <c:pt idx="277">
                  <c:v>534.70000000000005</c:v>
                </c:pt>
                <c:pt idx="278">
                  <c:v>545.5</c:v>
                </c:pt>
                <c:pt idx="279">
                  <c:v>548.65000000000009</c:v>
                </c:pt>
                <c:pt idx="280">
                  <c:v>542.44999999999948</c:v>
                </c:pt>
                <c:pt idx="281">
                  <c:v>556.20000000000005</c:v>
                </c:pt>
                <c:pt idx="282">
                  <c:v>554.04999999999939</c:v>
                </c:pt>
                <c:pt idx="283">
                  <c:v>557.94999999999948</c:v>
                </c:pt>
                <c:pt idx="284">
                  <c:v>544.15</c:v>
                </c:pt>
                <c:pt idx="285">
                  <c:v>526.1</c:v>
                </c:pt>
                <c:pt idx="286">
                  <c:v>507.85</c:v>
                </c:pt>
                <c:pt idx="287">
                  <c:v>505.95</c:v>
                </c:pt>
                <c:pt idx="288">
                  <c:v>511.95</c:v>
                </c:pt>
                <c:pt idx="289">
                  <c:v>509.1</c:v>
                </c:pt>
                <c:pt idx="290">
                  <c:v>524.4</c:v>
                </c:pt>
                <c:pt idx="291">
                  <c:v>536.44999999999948</c:v>
                </c:pt>
                <c:pt idx="292">
                  <c:v>531.1</c:v>
                </c:pt>
                <c:pt idx="293">
                  <c:v>523.15000000000009</c:v>
                </c:pt>
                <c:pt idx="294">
                  <c:v>532.20000000000005</c:v>
                </c:pt>
                <c:pt idx="295">
                  <c:v>538.29999999999995</c:v>
                </c:pt>
                <c:pt idx="296">
                  <c:v>527.15</c:v>
                </c:pt>
                <c:pt idx="297">
                  <c:v>516.79999999999995</c:v>
                </c:pt>
                <c:pt idx="298">
                  <c:v>521</c:v>
                </c:pt>
                <c:pt idx="299">
                  <c:v>535.29999999999995</c:v>
                </c:pt>
                <c:pt idx="300">
                  <c:v>534.44999999999948</c:v>
                </c:pt>
                <c:pt idx="301">
                  <c:v>520.1</c:v>
                </c:pt>
                <c:pt idx="302">
                  <c:v>515.54999999999939</c:v>
                </c:pt>
                <c:pt idx="303">
                  <c:v>527.29999999999995</c:v>
                </c:pt>
                <c:pt idx="304">
                  <c:v>518.6</c:v>
                </c:pt>
                <c:pt idx="305">
                  <c:v>511.2</c:v>
                </c:pt>
                <c:pt idx="306">
                  <c:v>499.75</c:v>
                </c:pt>
                <c:pt idx="307">
                  <c:v>495.75</c:v>
                </c:pt>
                <c:pt idx="308">
                  <c:v>489.95</c:v>
                </c:pt>
                <c:pt idx="309">
                  <c:v>485.2</c:v>
                </c:pt>
                <c:pt idx="310">
                  <c:v>478.6</c:v>
                </c:pt>
                <c:pt idx="311">
                  <c:v>474.75</c:v>
                </c:pt>
                <c:pt idx="312">
                  <c:v>476.65000000000015</c:v>
                </c:pt>
                <c:pt idx="313">
                  <c:v>509.8</c:v>
                </c:pt>
                <c:pt idx="314">
                  <c:v>516.5</c:v>
                </c:pt>
                <c:pt idx="315">
                  <c:v>544.29999999999995</c:v>
                </c:pt>
                <c:pt idx="316">
                  <c:v>622.6</c:v>
                </c:pt>
                <c:pt idx="317">
                  <c:v>646.65000000000009</c:v>
                </c:pt>
                <c:pt idx="318">
                  <c:v>703.15</c:v>
                </c:pt>
                <c:pt idx="319">
                  <c:v>754.94999999999948</c:v>
                </c:pt>
                <c:pt idx="320">
                  <c:v>716.55</c:v>
                </c:pt>
                <c:pt idx="321">
                  <c:v>662.34999999999934</c:v>
                </c:pt>
                <c:pt idx="322">
                  <c:v>608.70000000000005</c:v>
                </c:pt>
                <c:pt idx="323">
                  <c:v>638</c:v>
                </c:pt>
                <c:pt idx="324">
                  <c:v>644.70000000000005</c:v>
                </c:pt>
                <c:pt idx="325">
                  <c:v>633.34999999999923</c:v>
                </c:pt>
                <c:pt idx="326">
                  <c:v>610.84999999999923</c:v>
                </c:pt>
                <c:pt idx="327">
                  <c:v>605.94999999999948</c:v>
                </c:pt>
                <c:pt idx="328">
                  <c:v>602.84999999999934</c:v>
                </c:pt>
                <c:pt idx="329">
                  <c:v>614.1</c:v>
                </c:pt>
                <c:pt idx="330">
                  <c:v>618.20000000000005</c:v>
                </c:pt>
                <c:pt idx="331">
                  <c:v>615.84999999999923</c:v>
                </c:pt>
                <c:pt idx="332">
                  <c:v>619.90000000000009</c:v>
                </c:pt>
                <c:pt idx="333">
                  <c:v>622.20000000000005</c:v>
                </c:pt>
                <c:pt idx="334">
                  <c:v>620.20000000000005</c:v>
                </c:pt>
                <c:pt idx="335">
                  <c:v>634.79999999999995</c:v>
                </c:pt>
                <c:pt idx="336">
                  <c:v>632.6</c:v>
                </c:pt>
                <c:pt idx="337">
                  <c:v>504.25</c:v>
                </c:pt>
                <c:pt idx="338">
                  <c:v>450.35</c:v>
                </c:pt>
                <c:pt idx="339">
                  <c:v>442.95</c:v>
                </c:pt>
                <c:pt idx="340">
                  <c:v>442.2</c:v>
                </c:pt>
                <c:pt idx="341">
                  <c:v>444.15000000000015</c:v>
                </c:pt>
                <c:pt idx="342">
                  <c:v>448.35</c:v>
                </c:pt>
                <c:pt idx="343">
                  <c:v>458.6</c:v>
                </c:pt>
                <c:pt idx="344">
                  <c:v>484.35</c:v>
                </c:pt>
                <c:pt idx="345">
                  <c:v>480.15000000000015</c:v>
                </c:pt>
                <c:pt idx="346">
                  <c:v>453.45</c:v>
                </c:pt>
                <c:pt idx="347">
                  <c:v>459.75</c:v>
                </c:pt>
                <c:pt idx="348">
                  <c:v>493.9</c:v>
                </c:pt>
                <c:pt idx="349">
                  <c:v>500.05</c:v>
                </c:pt>
                <c:pt idx="350">
                  <c:v>501.7</c:v>
                </c:pt>
                <c:pt idx="351">
                  <c:v>495</c:v>
                </c:pt>
                <c:pt idx="352">
                  <c:v>485.45</c:v>
                </c:pt>
                <c:pt idx="353">
                  <c:v>468.65000000000015</c:v>
                </c:pt>
                <c:pt idx="354">
                  <c:v>455.79999999999956</c:v>
                </c:pt>
                <c:pt idx="355">
                  <c:v>447.25</c:v>
                </c:pt>
                <c:pt idx="356">
                  <c:v>454.65000000000015</c:v>
                </c:pt>
                <c:pt idx="357">
                  <c:v>493.65000000000015</c:v>
                </c:pt>
                <c:pt idx="358">
                  <c:v>478.3</c:v>
                </c:pt>
                <c:pt idx="359">
                  <c:v>476</c:v>
                </c:pt>
                <c:pt idx="360">
                  <c:v>458.65000000000015</c:v>
                </c:pt>
                <c:pt idx="361">
                  <c:v>449.4</c:v>
                </c:pt>
                <c:pt idx="362">
                  <c:v>442.1</c:v>
                </c:pt>
                <c:pt idx="363">
                  <c:v>442.15000000000015</c:v>
                </c:pt>
                <c:pt idx="364">
                  <c:v>443.95</c:v>
                </c:pt>
                <c:pt idx="365">
                  <c:v>446.79999999999956</c:v>
                </c:pt>
                <c:pt idx="366">
                  <c:v>450.05</c:v>
                </c:pt>
                <c:pt idx="367">
                  <c:v>442.4</c:v>
                </c:pt>
                <c:pt idx="368">
                  <c:v>437.25</c:v>
                </c:pt>
                <c:pt idx="369">
                  <c:v>437.35</c:v>
                </c:pt>
                <c:pt idx="370">
                  <c:v>441.45</c:v>
                </c:pt>
                <c:pt idx="371">
                  <c:v>441.4</c:v>
                </c:pt>
                <c:pt idx="372">
                  <c:v>439.65000000000015</c:v>
                </c:pt>
                <c:pt idx="373">
                  <c:v>437.1</c:v>
                </c:pt>
                <c:pt idx="374">
                  <c:v>438.75</c:v>
                </c:pt>
                <c:pt idx="375">
                  <c:v>439.2</c:v>
                </c:pt>
                <c:pt idx="376">
                  <c:v>442.7</c:v>
                </c:pt>
                <c:pt idx="377">
                  <c:v>445.6</c:v>
                </c:pt>
                <c:pt idx="378">
                  <c:v>449.7</c:v>
                </c:pt>
                <c:pt idx="379">
                  <c:v>451.4</c:v>
                </c:pt>
                <c:pt idx="380">
                  <c:v>453.7</c:v>
                </c:pt>
                <c:pt idx="381">
                  <c:v>441.4</c:v>
                </c:pt>
                <c:pt idx="382">
                  <c:v>440.6</c:v>
                </c:pt>
                <c:pt idx="383">
                  <c:v>445.15000000000015</c:v>
                </c:pt>
                <c:pt idx="384">
                  <c:v>448.6</c:v>
                </c:pt>
                <c:pt idx="385">
                  <c:v>451.8</c:v>
                </c:pt>
                <c:pt idx="386">
                  <c:v>446.4</c:v>
                </c:pt>
                <c:pt idx="387">
                  <c:v>443.4</c:v>
                </c:pt>
                <c:pt idx="388">
                  <c:v>445.8</c:v>
                </c:pt>
                <c:pt idx="389">
                  <c:v>442.6</c:v>
                </c:pt>
                <c:pt idx="390">
                  <c:v>432.3</c:v>
                </c:pt>
                <c:pt idx="391">
                  <c:v>431.75</c:v>
                </c:pt>
                <c:pt idx="392">
                  <c:v>433.65000000000015</c:v>
                </c:pt>
                <c:pt idx="393">
                  <c:v>433.85</c:v>
                </c:pt>
                <c:pt idx="394">
                  <c:v>429.85</c:v>
                </c:pt>
                <c:pt idx="395">
                  <c:v>431.5</c:v>
                </c:pt>
                <c:pt idx="396">
                  <c:v>431.15000000000015</c:v>
                </c:pt>
                <c:pt idx="397">
                  <c:v>429.55</c:v>
                </c:pt>
                <c:pt idx="398">
                  <c:v>425</c:v>
                </c:pt>
                <c:pt idx="399">
                  <c:v>425.55</c:v>
                </c:pt>
                <c:pt idx="400">
                  <c:v>425.5</c:v>
                </c:pt>
                <c:pt idx="401">
                  <c:v>424.05</c:v>
                </c:pt>
                <c:pt idx="402">
                  <c:v>425.95</c:v>
                </c:pt>
                <c:pt idx="403">
                  <c:v>425.2</c:v>
                </c:pt>
                <c:pt idx="404">
                  <c:v>426.4</c:v>
                </c:pt>
                <c:pt idx="405">
                  <c:v>426.2</c:v>
                </c:pt>
                <c:pt idx="406">
                  <c:v>425.7</c:v>
                </c:pt>
                <c:pt idx="407">
                  <c:v>423.15000000000015</c:v>
                </c:pt>
                <c:pt idx="408">
                  <c:v>423.2</c:v>
                </c:pt>
                <c:pt idx="409">
                  <c:v>421.8</c:v>
                </c:pt>
                <c:pt idx="410">
                  <c:v>420.95</c:v>
                </c:pt>
                <c:pt idx="411">
                  <c:v>421.45</c:v>
                </c:pt>
                <c:pt idx="412">
                  <c:v>419.5</c:v>
                </c:pt>
                <c:pt idx="413">
                  <c:v>418.9</c:v>
                </c:pt>
                <c:pt idx="414">
                  <c:v>422.4</c:v>
                </c:pt>
                <c:pt idx="416">
                  <c:v>421.7</c:v>
                </c:pt>
                <c:pt idx="417">
                  <c:v>418.5</c:v>
                </c:pt>
                <c:pt idx="418">
                  <c:v>424.4</c:v>
                </c:pt>
                <c:pt idx="419">
                  <c:v>438.2</c:v>
                </c:pt>
                <c:pt idx="420">
                  <c:v>435.45</c:v>
                </c:pt>
                <c:pt idx="421">
                  <c:v>429.25</c:v>
                </c:pt>
                <c:pt idx="422">
                  <c:v>434.1</c:v>
                </c:pt>
                <c:pt idx="423">
                  <c:v>430.15000000000015</c:v>
                </c:pt>
                <c:pt idx="424">
                  <c:v>428.65000000000015</c:v>
                </c:pt>
                <c:pt idx="425">
                  <c:v>432.55</c:v>
                </c:pt>
                <c:pt idx="426">
                  <c:v>433.75</c:v>
                </c:pt>
                <c:pt idx="427">
                  <c:v>433.79999999999956</c:v>
                </c:pt>
                <c:pt idx="428">
                  <c:v>436.2</c:v>
                </c:pt>
                <c:pt idx="429">
                  <c:v>433.45</c:v>
                </c:pt>
                <c:pt idx="430">
                  <c:v>436.65000000000015</c:v>
                </c:pt>
                <c:pt idx="431">
                  <c:v>464.25</c:v>
                </c:pt>
                <c:pt idx="432">
                  <c:v>445.95</c:v>
                </c:pt>
                <c:pt idx="433">
                  <c:v>440.85</c:v>
                </c:pt>
                <c:pt idx="434">
                  <c:v>442.65000000000015</c:v>
                </c:pt>
                <c:pt idx="435">
                  <c:v>443.1</c:v>
                </c:pt>
                <c:pt idx="436">
                  <c:v>440.9</c:v>
                </c:pt>
                <c:pt idx="437">
                  <c:v>442</c:v>
                </c:pt>
                <c:pt idx="438">
                  <c:v>437.2</c:v>
                </c:pt>
                <c:pt idx="439">
                  <c:v>431.79999999999956</c:v>
                </c:pt>
                <c:pt idx="440">
                  <c:v>436.85</c:v>
                </c:pt>
                <c:pt idx="441">
                  <c:v>449.25</c:v>
                </c:pt>
                <c:pt idx="442">
                  <c:v>442</c:v>
                </c:pt>
                <c:pt idx="443">
                  <c:v>433.65000000000015</c:v>
                </c:pt>
                <c:pt idx="444">
                  <c:v>436.8</c:v>
                </c:pt>
                <c:pt idx="445">
                  <c:v>443.5</c:v>
                </c:pt>
                <c:pt idx="446">
                  <c:v>444.75</c:v>
                </c:pt>
                <c:pt idx="447">
                  <c:v>446.1</c:v>
                </c:pt>
                <c:pt idx="448">
                  <c:v>447</c:v>
                </c:pt>
                <c:pt idx="449">
                  <c:v>456.2</c:v>
                </c:pt>
                <c:pt idx="450">
                  <c:v>462.25</c:v>
                </c:pt>
                <c:pt idx="451">
                  <c:v>470.85</c:v>
                </c:pt>
                <c:pt idx="452">
                  <c:v>472.4</c:v>
                </c:pt>
                <c:pt idx="453">
                  <c:v>453.55</c:v>
                </c:pt>
                <c:pt idx="454">
                  <c:v>442.5</c:v>
                </c:pt>
                <c:pt idx="455">
                  <c:v>451.95</c:v>
                </c:pt>
                <c:pt idx="456">
                  <c:v>451.2</c:v>
                </c:pt>
                <c:pt idx="457">
                  <c:v>442.1</c:v>
                </c:pt>
                <c:pt idx="458">
                  <c:v>451.1</c:v>
                </c:pt>
                <c:pt idx="459">
                  <c:v>460.1</c:v>
                </c:pt>
                <c:pt idx="460">
                  <c:v>456.9</c:v>
                </c:pt>
                <c:pt idx="461">
                  <c:v>449.3</c:v>
                </c:pt>
                <c:pt idx="462">
                  <c:v>448.65000000000015</c:v>
                </c:pt>
                <c:pt idx="463">
                  <c:v>450.4</c:v>
                </c:pt>
                <c:pt idx="464">
                  <c:v>449.1</c:v>
                </c:pt>
                <c:pt idx="465">
                  <c:v>451.55</c:v>
                </c:pt>
                <c:pt idx="466">
                  <c:v>515.34999999999934</c:v>
                </c:pt>
                <c:pt idx="467">
                  <c:v>478.9</c:v>
                </c:pt>
                <c:pt idx="468">
                  <c:v>575.1</c:v>
                </c:pt>
                <c:pt idx="469">
                  <c:v>527.94999999999948</c:v>
                </c:pt>
                <c:pt idx="470">
                  <c:v>552.54999999999939</c:v>
                </c:pt>
                <c:pt idx="471">
                  <c:v>571.25</c:v>
                </c:pt>
                <c:pt idx="472">
                  <c:v>605.20000000000005</c:v>
                </c:pt>
                <c:pt idx="473">
                  <c:v>571.54999999999939</c:v>
                </c:pt>
                <c:pt idx="474">
                  <c:v>610.94999999999948</c:v>
                </c:pt>
                <c:pt idx="475">
                  <c:v>604.6</c:v>
                </c:pt>
                <c:pt idx="476">
                  <c:v>582.1</c:v>
                </c:pt>
                <c:pt idx="477">
                  <c:v>589.75</c:v>
                </c:pt>
                <c:pt idx="478">
                  <c:v>649</c:v>
                </c:pt>
                <c:pt idx="479">
                  <c:v>635.84999999999934</c:v>
                </c:pt>
                <c:pt idx="480">
                  <c:v>672.1</c:v>
                </c:pt>
                <c:pt idx="481">
                  <c:v>766.05</c:v>
                </c:pt>
                <c:pt idx="482">
                  <c:v>710.75</c:v>
                </c:pt>
                <c:pt idx="483">
                  <c:v>697.1</c:v>
                </c:pt>
                <c:pt idx="484">
                  <c:v>723.7</c:v>
                </c:pt>
                <c:pt idx="485">
                  <c:v>738</c:v>
                </c:pt>
                <c:pt idx="486">
                  <c:v>643</c:v>
                </c:pt>
                <c:pt idx="487">
                  <c:v>526.1</c:v>
                </c:pt>
                <c:pt idx="488">
                  <c:v>454.85</c:v>
                </c:pt>
                <c:pt idx="489">
                  <c:v>439.95</c:v>
                </c:pt>
                <c:pt idx="490">
                  <c:v>433.85</c:v>
                </c:pt>
                <c:pt idx="491">
                  <c:v>434</c:v>
                </c:pt>
                <c:pt idx="492">
                  <c:v>439.15000000000015</c:v>
                </c:pt>
                <c:pt idx="493">
                  <c:v>459.3</c:v>
                </c:pt>
                <c:pt idx="494">
                  <c:v>468.5</c:v>
                </c:pt>
                <c:pt idx="495">
                  <c:v>466.4</c:v>
                </c:pt>
                <c:pt idx="496">
                  <c:v>480.4</c:v>
                </c:pt>
                <c:pt idx="497">
                  <c:v>472.5</c:v>
                </c:pt>
                <c:pt idx="498">
                  <c:v>461.3</c:v>
                </c:pt>
                <c:pt idx="499">
                  <c:v>450.05</c:v>
                </c:pt>
                <c:pt idx="500">
                  <c:v>450.75</c:v>
                </c:pt>
                <c:pt idx="501">
                  <c:v>450.7</c:v>
                </c:pt>
                <c:pt idx="502">
                  <c:v>456.95</c:v>
                </c:pt>
                <c:pt idx="503">
                  <c:v>457.3</c:v>
                </c:pt>
                <c:pt idx="504">
                  <c:v>465.5</c:v>
                </c:pt>
                <c:pt idx="505">
                  <c:v>482.55</c:v>
                </c:pt>
                <c:pt idx="506">
                  <c:v>476.35</c:v>
                </c:pt>
                <c:pt idx="507">
                  <c:v>468.65000000000015</c:v>
                </c:pt>
                <c:pt idx="508">
                  <c:v>456.65000000000015</c:v>
                </c:pt>
                <c:pt idx="509">
                  <c:v>455.35</c:v>
                </c:pt>
                <c:pt idx="510">
                  <c:v>461.85</c:v>
                </c:pt>
                <c:pt idx="511">
                  <c:v>504.5</c:v>
                </c:pt>
                <c:pt idx="512">
                  <c:v>534.79999999999995</c:v>
                </c:pt>
                <c:pt idx="513">
                  <c:v>524.34999999999934</c:v>
                </c:pt>
                <c:pt idx="514">
                  <c:v>528.75</c:v>
                </c:pt>
                <c:pt idx="515">
                  <c:v>534.20000000000005</c:v>
                </c:pt>
                <c:pt idx="516">
                  <c:v>518.70000000000005</c:v>
                </c:pt>
                <c:pt idx="517">
                  <c:v>518.5</c:v>
                </c:pt>
                <c:pt idx="518">
                  <c:v>526.34999999999934</c:v>
                </c:pt>
                <c:pt idx="519">
                  <c:v>521.65</c:v>
                </c:pt>
                <c:pt idx="520">
                  <c:v>508.7</c:v>
                </c:pt>
                <c:pt idx="521">
                  <c:v>505.55</c:v>
                </c:pt>
                <c:pt idx="522">
                  <c:v>527.54999999999939</c:v>
                </c:pt>
                <c:pt idx="523">
                  <c:v>586.20000000000005</c:v>
                </c:pt>
                <c:pt idx="524">
                  <c:v>579.5</c:v>
                </c:pt>
                <c:pt idx="525">
                  <c:v>592.5</c:v>
                </c:pt>
                <c:pt idx="526">
                  <c:v>596.29999999999995</c:v>
                </c:pt>
                <c:pt idx="527">
                  <c:v>573.9</c:v>
                </c:pt>
                <c:pt idx="528">
                  <c:v>546</c:v>
                </c:pt>
                <c:pt idx="529">
                  <c:v>523.04999999999939</c:v>
                </c:pt>
                <c:pt idx="530">
                  <c:v>471.2</c:v>
                </c:pt>
                <c:pt idx="531">
                  <c:v>457.05</c:v>
                </c:pt>
                <c:pt idx="532">
                  <c:v>466.5</c:v>
                </c:pt>
                <c:pt idx="533">
                  <c:v>467.65000000000015</c:v>
                </c:pt>
                <c:pt idx="534">
                  <c:v>467.4</c:v>
                </c:pt>
                <c:pt idx="535">
                  <c:v>465.79999999999956</c:v>
                </c:pt>
                <c:pt idx="536">
                  <c:v>470.85</c:v>
                </c:pt>
                <c:pt idx="537">
                  <c:v>475.2</c:v>
                </c:pt>
                <c:pt idx="538">
                  <c:v>468.4</c:v>
                </c:pt>
                <c:pt idx="539">
                  <c:v>471.2</c:v>
                </c:pt>
                <c:pt idx="540">
                  <c:v>493.1</c:v>
                </c:pt>
                <c:pt idx="541">
                  <c:v>489.6</c:v>
                </c:pt>
                <c:pt idx="542">
                  <c:v>492.65000000000015</c:v>
                </c:pt>
                <c:pt idx="543">
                  <c:v>492.75</c:v>
                </c:pt>
                <c:pt idx="544">
                  <c:v>484.79999999999956</c:v>
                </c:pt>
                <c:pt idx="546">
                  <c:v>511.3</c:v>
                </c:pt>
                <c:pt idx="547">
                  <c:v>529.20000000000005</c:v>
                </c:pt>
                <c:pt idx="548">
                  <c:v>528.70000000000005</c:v>
                </c:pt>
                <c:pt idx="549">
                  <c:v>510.45</c:v>
                </c:pt>
                <c:pt idx="550">
                  <c:v>509.55</c:v>
                </c:pt>
                <c:pt idx="551">
                  <c:v>527.5</c:v>
                </c:pt>
                <c:pt idx="552">
                  <c:v>542.25</c:v>
                </c:pt>
                <c:pt idx="553">
                  <c:v>531.70000000000005</c:v>
                </c:pt>
                <c:pt idx="554">
                  <c:v>542.04999999999939</c:v>
                </c:pt>
                <c:pt idx="555">
                  <c:v>528.79999999999995</c:v>
                </c:pt>
                <c:pt idx="556">
                  <c:v>616.25</c:v>
                </c:pt>
                <c:pt idx="557">
                  <c:v>604.75</c:v>
                </c:pt>
                <c:pt idx="558">
                  <c:v>502.85</c:v>
                </c:pt>
                <c:pt idx="559">
                  <c:v>489.15000000000015</c:v>
                </c:pt>
                <c:pt idx="560">
                  <c:v>500.05</c:v>
                </c:pt>
                <c:pt idx="561">
                  <c:v>493.8</c:v>
                </c:pt>
                <c:pt idx="562">
                  <c:v>457.4</c:v>
                </c:pt>
                <c:pt idx="563">
                  <c:v>455.7</c:v>
                </c:pt>
                <c:pt idx="564">
                  <c:v>588.6</c:v>
                </c:pt>
                <c:pt idx="565">
                  <c:v>501.95</c:v>
                </c:pt>
                <c:pt idx="566">
                  <c:v>495.65000000000015</c:v>
                </c:pt>
                <c:pt idx="567">
                  <c:v>515.34999999999934</c:v>
                </c:pt>
                <c:pt idx="568">
                  <c:v>480.35</c:v>
                </c:pt>
                <c:pt idx="569">
                  <c:v>470.2</c:v>
                </c:pt>
                <c:pt idx="570">
                  <c:v>461.25</c:v>
                </c:pt>
                <c:pt idx="571">
                  <c:v>455.85</c:v>
                </c:pt>
                <c:pt idx="572">
                  <c:v>472.1</c:v>
                </c:pt>
                <c:pt idx="573">
                  <c:v>490.25</c:v>
                </c:pt>
                <c:pt idx="574">
                  <c:v>520.5</c:v>
                </c:pt>
                <c:pt idx="575">
                  <c:v>534.84999999999923</c:v>
                </c:pt>
                <c:pt idx="576">
                  <c:v>526.04999999999939</c:v>
                </c:pt>
                <c:pt idx="577">
                  <c:v>536.25</c:v>
                </c:pt>
                <c:pt idx="578">
                  <c:v>541.1</c:v>
                </c:pt>
                <c:pt idx="579">
                  <c:v>500.85</c:v>
                </c:pt>
                <c:pt idx="580">
                  <c:v>459</c:v>
                </c:pt>
                <c:pt idx="581">
                  <c:v>460.95</c:v>
                </c:pt>
                <c:pt idx="582">
                  <c:v>470.75</c:v>
                </c:pt>
                <c:pt idx="583">
                  <c:v>507.35</c:v>
                </c:pt>
                <c:pt idx="584">
                  <c:v>534.1</c:v>
                </c:pt>
                <c:pt idx="585">
                  <c:v>536.90000000000009</c:v>
                </c:pt>
                <c:pt idx="586">
                  <c:v>501.95</c:v>
                </c:pt>
                <c:pt idx="587">
                  <c:v>520.84999999999934</c:v>
                </c:pt>
                <c:pt idx="588">
                  <c:v>533.79999999999995</c:v>
                </c:pt>
                <c:pt idx="589">
                  <c:v>530.65000000000009</c:v>
                </c:pt>
                <c:pt idx="590">
                  <c:v>542.4</c:v>
                </c:pt>
                <c:pt idx="591">
                  <c:v>525.1</c:v>
                </c:pt>
                <c:pt idx="592">
                  <c:v>514.75</c:v>
                </c:pt>
                <c:pt idx="593">
                  <c:v>522.34999999999934</c:v>
                </c:pt>
                <c:pt idx="594">
                  <c:v>565.44999999999948</c:v>
                </c:pt>
                <c:pt idx="595">
                  <c:v>610.4</c:v>
                </c:pt>
                <c:pt idx="596">
                  <c:v>570.65000000000009</c:v>
                </c:pt>
                <c:pt idx="597">
                  <c:v>566.04999999999939</c:v>
                </c:pt>
                <c:pt idx="598">
                  <c:v>535.34999999999934</c:v>
                </c:pt>
                <c:pt idx="599">
                  <c:v>552.94999999999948</c:v>
                </c:pt>
                <c:pt idx="600">
                  <c:v>567.5</c:v>
                </c:pt>
                <c:pt idx="601">
                  <c:v>608.70000000000005</c:v>
                </c:pt>
                <c:pt idx="602">
                  <c:v>644.6</c:v>
                </c:pt>
                <c:pt idx="603">
                  <c:v>676.7</c:v>
                </c:pt>
                <c:pt idx="604">
                  <c:v>628.70000000000005</c:v>
                </c:pt>
                <c:pt idx="605">
                  <c:v>583</c:v>
                </c:pt>
                <c:pt idx="606">
                  <c:v>616.1</c:v>
                </c:pt>
                <c:pt idx="607">
                  <c:v>595.04999999999939</c:v>
                </c:pt>
                <c:pt idx="608">
                  <c:v>573.6</c:v>
                </c:pt>
                <c:pt idx="609">
                  <c:v>561.1</c:v>
                </c:pt>
                <c:pt idx="610">
                  <c:v>509.15000000000015</c:v>
                </c:pt>
                <c:pt idx="611">
                  <c:v>502.7</c:v>
                </c:pt>
                <c:pt idx="612">
                  <c:v>515.04999999999939</c:v>
                </c:pt>
                <c:pt idx="613">
                  <c:v>544.84999999999934</c:v>
                </c:pt>
                <c:pt idx="614">
                  <c:v>588.40000000000009</c:v>
                </c:pt>
                <c:pt idx="615">
                  <c:v>566.65000000000009</c:v>
                </c:pt>
                <c:pt idx="616">
                  <c:v>534.34999999999934</c:v>
                </c:pt>
                <c:pt idx="617">
                  <c:v>529.15</c:v>
                </c:pt>
                <c:pt idx="618">
                  <c:v>546.94999999999948</c:v>
                </c:pt>
                <c:pt idx="619">
                  <c:v>519.25</c:v>
                </c:pt>
                <c:pt idx="620">
                  <c:v>497.05</c:v>
                </c:pt>
                <c:pt idx="621">
                  <c:v>496.15000000000015</c:v>
                </c:pt>
                <c:pt idx="622">
                  <c:v>500</c:v>
                </c:pt>
                <c:pt idx="623">
                  <c:v>521.34999999999934</c:v>
                </c:pt>
                <c:pt idx="624">
                  <c:v>533.29999999999995</c:v>
                </c:pt>
                <c:pt idx="625">
                  <c:v>543</c:v>
                </c:pt>
                <c:pt idx="626">
                  <c:v>526.6</c:v>
                </c:pt>
                <c:pt idx="627">
                  <c:v>488.55</c:v>
                </c:pt>
                <c:pt idx="628">
                  <c:v>486.35</c:v>
                </c:pt>
                <c:pt idx="629">
                  <c:v>505.9</c:v>
                </c:pt>
                <c:pt idx="630">
                  <c:v>525.6</c:v>
                </c:pt>
                <c:pt idx="631">
                  <c:v>533</c:v>
                </c:pt>
                <c:pt idx="632">
                  <c:v>526.9</c:v>
                </c:pt>
                <c:pt idx="633">
                  <c:v>530.6</c:v>
                </c:pt>
                <c:pt idx="634">
                  <c:v>511.25</c:v>
                </c:pt>
                <c:pt idx="635">
                  <c:v>516.34999999999923</c:v>
                </c:pt>
                <c:pt idx="636">
                  <c:v>524.04999999999939</c:v>
                </c:pt>
                <c:pt idx="637">
                  <c:v>545.70000000000005</c:v>
                </c:pt>
                <c:pt idx="638">
                  <c:v>538.4</c:v>
                </c:pt>
                <c:pt idx="639">
                  <c:v>554.90000000000009</c:v>
                </c:pt>
                <c:pt idx="640">
                  <c:v>567.79999999999995</c:v>
                </c:pt>
                <c:pt idx="641">
                  <c:v>599.75</c:v>
                </c:pt>
                <c:pt idx="642">
                  <c:v>587.90000000000009</c:v>
                </c:pt>
                <c:pt idx="643">
                  <c:v>545.79999999999995</c:v>
                </c:pt>
                <c:pt idx="644">
                  <c:v>546.70000000000005</c:v>
                </c:pt>
                <c:pt idx="645">
                  <c:v>539.34999999999923</c:v>
                </c:pt>
                <c:pt idx="646">
                  <c:v>536.65000000000009</c:v>
                </c:pt>
                <c:pt idx="647">
                  <c:v>516.79999999999995</c:v>
                </c:pt>
                <c:pt idx="648">
                  <c:v>525.1</c:v>
                </c:pt>
                <c:pt idx="649">
                  <c:v>497.65000000000015</c:v>
                </c:pt>
                <c:pt idx="650">
                  <c:v>473.1</c:v>
                </c:pt>
                <c:pt idx="651">
                  <c:v>479.35</c:v>
                </c:pt>
                <c:pt idx="652">
                  <c:v>545.94999999999948</c:v>
                </c:pt>
                <c:pt idx="653">
                  <c:v>519</c:v>
                </c:pt>
                <c:pt idx="654">
                  <c:v>533.1</c:v>
                </c:pt>
                <c:pt idx="655">
                  <c:v>533.5</c:v>
                </c:pt>
                <c:pt idx="656">
                  <c:v>547.65</c:v>
                </c:pt>
                <c:pt idx="657">
                  <c:v>568.34999999999923</c:v>
                </c:pt>
                <c:pt idx="658">
                  <c:v>556.79999999999995</c:v>
                </c:pt>
                <c:pt idx="659">
                  <c:v>513</c:v>
                </c:pt>
                <c:pt idx="660">
                  <c:v>492.1</c:v>
                </c:pt>
                <c:pt idx="661">
                  <c:v>487</c:v>
                </c:pt>
                <c:pt idx="662">
                  <c:v>491.15000000000015</c:v>
                </c:pt>
                <c:pt idx="663">
                  <c:v>499.3</c:v>
                </c:pt>
                <c:pt idx="664">
                  <c:v>514.20000000000005</c:v>
                </c:pt>
                <c:pt idx="665">
                  <c:v>521.94999999999948</c:v>
                </c:pt>
                <c:pt idx="666">
                  <c:v>520.1</c:v>
                </c:pt>
                <c:pt idx="667">
                  <c:v>520.9</c:v>
                </c:pt>
                <c:pt idx="668">
                  <c:v>545.54999999999939</c:v>
                </c:pt>
                <c:pt idx="669">
                  <c:v>523.15</c:v>
                </c:pt>
                <c:pt idx="670">
                  <c:v>503</c:v>
                </c:pt>
                <c:pt idx="671">
                  <c:v>512.4</c:v>
                </c:pt>
                <c:pt idx="672">
                  <c:v>508.3</c:v>
                </c:pt>
                <c:pt idx="673">
                  <c:v>507.45</c:v>
                </c:pt>
                <c:pt idx="674">
                  <c:v>509.9</c:v>
                </c:pt>
                <c:pt idx="675">
                  <c:v>509.79999999999956</c:v>
                </c:pt>
                <c:pt idx="676">
                  <c:v>507.45</c:v>
                </c:pt>
                <c:pt idx="677">
                  <c:v>502.6</c:v>
                </c:pt>
                <c:pt idx="678">
                  <c:v>520.04999999999939</c:v>
                </c:pt>
                <c:pt idx="679">
                  <c:v>566.25</c:v>
                </c:pt>
                <c:pt idx="680">
                  <c:v>577.4</c:v>
                </c:pt>
                <c:pt idx="681">
                  <c:v>562.84999999999934</c:v>
                </c:pt>
                <c:pt idx="682">
                  <c:v>603.04999999999939</c:v>
                </c:pt>
                <c:pt idx="683">
                  <c:v>595.79999999999995</c:v>
                </c:pt>
                <c:pt idx="684">
                  <c:v>675.3</c:v>
                </c:pt>
                <c:pt idx="685">
                  <c:v>752</c:v>
                </c:pt>
                <c:pt idx="686">
                  <c:v>685.7</c:v>
                </c:pt>
                <c:pt idx="687">
                  <c:v>604.79999999999995</c:v>
                </c:pt>
                <c:pt idx="688">
                  <c:v>586.20000000000005</c:v>
                </c:pt>
                <c:pt idx="689">
                  <c:v>585.75</c:v>
                </c:pt>
                <c:pt idx="690">
                  <c:v>785.40000000000009</c:v>
                </c:pt>
                <c:pt idx="691">
                  <c:v>622.5</c:v>
                </c:pt>
                <c:pt idx="692">
                  <c:v>612.25</c:v>
                </c:pt>
                <c:pt idx="693">
                  <c:v>675.15</c:v>
                </c:pt>
                <c:pt idx="694">
                  <c:v>635.84999999999934</c:v>
                </c:pt>
                <c:pt idx="695">
                  <c:v>563.65000000000009</c:v>
                </c:pt>
                <c:pt idx="696">
                  <c:v>585.04999999999939</c:v>
                </c:pt>
                <c:pt idx="697">
                  <c:v>818.65</c:v>
                </c:pt>
                <c:pt idx="698">
                  <c:v>778.05</c:v>
                </c:pt>
                <c:pt idx="699">
                  <c:v>631.29999999999995</c:v>
                </c:pt>
                <c:pt idx="700">
                  <c:v>624.70000000000005</c:v>
                </c:pt>
                <c:pt idx="701">
                  <c:v>632.04999999999939</c:v>
                </c:pt>
                <c:pt idx="702">
                  <c:v>623.70000000000005</c:v>
                </c:pt>
                <c:pt idx="703">
                  <c:v>581.54999999999939</c:v>
                </c:pt>
                <c:pt idx="704">
                  <c:v>628.29999999999995</c:v>
                </c:pt>
                <c:pt idx="705">
                  <c:v>658.4</c:v>
                </c:pt>
                <c:pt idx="706">
                  <c:v>686.25</c:v>
                </c:pt>
                <c:pt idx="707">
                  <c:v>728.84999999999923</c:v>
                </c:pt>
                <c:pt idx="708">
                  <c:v>636</c:v>
                </c:pt>
                <c:pt idx="709">
                  <c:v>562.54999999999939</c:v>
                </c:pt>
                <c:pt idx="710">
                  <c:v>581.54999999999939</c:v>
                </c:pt>
                <c:pt idx="711">
                  <c:v>569.25</c:v>
                </c:pt>
                <c:pt idx="712">
                  <c:v>562.90000000000009</c:v>
                </c:pt>
                <c:pt idx="713">
                  <c:v>544.6</c:v>
                </c:pt>
                <c:pt idx="714">
                  <c:v>533.54999999999939</c:v>
                </c:pt>
                <c:pt idx="715">
                  <c:v>528.1</c:v>
                </c:pt>
                <c:pt idx="716">
                  <c:v>553.75</c:v>
                </c:pt>
                <c:pt idx="717">
                  <c:v>541.9</c:v>
                </c:pt>
                <c:pt idx="718">
                  <c:v>553.34999999999934</c:v>
                </c:pt>
                <c:pt idx="719">
                  <c:v>574.1</c:v>
                </c:pt>
                <c:pt idx="720">
                  <c:v>614.84999999999934</c:v>
                </c:pt>
                <c:pt idx="721">
                  <c:v>577.65</c:v>
                </c:pt>
                <c:pt idx="722">
                  <c:v>583.1</c:v>
                </c:pt>
                <c:pt idx="723">
                  <c:v>577.84999999999934</c:v>
                </c:pt>
                <c:pt idx="724">
                  <c:v>593.25</c:v>
                </c:pt>
                <c:pt idx="725">
                  <c:v>573.1</c:v>
                </c:pt>
                <c:pt idx="726">
                  <c:v>556.29999999999995</c:v>
                </c:pt>
                <c:pt idx="727">
                  <c:v>593.40000000000009</c:v>
                </c:pt>
                <c:pt idx="728">
                  <c:v>596.84999999999923</c:v>
                </c:pt>
                <c:pt idx="729">
                  <c:v>645.90000000000009</c:v>
                </c:pt>
                <c:pt idx="730">
                  <c:v>671.7</c:v>
                </c:pt>
                <c:pt idx="731">
                  <c:v>687.4</c:v>
                </c:pt>
                <c:pt idx="732">
                  <c:v>628</c:v>
                </c:pt>
                <c:pt idx="733">
                  <c:v>661.90000000000009</c:v>
                </c:pt>
                <c:pt idx="734">
                  <c:v>637.5</c:v>
                </c:pt>
                <c:pt idx="735">
                  <c:v>643.25</c:v>
                </c:pt>
                <c:pt idx="736">
                  <c:v>645.65</c:v>
                </c:pt>
                <c:pt idx="737">
                  <c:v>751.55</c:v>
                </c:pt>
                <c:pt idx="738">
                  <c:v>723.6</c:v>
                </c:pt>
                <c:pt idx="739">
                  <c:v>587.54999999999939</c:v>
                </c:pt>
                <c:pt idx="740">
                  <c:v>547.54999999999939</c:v>
                </c:pt>
                <c:pt idx="741">
                  <c:v>576.34999999999934</c:v>
                </c:pt>
                <c:pt idx="742">
                  <c:v>615.84999999999923</c:v>
                </c:pt>
                <c:pt idx="743">
                  <c:v>553.5</c:v>
                </c:pt>
                <c:pt idx="744">
                  <c:v>562.4</c:v>
                </c:pt>
                <c:pt idx="745">
                  <c:v>545.5</c:v>
                </c:pt>
                <c:pt idx="746">
                  <c:v>554</c:v>
                </c:pt>
                <c:pt idx="747">
                  <c:v>531.54999999999939</c:v>
                </c:pt>
                <c:pt idx="748">
                  <c:v>524.29999999999995</c:v>
                </c:pt>
                <c:pt idx="749">
                  <c:v>507</c:v>
                </c:pt>
                <c:pt idx="750">
                  <c:v>481.45</c:v>
                </c:pt>
                <c:pt idx="751">
                  <c:v>485.95</c:v>
                </c:pt>
                <c:pt idx="752">
                  <c:v>497.45</c:v>
                </c:pt>
                <c:pt idx="753">
                  <c:v>478.79999999999956</c:v>
                </c:pt>
                <c:pt idx="754">
                  <c:v>475.85</c:v>
                </c:pt>
                <c:pt idx="755">
                  <c:v>480.45</c:v>
                </c:pt>
                <c:pt idx="756">
                  <c:v>495.6</c:v>
                </c:pt>
                <c:pt idx="757">
                  <c:v>495.95</c:v>
                </c:pt>
                <c:pt idx="758">
                  <c:v>492.9</c:v>
                </c:pt>
                <c:pt idx="759">
                  <c:v>512.6</c:v>
                </c:pt>
                <c:pt idx="760">
                  <c:v>538.75</c:v>
                </c:pt>
                <c:pt idx="761">
                  <c:v>552.20000000000005</c:v>
                </c:pt>
                <c:pt idx="762">
                  <c:v>532.6</c:v>
                </c:pt>
                <c:pt idx="763">
                  <c:v>530.44999999999948</c:v>
                </c:pt>
                <c:pt idx="764">
                  <c:v>516.65000000000009</c:v>
                </c:pt>
                <c:pt idx="765">
                  <c:v>536.15000000000009</c:v>
                </c:pt>
                <c:pt idx="766">
                  <c:v>520.25</c:v>
                </c:pt>
                <c:pt idx="767">
                  <c:v>523.34999999999934</c:v>
                </c:pt>
                <c:pt idx="768">
                  <c:v>527.94999999999948</c:v>
                </c:pt>
                <c:pt idx="769">
                  <c:v>534.70000000000005</c:v>
                </c:pt>
                <c:pt idx="770">
                  <c:v>552.34999999999923</c:v>
                </c:pt>
                <c:pt idx="771">
                  <c:v>540.34999999999934</c:v>
                </c:pt>
                <c:pt idx="772">
                  <c:v>528.94999999999948</c:v>
                </c:pt>
                <c:pt idx="773">
                  <c:v>513.5</c:v>
                </c:pt>
                <c:pt idx="774">
                  <c:v>507</c:v>
                </c:pt>
                <c:pt idx="775">
                  <c:v>474.35</c:v>
                </c:pt>
                <c:pt idx="776">
                  <c:v>460.6</c:v>
                </c:pt>
                <c:pt idx="777">
                  <c:v>488</c:v>
                </c:pt>
                <c:pt idx="778">
                  <c:v>515.65</c:v>
                </c:pt>
                <c:pt idx="779">
                  <c:v>537.34999999999934</c:v>
                </c:pt>
                <c:pt idx="780">
                  <c:v>569.40000000000009</c:v>
                </c:pt>
                <c:pt idx="781">
                  <c:v>570.5</c:v>
                </c:pt>
                <c:pt idx="782">
                  <c:v>478.35</c:v>
                </c:pt>
                <c:pt idx="783">
                  <c:v>485.4</c:v>
                </c:pt>
                <c:pt idx="784">
                  <c:v>504.29999999999956</c:v>
                </c:pt>
                <c:pt idx="785">
                  <c:v>441.45</c:v>
                </c:pt>
                <c:pt idx="786">
                  <c:v>435.5</c:v>
                </c:pt>
                <c:pt idx="787">
                  <c:v>458.6</c:v>
                </c:pt>
                <c:pt idx="788">
                  <c:v>470.25</c:v>
                </c:pt>
                <c:pt idx="789">
                  <c:v>465.65000000000015</c:v>
                </c:pt>
                <c:pt idx="790">
                  <c:v>447.25</c:v>
                </c:pt>
                <c:pt idx="791">
                  <c:v>446.85</c:v>
                </c:pt>
                <c:pt idx="792">
                  <c:v>443.6</c:v>
                </c:pt>
                <c:pt idx="793">
                  <c:v>451.3</c:v>
                </c:pt>
                <c:pt idx="794">
                  <c:v>484.2</c:v>
                </c:pt>
                <c:pt idx="795">
                  <c:v>496.5</c:v>
                </c:pt>
                <c:pt idx="796">
                  <c:v>481.55</c:v>
                </c:pt>
                <c:pt idx="797">
                  <c:v>470.65000000000015</c:v>
                </c:pt>
                <c:pt idx="798">
                  <c:v>467.5</c:v>
                </c:pt>
                <c:pt idx="799">
                  <c:v>458.85</c:v>
                </c:pt>
                <c:pt idx="800">
                  <c:v>439.2</c:v>
                </c:pt>
                <c:pt idx="801">
                  <c:v>443</c:v>
                </c:pt>
                <c:pt idx="802">
                  <c:v>440.85</c:v>
                </c:pt>
                <c:pt idx="803">
                  <c:v>455.7</c:v>
                </c:pt>
                <c:pt idx="804">
                  <c:v>478.9</c:v>
                </c:pt>
                <c:pt idx="805">
                  <c:v>457.15000000000015</c:v>
                </c:pt>
                <c:pt idx="806">
                  <c:v>444.45</c:v>
                </c:pt>
                <c:pt idx="807">
                  <c:v>436.4</c:v>
                </c:pt>
                <c:pt idx="808">
                  <c:v>439.4</c:v>
                </c:pt>
                <c:pt idx="809">
                  <c:v>458.7</c:v>
                </c:pt>
                <c:pt idx="810">
                  <c:v>451.45</c:v>
                </c:pt>
                <c:pt idx="811">
                  <c:v>453.95</c:v>
                </c:pt>
                <c:pt idx="812">
                  <c:v>461.95</c:v>
                </c:pt>
                <c:pt idx="813">
                  <c:v>453.9</c:v>
                </c:pt>
                <c:pt idx="814">
                  <c:v>453.5</c:v>
                </c:pt>
                <c:pt idx="815">
                  <c:v>460.75</c:v>
                </c:pt>
                <c:pt idx="816">
                  <c:v>449.6</c:v>
                </c:pt>
                <c:pt idx="817">
                  <c:v>443.79999999999956</c:v>
                </c:pt>
                <c:pt idx="818">
                  <c:v>438.15000000000015</c:v>
                </c:pt>
                <c:pt idx="819">
                  <c:v>441.65000000000015</c:v>
                </c:pt>
                <c:pt idx="820">
                  <c:v>455.55</c:v>
                </c:pt>
                <c:pt idx="821">
                  <c:v>463.1</c:v>
                </c:pt>
                <c:pt idx="822">
                  <c:v>461.25</c:v>
                </c:pt>
                <c:pt idx="823">
                  <c:v>465.3</c:v>
                </c:pt>
                <c:pt idx="824">
                  <c:v>465.7</c:v>
                </c:pt>
                <c:pt idx="825">
                  <c:v>466.4</c:v>
                </c:pt>
                <c:pt idx="826">
                  <c:v>462.75</c:v>
                </c:pt>
                <c:pt idx="827">
                  <c:v>457.5</c:v>
                </c:pt>
                <c:pt idx="828">
                  <c:v>466.05</c:v>
                </c:pt>
                <c:pt idx="829">
                  <c:v>468</c:v>
                </c:pt>
                <c:pt idx="830">
                  <c:v>473.79999999999956</c:v>
                </c:pt>
                <c:pt idx="831">
                  <c:v>482.75</c:v>
                </c:pt>
                <c:pt idx="832">
                  <c:v>463.35</c:v>
                </c:pt>
                <c:pt idx="833">
                  <c:v>454.05</c:v>
                </c:pt>
                <c:pt idx="834">
                  <c:v>438.9</c:v>
                </c:pt>
                <c:pt idx="835">
                  <c:v>428.1</c:v>
                </c:pt>
                <c:pt idx="836">
                  <c:v>435.15000000000015</c:v>
                </c:pt>
                <c:pt idx="837">
                  <c:v>437.35</c:v>
                </c:pt>
                <c:pt idx="838">
                  <c:v>439.25</c:v>
                </c:pt>
                <c:pt idx="839">
                  <c:v>437.95</c:v>
                </c:pt>
                <c:pt idx="840">
                  <c:v>462.45</c:v>
                </c:pt>
                <c:pt idx="841">
                  <c:v>462.6</c:v>
                </c:pt>
                <c:pt idx="842">
                  <c:v>445.3</c:v>
                </c:pt>
                <c:pt idx="843">
                  <c:v>451.4</c:v>
                </c:pt>
                <c:pt idx="844">
                  <c:v>444.5</c:v>
                </c:pt>
                <c:pt idx="845">
                  <c:v>441.4</c:v>
                </c:pt>
                <c:pt idx="846">
                  <c:v>455.3</c:v>
                </c:pt>
                <c:pt idx="847">
                  <c:v>471.1</c:v>
                </c:pt>
                <c:pt idx="848">
                  <c:v>467.35</c:v>
                </c:pt>
                <c:pt idx="849">
                  <c:v>465.5</c:v>
                </c:pt>
                <c:pt idx="850">
                  <c:v>441.4</c:v>
                </c:pt>
                <c:pt idx="851">
                  <c:v>472.55</c:v>
                </c:pt>
                <c:pt idx="852">
                  <c:v>508.45</c:v>
                </c:pt>
                <c:pt idx="853">
                  <c:v>485.2</c:v>
                </c:pt>
                <c:pt idx="854">
                  <c:v>455.65000000000015</c:v>
                </c:pt>
                <c:pt idx="855">
                  <c:v>457.8</c:v>
                </c:pt>
                <c:pt idx="856">
                  <c:v>469.05</c:v>
                </c:pt>
                <c:pt idx="857">
                  <c:v>464.75</c:v>
                </c:pt>
                <c:pt idx="858">
                  <c:v>471.1</c:v>
                </c:pt>
                <c:pt idx="859">
                  <c:v>493</c:v>
                </c:pt>
                <c:pt idx="860">
                  <c:v>498.3</c:v>
                </c:pt>
                <c:pt idx="861">
                  <c:v>472.6</c:v>
                </c:pt>
                <c:pt idx="862">
                  <c:v>455.45</c:v>
                </c:pt>
                <c:pt idx="863">
                  <c:v>452.95</c:v>
                </c:pt>
                <c:pt idx="864">
                  <c:v>446.95</c:v>
                </c:pt>
                <c:pt idx="865">
                  <c:v>478.3</c:v>
                </c:pt>
                <c:pt idx="866">
                  <c:v>499.4</c:v>
                </c:pt>
                <c:pt idx="867">
                  <c:v>504.25</c:v>
                </c:pt>
                <c:pt idx="868">
                  <c:v>474.65000000000015</c:v>
                </c:pt>
                <c:pt idx="869">
                  <c:v>451.65000000000015</c:v>
                </c:pt>
                <c:pt idx="870">
                  <c:v>480.4</c:v>
                </c:pt>
                <c:pt idx="871">
                  <c:v>537.65</c:v>
                </c:pt>
                <c:pt idx="872">
                  <c:v>523.25</c:v>
                </c:pt>
                <c:pt idx="873">
                  <c:v>526.65</c:v>
                </c:pt>
                <c:pt idx="874">
                  <c:v>583.90000000000009</c:v>
                </c:pt>
                <c:pt idx="875">
                  <c:v>565.34999999999934</c:v>
                </c:pt>
                <c:pt idx="876">
                  <c:v>509.9</c:v>
                </c:pt>
                <c:pt idx="877">
                  <c:v>500.85</c:v>
                </c:pt>
                <c:pt idx="878">
                  <c:v>469.35</c:v>
                </c:pt>
                <c:pt idx="879">
                  <c:v>454.05</c:v>
                </c:pt>
                <c:pt idx="880">
                  <c:v>477.05</c:v>
                </c:pt>
                <c:pt idx="881">
                  <c:v>533.79999999999995</c:v>
                </c:pt>
                <c:pt idx="882">
                  <c:v>527.70000000000005</c:v>
                </c:pt>
                <c:pt idx="883">
                  <c:v>505.29999999999956</c:v>
                </c:pt>
                <c:pt idx="884">
                  <c:v>509.8</c:v>
                </c:pt>
                <c:pt idx="885">
                  <c:v>519.29999999999995</c:v>
                </c:pt>
                <c:pt idx="886">
                  <c:v>436.75</c:v>
                </c:pt>
                <c:pt idx="887">
                  <c:v>426.3</c:v>
                </c:pt>
                <c:pt idx="888">
                  <c:v>419</c:v>
                </c:pt>
                <c:pt idx="889">
                  <c:v>432.75</c:v>
                </c:pt>
                <c:pt idx="890">
                  <c:v>461.25</c:v>
                </c:pt>
                <c:pt idx="891">
                  <c:v>472.5</c:v>
                </c:pt>
                <c:pt idx="892">
                  <c:v>459</c:v>
                </c:pt>
                <c:pt idx="893">
                  <c:v>463.6</c:v>
                </c:pt>
                <c:pt idx="894">
                  <c:v>445.75</c:v>
                </c:pt>
                <c:pt idx="895">
                  <c:v>479.25</c:v>
                </c:pt>
                <c:pt idx="896">
                  <c:v>490.1</c:v>
                </c:pt>
                <c:pt idx="897">
                  <c:v>500</c:v>
                </c:pt>
                <c:pt idx="898">
                  <c:v>509.55</c:v>
                </c:pt>
                <c:pt idx="899">
                  <c:v>520.15000000000009</c:v>
                </c:pt>
                <c:pt idx="900">
                  <c:v>516.75</c:v>
                </c:pt>
                <c:pt idx="901">
                  <c:v>530.84999999999934</c:v>
                </c:pt>
                <c:pt idx="902">
                  <c:v>530.20000000000005</c:v>
                </c:pt>
                <c:pt idx="903">
                  <c:v>506.35</c:v>
                </c:pt>
                <c:pt idx="904">
                  <c:v>541.79999999999995</c:v>
                </c:pt>
                <c:pt idx="905">
                  <c:v>543.29999999999995</c:v>
                </c:pt>
                <c:pt idx="906">
                  <c:v>536.25</c:v>
                </c:pt>
                <c:pt idx="907">
                  <c:v>591</c:v>
                </c:pt>
                <c:pt idx="908">
                  <c:v>533.44999999999948</c:v>
                </c:pt>
                <c:pt idx="909">
                  <c:v>542.4</c:v>
                </c:pt>
                <c:pt idx="910">
                  <c:v>502.85</c:v>
                </c:pt>
                <c:pt idx="911">
                  <c:v>462.15000000000015</c:v>
                </c:pt>
                <c:pt idx="912">
                  <c:v>476.2</c:v>
                </c:pt>
                <c:pt idx="913">
                  <c:v>464.4</c:v>
                </c:pt>
                <c:pt idx="914">
                  <c:v>446.65000000000015</c:v>
                </c:pt>
                <c:pt idx="915">
                  <c:v>439.55</c:v>
                </c:pt>
                <c:pt idx="916">
                  <c:v>449.9</c:v>
                </c:pt>
                <c:pt idx="917">
                  <c:v>466.25</c:v>
                </c:pt>
                <c:pt idx="918">
                  <c:v>477.1</c:v>
                </c:pt>
                <c:pt idx="919">
                  <c:v>480.55</c:v>
                </c:pt>
                <c:pt idx="920">
                  <c:v>454.75</c:v>
                </c:pt>
                <c:pt idx="921">
                  <c:v>437.15000000000015</c:v>
                </c:pt>
                <c:pt idx="922">
                  <c:v>433.65000000000015</c:v>
                </c:pt>
                <c:pt idx="923">
                  <c:v>492.4</c:v>
                </c:pt>
                <c:pt idx="924">
                  <c:v>526.94999999999948</c:v>
                </c:pt>
                <c:pt idx="925">
                  <c:v>538.5</c:v>
                </c:pt>
                <c:pt idx="926">
                  <c:v>519</c:v>
                </c:pt>
                <c:pt idx="927">
                  <c:v>487.35</c:v>
                </c:pt>
                <c:pt idx="928">
                  <c:v>479.6</c:v>
                </c:pt>
                <c:pt idx="929">
                  <c:v>482.45</c:v>
                </c:pt>
                <c:pt idx="930">
                  <c:v>482.55</c:v>
                </c:pt>
                <c:pt idx="931">
                  <c:v>495.4</c:v>
                </c:pt>
                <c:pt idx="932">
                  <c:v>552.15</c:v>
                </c:pt>
                <c:pt idx="933">
                  <c:v>530.15</c:v>
                </c:pt>
                <c:pt idx="934">
                  <c:v>470.85</c:v>
                </c:pt>
                <c:pt idx="935">
                  <c:v>452.55</c:v>
                </c:pt>
                <c:pt idx="936">
                  <c:v>444.8</c:v>
                </c:pt>
                <c:pt idx="937">
                  <c:v>457.5</c:v>
                </c:pt>
                <c:pt idx="938">
                  <c:v>466.65000000000015</c:v>
                </c:pt>
                <c:pt idx="939">
                  <c:v>462.3</c:v>
                </c:pt>
                <c:pt idx="940">
                  <c:v>480.5</c:v>
                </c:pt>
                <c:pt idx="941">
                  <c:v>476.6</c:v>
                </c:pt>
                <c:pt idx="942">
                  <c:v>496.85</c:v>
                </c:pt>
                <c:pt idx="943">
                  <c:v>510.35</c:v>
                </c:pt>
                <c:pt idx="944">
                  <c:v>505.75</c:v>
                </c:pt>
                <c:pt idx="945">
                  <c:v>480.65000000000015</c:v>
                </c:pt>
                <c:pt idx="946">
                  <c:v>461.95</c:v>
                </c:pt>
                <c:pt idx="947">
                  <c:v>515.65</c:v>
                </c:pt>
                <c:pt idx="948">
                  <c:v>589.70000000000005</c:v>
                </c:pt>
                <c:pt idx="949">
                  <c:v>613.5</c:v>
                </c:pt>
                <c:pt idx="950">
                  <c:v>634.5</c:v>
                </c:pt>
                <c:pt idx="951">
                  <c:v>642.79999999999995</c:v>
                </c:pt>
                <c:pt idx="952">
                  <c:v>631.15000000000009</c:v>
                </c:pt>
                <c:pt idx="953">
                  <c:v>612.94999999999948</c:v>
                </c:pt>
                <c:pt idx="954">
                  <c:v>510.95</c:v>
                </c:pt>
                <c:pt idx="955">
                  <c:v>468</c:v>
                </c:pt>
                <c:pt idx="956">
                  <c:v>434</c:v>
                </c:pt>
                <c:pt idx="957">
                  <c:v>427.6</c:v>
                </c:pt>
                <c:pt idx="958">
                  <c:v>436.25</c:v>
                </c:pt>
                <c:pt idx="959">
                  <c:v>444.7</c:v>
                </c:pt>
                <c:pt idx="960">
                  <c:v>446.45</c:v>
                </c:pt>
                <c:pt idx="961">
                  <c:v>459</c:v>
                </c:pt>
                <c:pt idx="962">
                  <c:v>477.55</c:v>
                </c:pt>
                <c:pt idx="963">
                  <c:v>473.95</c:v>
                </c:pt>
                <c:pt idx="964">
                  <c:v>460.15000000000015</c:v>
                </c:pt>
                <c:pt idx="965">
                  <c:v>445.75</c:v>
                </c:pt>
                <c:pt idx="966">
                  <c:v>482.25</c:v>
                </c:pt>
                <c:pt idx="967">
                  <c:v>474.7</c:v>
                </c:pt>
                <c:pt idx="968">
                  <c:v>466.65000000000015</c:v>
                </c:pt>
                <c:pt idx="969">
                  <c:v>486.1</c:v>
                </c:pt>
                <c:pt idx="970">
                  <c:v>523.04999999999939</c:v>
                </c:pt>
                <c:pt idx="971">
                  <c:v>540.44999999999948</c:v>
                </c:pt>
                <c:pt idx="972">
                  <c:v>530.44999999999948</c:v>
                </c:pt>
                <c:pt idx="973">
                  <c:v>551.25</c:v>
                </c:pt>
                <c:pt idx="974">
                  <c:v>502.7</c:v>
                </c:pt>
                <c:pt idx="975">
                  <c:v>524.6</c:v>
                </c:pt>
                <c:pt idx="976">
                  <c:v>649.20000000000005</c:v>
                </c:pt>
                <c:pt idx="977">
                  <c:v>573.5</c:v>
                </c:pt>
                <c:pt idx="978">
                  <c:v>479.1</c:v>
                </c:pt>
                <c:pt idx="979">
                  <c:v>451.55</c:v>
                </c:pt>
                <c:pt idx="980">
                  <c:v>456.7</c:v>
                </c:pt>
                <c:pt idx="981">
                  <c:v>451.15000000000015</c:v>
                </c:pt>
                <c:pt idx="982">
                  <c:v>480.8</c:v>
                </c:pt>
                <c:pt idx="983">
                  <c:v>477.5</c:v>
                </c:pt>
                <c:pt idx="984">
                  <c:v>445.8</c:v>
                </c:pt>
                <c:pt idx="985">
                  <c:v>440.95</c:v>
                </c:pt>
                <c:pt idx="986">
                  <c:v>450.05</c:v>
                </c:pt>
                <c:pt idx="987">
                  <c:v>484.05</c:v>
                </c:pt>
                <c:pt idx="988">
                  <c:v>497.55</c:v>
                </c:pt>
                <c:pt idx="989">
                  <c:v>474</c:v>
                </c:pt>
                <c:pt idx="990">
                  <c:v>463.35</c:v>
                </c:pt>
                <c:pt idx="991">
                  <c:v>454.95</c:v>
                </c:pt>
                <c:pt idx="992">
                  <c:v>462.45</c:v>
                </c:pt>
                <c:pt idx="993">
                  <c:v>462.4</c:v>
                </c:pt>
                <c:pt idx="994">
                  <c:v>456.1</c:v>
                </c:pt>
                <c:pt idx="995">
                  <c:v>491.8</c:v>
                </c:pt>
                <c:pt idx="996">
                  <c:v>479.5</c:v>
                </c:pt>
                <c:pt idx="997">
                  <c:v>467.7</c:v>
                </c:pt>
                <c:pt idx="998">
                  <c:v>462.15000000000015</c:v>
                </c:pt>
                <c:pt idx="999">
                  <c:v>452.55</c:v>
                </c:pt>
                <c:pt idx="1000">
                  <c:v>494.85</c:v>
                </c:pt>
                <c:pt idx="1001">
                  <c:v>484.85</c:v>
                </c:pt>
                <c:pt idx="1002">
                  <c:v>440.7</c:v>
                </c:pt>
                <c:pt idx="1003">
                  <c:v>426.7</c:v>
                </c:pt>
                <c:pt idx="1004">
                  <c:v>420.2</c:v>
                </c:pt>
                <c:pt idx="1005">
                  <c:v>435.35</c:v>
                </c:pt>
                <c:pt idx="1006">
                  <c:v>438.65000000000015</c:v>
                </c:pt>
                <c:pt idx="1007">
                  <c:v>441.2</c:v>
                </c:pt>
                <c:pt idx="1008">
                  <c:v>468.25</c:v>
                </c:pt>
                <c:pt idx="1009">
                  <c:v>488.2</c:v>
                </c:pt>
                <c:pt idx="1010">
                  <c:v>483.3</c:v>
                </c:pt>
                <c:pt idx="1011">
                  <c:v>467.9</c:v>
                </c:pt>
                <c:pt idx="1012">
                  <c:v>439.5</c:v>
                </c:pt>
                <c:pt idx="1013">
                  <c:v>443.2</c:v>
                </c:pt>
                <c:pt idx="1014">
                  <c:v>490.95</c:v>
                </c:pt>
                <c:pt idx="1015">
                  <c:v>488.1</c:v>
                </c:pt>
                <c:pt idx="1016">
                  <c:v>439.7</c:v>
                </c:pt>
                <c:pt idx="1017">
                  <c:v>439.3</c:v>
                </c:pt>
                <c:pt idx="1018">
                  <c:v>434.7</c:v>
                </c:pt>
                <c:pt idx="1019">
                  <c:v>444.35</c:v>
                </c:pt>
                <c:pt idx="1020">
                  <c:v>475.15000000000015</c:v>
                </c:pt>
                <c:pt idx="1021">
                  <c:v>465.3</c:v>
                </c:pt>
                <c:pt idx="1022">
                  <c:v>424.55</c:v>
                </c:pt>
                <c:pt idx="1023">
                  <c:v>425.25</c:v>
                </c:pt>
                <c:pt idx="1024">
                  <c:v>447.4</c:v>
                </c:pt>
                <c:pt idx="1025">
                  <c:v>482.45</c:v>
                </c:pt>
                <c:pt idx="1026">
                  <c:v>554.40000000000009</c:v>
                </c:pt>
                <c:pt idx="1027">
                  <c:v>492.59999999999985</c:v>
                </c:pt>
                <c:pt idx="1028">
                  <c:v>453.2</c:v>
                </c:pt>
                <c:pt idx="1029">
                  <c:v>450.7</c:v>
                </c:pt>
                <c:pt idx="1030">
                  <c:v>464.75</c:v>
                </c:pt>
                <c:pt idx="1031">
                  <c:v>492.05</c:v>
                </c:pt>
                <c:pt idx="1032">
                  <c:v>471.7</c:v>
                </c:pt>
                <c:pt idx="1033">
                  <c:v>531.6</c:v>
                </c:pt>
                <c:pt idx="1034">
                  <c:v>559.6</c:v>
                </c:pt>
                <c:pt idx="1035">
                  <c:v>555.75</c:v>
                </c:pt>
                <c:pt idx="1036">
                  <c:v>518.94999999999948</c:v>
                </c:pt>
                <c:pt idx="1037">
                  <c:v>450.4</c:v>
                </c:pt>
                <c:pt idx="1038">
                  <c:v>486.05</c:v>
                </c:pt>
                <c:pt idx="1039">
                  <c:v>462.95</c:v>
                </c:pt>
                <c:pt idx="1040">
                  <c:v>442.7</c:v>
                </c:pt>
                <c:pt idx="1041">
                  <c:v>436.1</c:v>
                </c:pt>
                <c:pt idx="1042">
                  <c:v>449.35</c:v>
                </c:pt>
                <c:pt idx="1043">
                  <c:v>434.9</c:v>
                </c:pt>
                <c:pt idx="1044">
                  <c:v>498.79999999999956</c:v>
                </c:pt>
                <c:pt idx="1045">
                  <c:v>461.8</c:v>
                </c:pt>
                <c:pt idx="1046">
                  <c:v>456.65000000000015</c:v>
                </c:pt>
                <c:pt idx="1047">
                  <c:v>477.75</c:v>
                </c:pt>
                <c:pt idx="1048">
                  <c:v>452.7</c:v>
                </c:pt>
                <c:pt idx="1049">
                  <c:v>430.05</c:v>
                </c:pt>
                <c:pt idx="1050">
                  <c:v>425.45</c:v>
                </c:pt>
                <c:pt idx="1051">
                  <c:v>441</c:v>
                </c:pt>
                <c:pt idx="1052">
                  <c:v>455.79999999999956</c:v>
                </c:pt>
                <c:pt idx="1053">
                  <c:v>475.79999999999956</c:v>
                </c:pt>
                <c:pt idx="1054">
                  <c:v>480.5</c:v>
                </c:pt>
                <c:pt idx="1055">
                  <c:v>451.7</c:v>
                </c:pt>
                <c:pt idx="1056">
                  <c:v>435.29999999999956</c:v>
                </c:pt>
                <c:pt idx="1057">
                  <c:v>439.29999999999956</c:v>
                </c:pt>
                <c:pt idx="1058">
                  <c:v>438.3</c:v>
                </c:pt>
                <c:pt idx="1059">
                  <c:v>478.95</c:v>
                </c:pt>
              </c:numCache>
            </c:numRef>
          </c:xVal>
          <c:yVal>
            <c:numRef>
              <c:f>Sheet1!$E$1:$E$1060</c:f>
              <c:numCache>
                <c:formatCode>General</c:formatCode>
                <c:ptCount val="1060"/>
                <c:pt idx="0">
                  <c:v>221.78145599999999</c:v>
                </c:pt>
                <c:pt idx="1">
                  <c:v>220.53358079999998</c:v>
                </c:pt>
                <c:pt idx="2">
                  <c:v>220.07980799999999</c:v>
                </c:pt>
                <c:pt idx="3">
                  <c:v>217.24372799999998</c:v>
                </c:pt>
                <c:pt idx="4">
                  <c:v>211.68501119999999</c:v>
                </c:pt>
                <c:pt idx="5">
                  <c:v>227.2267296</c:v>
                </c:pt>
                <c:pt idx="6">
                  <c:v>227.68050239999999</c:v>
                </c:pt>
                <c:pt idx="7">
                  <c:v>232.89888960000013</c:v>
                </c:pt>
                <c:pt idx="8">
                  <c:v>229.15526399999999</c:v>
                </c:pt>
                <c:pt idx="9">
                  <c:v>221.78145599999999</c:v>
                </c:pt>
                <c:pt idx="10">
                  <c:v>227.3401728</c:v>
                </c:pt>
                <c:pt idx="11">
                  <c:v>241.18024320000001</c:v>
                </c:pt>
                <c:pt idx="12">
                  <c:v>257.85639359999999</c:v>
                </c:pt>
                <c:pt idx="13">
                  <c:v>253.43210880000012</c:v>
                </c:pt>
                <c:pt idx="14">
                  <c:v>250.82291520000001</c:v>
                </c:pt>
                <c:pt idx="15">
                  <c:v>234.82742400000012</c:v>
                </c:pt>
                <c:pt idx="16">
                  <c:v>284.5155456</c:v>
                </c:pt>
                <c:pt idx="17">
                  <c:v>365.74087680000002</c:v>
                </c:pt>
                <c:pt idx="18">
                  <c:v>511.06161599999996</c:v>
                </c:pt>
                <c:pt idx="19">
                  <c:v>744.18739200000005</c:v>
                </c:pt>
                <c:pt idx="20">
                  <c:v>919.3436927999993</c:v>
                </c:pt>
                <c:pt idx="21">
                  <c:v>998.07327360000056</c:v>
                </c:pt>
                <c:pt idx="22">
                  <c:v>494.27202240000003</c:v>
                </c:pt>
                <c:pt idx="23">
                  <c:v>904.25574720000054</c:v>
                </c:pt>
                <c:pt idx="24">
                  <c:v>1738.1767104</c:v>
                </c:pt>
                <c:pt idx="25">
                  <c:v>1048.8958272</c:v>
                </c:pt>
                <c:pt idx="26">
                  <c:v>962.90588160000004</c:v>
                </c:pt>
                <c:pt idx="27">
                  <c:v>1066.9332959999999</c:v>
                </c:pt>
                <c:pt idx="28">
                  <c:v>1150.8812639999999</c:v>
                </c:pt>
                <c:pt idx="29">
                  <c:v>1215.7707744000011</c:v>
                </c:pt>
                <c:pt idx="30">
                  <c:v>675.3273695999992</c:v>
                </c:pt>
                <c:pt idx="31">
                  <c:v>530.46040320000009</c:v>
                </c:pt>
                <c:pt idx="32">
                  <c:v>334.09022399999992</c:v>
                </c:pt>
                <c:pt idx="33">
                  <c:v>385.25310719999982</c:v>
                </c:pt>
                <c:pt idx="34">
                  <c:v>582.75771840000016</c:v>
                </c:pt>
                <c:pt idx="35">
                  <c:v>442.76880960000011</c:v>
                </c:pt>
                <c:pt idx="36">
                  <c:v>815.65660799999932</c:v>
                </c:pt>
                <c:pt idx="37">
                  <c:v>719.4567744000002</c:v>
                </c:pt>
                <c:pt idx="38">
                  <c:v>480.54539520000009</c:v>
                </c:pt>
                <c:pt idx="39">
                  <c:v>612.02606399999945</c:v>
                </c:pt>
                <c:pt idx="40">
                  <c:v>797.61913920000029</c:v>
                </c:pt>
                <c:pt idx="41">
                  <c:v>699.83110079999892</c:v>
                </c:pt>
                <c:pt idx="42">
                  <c:v>459.44495999999987</c:v>
                </c:pt>
                <c:pt idx="43">
                  <c:v>477.82275839999983</c:v>
                </c:pt>
                <c:pt idx="44">
                  <c:v>358.36706880000008</c:v>
                </c:pt>
                <c:pt idx="45">
                  <c:v>433.69335359999997</c:v>
                </c:pt>
                <c:pt idx="46">
                  <c:v>637.77767040000049</c:v>
                </c:pt>
                <c:pt idx="47">
                  <c:v>354.85032960000012</c:v>
                </c:pt>
                <c:pt idx="48">
                  <c:v>402.72335999999939</c:v>
                </c:pt>
                <c:pt idx="49">
                  <c:v>737.38080000000002</c:v>
                </c:pt>
                <c:pt idx="50">
                  <c:v>291.20869439999996</c:v>
                </c:pt>
                <c:pt idx="51">
                  <c:v>344.18666880000012</c:v>
                </c:pt>
                <c:pt idx="52">
                  <c:v>380.37504960000012</c:v>
                </c:pt>
                <c:pt idx="53">
                  <c:v>275.89386240000005</c:v>
                </c:pt>
                <c:pt idx="54">
                  <c:v>231.31068479999996</c:v>
                </c:pt>
                <c:pt idx="55">
                  <c:v>314.46455039999995</c:v>
                </c:pt>
                <c:pt idx="56">
                  <c:v>543.84670079999933</c:v>
                </c:pt>
                <c:pt idx="57">
                  <c:v>801.7030944000004</c:v>
                </c:pt>
                <c:pt idx="58">
                  <c:v>934.20475200000055</c:v>
                </c:pt>
                <c:pt idx="59">
                  <c:v>1080.6599231999999</c:v>
                </c:pt>
                <c:pt idx="60">
                  <c:v>1367.8981056</c:v>
                </c:pt>
                <c:pt idx="61">
                  <c:v>972.09478080000054</c:v>
                </c:pt>
                <c:pt idx="62">
                  <c:v>1122.5204639999999</c:v>
                </c:pt>
                <c:pt idx="63">
                  <c:v>625.29891840000005</c:v>
                </c:pt>
                <c:pt idx="64">
                  <c:v>614.97558720000029</c:v>
                </c:pt>
                <c:pt idx="65">
                  <c:v>791.60664959999997</c:v>
                </c:pt>
                <c:pt idx="66">
                  <c:v>1433.9220479999999</c:v>
                </c:pt>
                <c:pt idx="67">
                  <c:v>2053.0950336000014</c:v>
                </c:pt>
                <c:pt idx="68">
                  <c:v>1497.9040127999999</c:v>
                </c:pt>
                <c:pt idx="69">
                  <c:v>1382.7591648</c:v>
                </c:pt>
                <c:pt idx="70">
                  <c:v>1296.4288896000003</c:v>
                </c:pt>
                <c:pt idx="71">
                  <c:v>1184.8007808</c:v>
                </c:pt>
                <c:pt idx="72">
                  <c:v>557.68677120000086</c:v>
                </c:pt>
                <c:pt idx="73">
                  <c:v>513.44392320000009</c:v>
                </c:pt>
                <c:pt idx="74">
                  <c:v>628.4753280000001</c:v>
                </c:pt>
                <c:pt idx="75">
                  <c:v>656.72268479999946</c:v>
                </c:pt>
                <c:pt idx="76">
                  <c:v>453.65935680000001</c:v>
                </c:pt>
                <c:pt idx="77">
                  <c:v>847.53414720000012</c:v>
                </c:pt>
                <c:pt idx="78">
                  <c:v>1233.3544703999999</c:v>
                </c:pt>
                <c:pt idx="79">
                  <c:v>1265.5723391999998</c:v>
                </c:pt>
                <c:pt idx="80">
                  <c:v>1155.0786624000011</c:v>
                </c:pt>
                <c:pt idx="81">
                  <c:v>1115.0332127999998</c:v>
                </c:pt>
                <c:pt idx="82">
                  <c:v>1354.9655808000011</c:v>
                </c:pt>
                <c:pt idx="83">
                  <c:v>1279.8661824000001</c:v>
                </c:pt>
                <c:pt idx="84">
                  <c:v>1251.2784959999999</c:v>
                </c:pt>
                <c:pt idx="85">
                  <c:v>1760.2981344</c:v>
                </c:pt>
                <c:pt idx="86">
                  <c:v>1784.1212063999997</c:v>
                </c:pt>
                <c:pt idx="87">
                  <c:v>1090.3025952</c:v>
                </c:pt>
                <c:pt idx="88">
                  <c:v>1261.8287135999999</c:v>
                </c:pt>
                <c:pt idx="89">
                  <c:v>1923.4294560000001</c:v>
                </c:pt>
                <c:pt idx="90">
                  <c:v>2359.7320031999998</c:v>
                </c:pt>
                <c:pt idx="91">
                  <c:v>1350.6547391999998</c:v>
                </c:pt>
                <c:pt idx="92">
                  <c:v>1973.7982367999998</c:v>
                </c:pt>
                <c:pt idx="93">
                  <c:v>1326.3778944000001</c:v>
                </c:pt>
                <c:pt idx="94">
                  <c:v>1339.0835327999998</c:v>
                </c:pt>
                <c:pt idx="95">
                  <c:v>1374.5912544</c:v>
                </c:pt>
                <c:pt idx="96">
                  <c:v>1220.4219456000001</c:v>
                </c:pt>
                <c:pt idx="97">
                  <c:v>1279.4124096</c:v>
                </c:pt>
                <c:pt idx="98">
                  <c:v>1380.6037439999998</c:v>
                </c:pt>
                <c:pt idx="99">
                  <c:v>246.62551680000001</c:v>
                </c:pt>
                <c:pt idx="100">
                  <c:v>469.76829119999996</c:v>
                </c:pt>
                <c:pt idx="101">
                  <c:v>502.0996032000001</c:v>
                </c:pt>
                <c:pt idx="102">
                  <c:v>526.83022079999864</c:v>
                </c:pt>
                <c:pt idx="103">
                  <c:v>543.50637120000056</c:v>
                </c:pt>
                <c:pt idx="104">
                  <c:v>669.42832320000002</c:v>
                </c:pt>
                <c:pt idx="105">
                  <c:v>622.1225087999992</c:v>
                </c:pt>
                <c:pt idx="106">
                  <c:v>435.96221759999992</c:v>
                </c:pt>
                <c:pt idx="107">
                  <c:v>635.28192000000001</c:v>
                </c:pt>
                <c:pt idx="108">
                  <c:v>645.03803520000054</c:v>
                </c:pt>
                <c:pt idx="109">
                  <c:v>646.96656959999905</c:v>
                </c:pt>
                <c:pt idx="110">
                  <c:v>794.66961599999934</c:v>
                </c:pt>
                <c:pt idx="111">
                  <c:v>1502.1014111999998</c:v>
                </c:pt>
                <c:pt idx="112">
                  <c:v>2045.1540095999999</c:v>
                </c:pt>
                <c:pt idx="113">
                  <c:v>1486.5596928</c:v>
                </c:pt>
                <c:pt idx="114">
                  <c:v>845.71905600000014</c:v>
                </c:pt>
                <c:pt idx="115">
                  <c:v>1123.5414527999999</c:v>
                </c:pt>
                <c:pt idx="116">
                  <c:v>1689.3961343999997</c:v>
                </c:pt>
                <c:pt idx="117">
                  <c:v>2563.4759904000002</c:v>
                </c:pt>
                <c:pt idx="118">
                  <c:v>2840.8446144</c:v>
                </c:pt>
                <c:pt idx="119">
                  <c:v>2802.2739264000002</c:v>
                </c:pt>
                <c:pt idx="120">
                  <c:v>1872.4934592</c:v>
                </c:pt>
                <c:pt idx="121">
                  <c:v>1952.130585600001</c:v>
                </c:pt>
                <c:pt idx="122">
                  <c:v>1817.0197344000001</c:v>
                </c:pt>
                <c:pt idx="123">
                  <c:v>1753.9453152000001</c:v>
                </c:pt>
                <c:pt idx="124">
                  <c:v>778.78756800000008</c:v>
                </c:pt>
                <c:pt idx="125">
                  <c:v>1265.4588960000001</c:v>
                </c:pt>
                <c:pt idx="126">
                  <c:v>1057.5175104000011</c:v>
                </c:pt>
                <c:pt idx="127">
                  <c:v>914.23874880000005</c:v>
                </c:pt>
                <c:pt idx="128">
                  <c:v>1148.2720704000001</c:v>
                </c:pt>
                <c:pt idx="129">
                  <c:v>1571.5286496000001</c:v>
                </c:pt>
                <c:pt idx="130">
                  <c:v>1591.3812095999997</c:v>
                </c:pt>
                <c:pt idx="131">
                  <c:v>1092.1176863999999</c:v>
                </c:pt>
                <c:pt idx="132">
                  <c:v>743.3932896</c:v>
                </c:pt>
                <c:pt idx="133">
                  <c:v>579.01409280000007</c:v>
                </c:pt>
                <c:pt idx="134">
                  <c:v>603.631267199999</c:v>
                </c:pt>
                <c:pt idx="135">
                  <c:v>734.31783360000009</c:v>
                </c:pt>
                <c:pt idx="136">
                  <c:v>1346.7976704000012</c:v>
                </c:pt>
                <c:pt idx="137">
                  <c:v>2241.2973024000012</c:v>
                </c:pt>
                <c:pt idx="138">
                  <c:v>1842.3175680000011</c:v>
                </c:pt>
                <c:pt idx="139">
                  <c:v>1382.5322784</c:v>
                </c:pt>
                <c:pt idx="140">
                  <c:v>1040.9548032</c:v>
                </c:pt>
                <c:pt idx="141">
                  <c:v>473.73880319999989</c:v>
                </c:pt>
                <c:pt idx="142">
                  <c:v>647.6472287999984</c:v>
                </c:pt>
                <c:pt idx="143">
                  <c:v>614.97558720000029</c:v>
                </c:pt>
                <c:pt idx="144">
                  <c:v>566.19501120000052</c:v>
                </c:pt>
                <c:pt idx="145">
                  <c:v>575.72424000000012</c:v>
                </c:pt>
                <c:pt idx="146">
                  <c:v>549.40541760000008</c:v>
                </c:pt>
                <c:pt idx="147">
                  <c:v>616.79067840000039</c:v>
                </c:pt>
                <c:pt idx="148">
                  <c:v>901.19278080000004</c:v>
                </c:pt>
                <c:pt idx="149">
                  <c:v>1082.5884576000001</c:v>
                </c:pt>
                <c:pt idx="150">
                  <c:v>695.74714560000007</c:v>
                </c:pt>
                <c:pt idx="151">
                  <c:v>723.31384320000029</c:v>
                </c:pt>
                <c:pt idx="152">
                  <c:v>616.11001920000012</c:v>
                </c:pt>
                <c:pt idx="153">
                  <c:v>816.79104000000052</c:v>
                </c:pt>
                <c:pt idx="154">
                  <c:v>695.29337280000084</c:v>
                </c:pt>
                <c:pt idx="155">
                  <c:v>573.68226239999933</c:v>
                </c:pt>
                <c:pt idx="156">
                  <c:v>461.94071039999989</c:v>
                </c:pt>
                <c:pt idx="157">
                  <c:v>542.59882560000005</c:v>
                </c:pt>
                <c:pt idx="158">
                  <c:v>361.43003519999957</c:v>
                </c:pt>
                <c:pt idx="159">
                  <c:v>429.60939840000009</c:v>
                </c:pt>
                <c:pt idx="160">
                  <c:v>474.19257599999992</c:v>
                </c:pt>
                <c:pt idx="161">
                  <c:v>536.24600640000006</c:v>
                </c:pt>
                <c:pt idx="162">
                  <c:v>564.94713599999932</c:v>
                </c:pt>
                <c:pt idx="163">
                  <c:v>693.93205439999929</c:v>
                </c:pt>
                <c:pt idx="164">
                  <c:v>599.54731199999947</c:v>
                </c:pt>
                <c:pt idx="165">
                  <c:v>478.38997440000003</c:v>
                </c:pt>
                <c:pt idx="166">
                  <c:v>545.77523520000057</c:v>
                </c:pt>
                <c:pt idx="167">
                  <c:v>603.74471040000014</c:v>
                </c:pt>
                <c:pt idx="168">
                  <c:v>626.887123199999</c:v>
                </c:pt>
                <c:pt idx="169">
                  <c:v>700.73864640000011</c:v>
                </c:pt>
                <c:pt idx="170">
                  <c:v>856.83648959999948</c:v>
                </c:pt>
                <c:pt idx="171">
                  <c:v>791.83353600000009</c:v>
                </c:pt>
                <c:pt idx="172">
                  <c:v>774.70361280000009</c:v>
                </c:pt>
                <c:pt idx="173">
                  <c:v>543.84670079999933</c:v>
                </c:pt>
                <c:pt idx="174">
                  <c:v>445.94521919999983</c:v>
                </c:pt>
                <c:pt idx="175">
                  <c:v>405.55944000000017</c:v>
                </c:pt>
                <c:pt idx="176">
                  <c:v>224.84442240000001</c:v>
                </c:pt>
                <c:pt idx="177">
                  <c:v>347.93029439999987</c:v>
                </c:pt>
                <c:pt idx="178">
                  <c:v>514.91868479999937</c:v>
                </c:pt>
                <c:pt idx="179">
                  <c:v>317.41407360000011</c:v>
                </c:pt>
                <c:pt idx="180">
                  <c:v>270.10825919999996</c:v>
                </c:pt>
                <c:pt idx="181">
                  <c:v>316.27964160000016</c:v>
                </c:pt>
                <c:pt idx="182">
                  <c:v>228.2477184</c:v>
                </c:pt>
                <c:pt idx="183">
                  <c:v>266.93184959999996</c:v>
                </c:pt>
                <c:pt idx="184">
                  <c:v>572.66127360000007</c:v>
                </c:pt>
                <c:pt idx="185">
                  <c:v>987.40961279999919</c:v>
                </c:pt>
                <c:pt idx="186">
                  <c:v>1226.2075488</c:v>
                </c:pt>
                <c:pt idx="187">
                  <c:v>1547.8190207999999</c:v>
                </c:pt>
                <c:pt idx="188">
                  <c:v>1739.0842559999999</c:v>
                </c:pt>
                <c:pt idx="189">
                  <c:v>1606.5825984000001</c:v>
                </c:pt>
                <c:pt idx="190">
                  <c:v>820.42122239999878</c:v>
                </c:pt>
                <c:pt idx="191">
                  <c:v>958.25471040000014</c:v>
                </c:pt>
                <c:pt idx="192">
                  <c:v>964.49408640000013</c:v>
                </c:pt>
                <c:pt idx="193">
                  <c:v>1017.6989472000001</c:v>
                </c:pt>
                <c:pt idx="194">
                  <c:v>618.49232639999946</c:v>
                </c:pt>
                <c:pt idx="195">
                  <c:v>336.47253119999982</c:v>
                </c:pt>
                <c:pt idx="196">
                  <c:v>521.83872000000008</c:v>
                </c:pt>
                <c:pt idx="197">
                  <c:v>659.21843520000107</c:v>
                </c:pt>
                <c:pt idx="198">
                  <c:v>488.25953279999999</c:v>
                </c:pt>
                <c:pt idx="199">
                  <c:v>359.27461439999996</c:v>
                </c:pt>
                <c:pt idx="200">
                  <c:v>775.38427200000001</c:v>
                </c:pt>
                <c:pt idx="201">
                  <c:v>1308.4538688</c:v>
                </c:pt>
                <c:pt idx="202">
                  <c:v>655.24792320000006</c:v>
                </c:pt>
                <c:pt idx="203">
                  <c:v>382.64391360000008</c:v>
                </c:pt>
                <c:pt idx="204">
                  <c:v>439.59240000000011</c:v>
                </c:pt>
                <c:pt idx="205">
                  <c:v>456.49543679999954</c:v>
                </c:pt>
                <c:pt idx="206">
                  <c:v>609.98408640000014</c:v>
                </c:pt>
                <c:pt idx="207">
                  <c:v>863.52963840000007</c:v>
                </c:pt>
                <c:pt idx="208">
                  <c:v>1103.5754496</c:v>
                </c:pt>
                <c:pt idx="209">
                  <c:v>1155.3055488</c:v>
                </c:pt>
                <c:pt idx="210">
                  <c:v>1562.2263072000001</c:v>
                </c:pt>
                <c:pt idx="211">
                  <c:v>1338.7432031999999</c:v>
                </c:pt>
                <c:pt idx="212">
                  <c:v>1399.6622015999997</c:v>
                </c:pt>
                <c:pt idx="213">
                  <c:v>1690.6440095999997</c:v>
                </c:pt>
                <c:pt idx="214">
                  <c:v>1797.6209471999998</c:v>
                </c:pt>
                <c:pt idx="215">
                  <c:v>1150.8812639999999</c:v>
                </c:pt>
                <c:pt idx="216">
                  <c:v>812.48019840000018</c:v>
                </c:pt>
                <c:pt idx="217">
                  <c:v>659.55876479999938</c:v>
                </c:pt>
                <c:pt idx="218">
                  <c:v>662.16795839999918</c:v>
                </c:pt>
                <c:pt idx="219">
                  <c:v>1017.018288</c:v>
                </c:pt>
                <c:pt idx="220">
                  <c:v>927.6250464000002</c:v>
                </c:pt>
                <c:pt idx="221">
                  <c:v>1704.7109664000002</c:v>
                </c:pt>
                <c:pt idx="222">
                  <c:v>2393.7649631999975</c:v>
                </c:pt>
                <c:pt idx="223">
                  <c:v>1199.6618399999998</c:v>
                </c:pt>
                <c:pt idx="224">
                  <c:v>990.69946560000005</c:v>
                </c:pt>
                <c:pt idx="225">
                  <c:v>1217.5858656000003</c:v>
                </c:pt>
                <c:pt idx="226">
                  <c:v>1693.2532031999999</c:v>
                </c:pt>
                <c:pt idx="227">
                  <c:v>1056.4965216000012</c:v>
                </c:pt>
                <c:pt idx="228">
                  <c:v>204.08431680000015</c:v>
                </c:pt>
                <c:pt idx="229">
                  <c:v>400.90826879999992</c:v>
                </c:pt>
                <c:pt idx="230">
                  <c:v>588.77020800000003</c:v>
                </c:pt>
                <c:pt idx="231">
                  <c:v>706.18392000000028</c:v>
                </c:pt>
                <c:pt idx="232">
                  <c:v>382.53047039999996</c:v>
                </c:pt>
                <c:pt idx="233">
                  <c:v>470.56239360000012</c:v>
                </c:pt>
                <c:pt idx="234">
                  <c:v>600.45485760000008</c:v>
                </c:pt>
                <c:pt idx="235">
                  <c:v>469.6548480000003</c:v>
                </c:pt>
                <c:pt idx="236">
                  <c:v>618.83265599999879</c:v>
                </c:pt>
                <c:pt idx="237">
                  <c:v>627.11400960000003</c:v>
                </c:pt>
                <c:pt idx="238">
                  <c:v>663.9830496000003</c:v>
                </c:pt>
                <c:pt idx="239">
                  <c:v>851.95843200000013</c:v>
                </c:pt>
                <c:pt idx="240">
                  <c:v>698.92355520000001</c:v>
                </c:pt>
                <c:pt idx="241">
                  <c:v>814.29528960000005</c:v>
                </c:pt>
                <c:pt idx="242">
                  <c:v>994.89686400000016</c:v>
                </c:pt>
                <c:pt idx="243">
                  <c:v>702.7806240000001</c:v>
                </c:pt>
                <c:pt idx="244">
                  <c:v>609.64375680000001</c:v>
                </c:pt>
                <c:pt idx="245">
                  <c:v>515.37245760000008</c:v>
                </c:pt>
                <c:pt idx="246">
                  <c:v>469.42796160000012</c:v>
                </c:pt>
                <c:pt idx="247">
                  <c:v>541.12406400000009</c:v>
                </c:pt>
                <c:pt idx="248">
                  <c:v>423.59690879999954</c:v>
                </c:pt>
                <c:pt idx="249">
                  <c:v>641.74818240000013</c:v>
                </c:pt>
                <c:pt idx="250">
                  <c:v>852.0718752000007</c:v>
                </c:pt>
                <c:pt idx="251">
                  <c:v>772.43474880000008</c:v>
                </c:pt>
                <c:pt idx="252">
                  <c:v>709.58721599999944</c:v>
                </c:pt>
                <c:pt idx="253">
                  <c:v>764.15339520000055</c:v>
                </c:pt>
                <c:pt idx="254">
                  <c:v>802.83752639999875</c:v>
                </c:pt>
                <c:pt idx="255">
                  <c:v>762.67863360000069</c:v>
                </c:pt>
                <c:pt idx="256">
                  <c:v>522.74626559999945</c:v>
                </c:pt>
                <c:pt idx="257">
                  <c:v>577.76621759999932</c:v>
                </c:pt>
                <c:pt idx="258">
                  <c:v>663.52927679999948</c:v>
                </c:pt>
                <c:pt idx="259">
                  <c:v>616.11001920000012</c:v>
                </c:pt>
                <c:pt idx="260">
                  <c:v>761.88453120000054</c:v>
                </c:pt>
                <c:pt idx="261">
                  <c:v>795.46371840000006</c:v>
                </c:pt>
                <c:pt idx="262">
                  <c:v>985.82140799999934</c:v>
                </c:pt>
                <c:pt idx="263">
                  <c:v>864.09685440000021</c:v>
                </c:pt>
                <c:pt idx="264">
                  <c:v>772.66163520000009</c:v>
                </c:pt>
                <c:pt idx="265">
                  <c:v>588.65676479999934</c:v>
                </c:pt>
                <c:pt idx="266">
                  <c:v>410.7778272000001</c:v>
                </c:pt>
                <c:pt idx="267">
                  <c:v>403.63090560000012</c:v>
                </c:pt>
                <c:pt idx="268">
                  <c:v>551.10706560000006</c:v>
                </c:pt>
                <c:pt idx="269">
                  <c:v>654.90759359999936</c:v>
                </c:pt>
                <c:pt idx="270">
                  <c:v>661.71418560000029</c:v>
                </c:pt>
                <c:pt idx="271">
                  <c:v>777.65313600000013</c:v>
                </c:pt>
                <c:pt idx="272">
                  <c:v>870.44967359999998</c:v>
                </c:pt>
                <c:pt idx="273">
                  <c:v>847.19381760000056</c:v>
                </c:pt>
                <c:pt idx="274">
                  <c:v>832.21931520000055</c:v>
                </c:pt>
                <c:pt idx="275">
                  <c:v>728.98600320000014</c:v>
                </c:pt>
                <c:pt idx="276">
                  <c:v>829.04290559999947</c:v>
                </c:pt>
                <c:pt idx="277">
                  <c:v>1160.8642656</c:v>
                </c:pt>
                <c:pt idx="278">
                  <c:v>973.00232639999945</c:v>
                </c:pt>
                <c:pt idx="279">
                  <c:v>933.41064960000006</c:v>
                </c:pt>
                <c:pt idx="280">
                  <c:v>1080.3195936000002</c:v>
                </c:pt>
                <c:pt idx="281">
                  <c:v>1370.3938559999999</c:v>
                </c:pt>
                <c:pt idx="282">
                  <c:v>1265.1185664000002</c:v>
                </c:pt>
                <c:pt idx="283">
                  <c:v>1247.6483135999997</c:v>
                </c:pt>
                <c:pt idx="284">
                  <c:v>1162.3390271999999</c:v>
                </c:pt>
                <c:pt idx="285">
                  <c:v>613.38738240000021</c:v>
                </c:pt>
                <c:pt idx="286">
                  <c:v>481.56638400000003</c:v>
                </c:pt>
                <c:pt idx="287">
                  <c:v>527.96465279999904</c:v>
                </c:pt>
                <c:pt idx="288">
                  <c:v>660.35286719999874</c:v>
                </c:pt>
                <c:pt idx="289">
                  <c:v>717.5282400000001</c:v>
                </c:pt>
                <c:pt idx="290">
                  <c:v>1094.3865504000012</c:v>
                </c:pt>
                <c:pt idx="291">
                  <c:v>1220.7622752</c:v>
                </c:pt>
                <c:pt idx="292">
                  <c:v>1141.0117055999999</c:v>
                </c:pt>
                <c:pt idx="293">
                  <c:v>1111.2895872000001</c:v>
                </c:pt>
                <c:pt idx="294">
                  <c:v>1250.3709504000001</c:v>
                </c:pt>
                <c:pt idx="295">
                  <c:v>1232.9006976000003</c:v>
                </c:pt>
                <c:pt idx="296">
                  <c:v>1163.8137887999999</c:v>
                </c:pt>
                <c:pt idx="297">
                  <c:v>1273.3999199999998</c:v>
                </c:pt>
                <c:pt idx="298">
                  <c:v>1647.9893664000001</c:v>
                </c:pt>
                <c:pt idx="299">
                  <c:v>1446.4008000000001</c:v>
                </c:pt>
                <c:pt idx="300">
                  <c:v>1267.0471008</c:v>
                </c:pt>
                <c:pt idx="301">
                  <c:v>1223.1445824</c:v>
                </c:pt>
                <c:pt idx="302">
                  <c:v>1069.3156032000011</c:v>
                </c:pt>
                <c:pt idx="303">
                  <c:v>1130.8018176</c:v>
                </c:pt>
                <c:pt idx="304">
                  <c:v>1164.2675616000013</c:v>
                </c:pt>
                <c:pt idx="305">
                  <c:v>962.90588160000004</c:v>
                </c:pt>
                <c:pt idx="306">
                  <c:v>756.43925759999934</c:v>
                </c:pt>
                <c:pt idx="307">
                  <c:v>610.21097280000004</c:v>
                </c:pt>
                <c:pt idx="308">
                  <c:v>514.12458240000001</c:v>
                </c:pt>
                <c:pt idx="309">
                  <c:v>539.1955296000001</c:v>
                </c:pt>
                <c:pt idx="310">
                  <c:v>561.09006720000002</c:v>
                </c:pt>
                <c:pt idx="311">
                  <c:v>451.05016320000004</c:v>
                </c:pt>
                <c:pt idx="312">
                  <c:v>497.78876159999999</c:v>
                </c:pt>
                <c:pt idx="313">
                  <c:v>919.57057920000057</c:v>
                </c:pt>
                <c:pt idx="314">
                  <c:v>1484.5177152000001</c:v>
                </c:pt>
                <c:pt idx="315">
                  <c:v>2363.0218560000012</c:v>
                </c:pt>
                <c:pt idx="316">
                  <c:v>2898.1334304000002</c:v>
                </c:pt>
                <c:pt idx="317">
                  <c:v>3061.4916384000012</c:v>
                </c:pt>
                <c:pt idx="318">
                  <c:v>3554.1754560000013</c:v>
                </c:pt>
                <c:pt idx="319">
                  <c:v>3477.0340799999999</c:v>
                </c:pt>
                <c:pt idx="320">
                  <c:v>2711.8596960000013</c:v>
                </c:pt>
                <c:pt idx="321">
                  <c:v>2906.5282271999986</c:v>
                </c:pt>
                <c:pt idx="322">
                  <c:v>2140.6731840000002</c:v>
                </c:pt>
                <c:pt idx="323">
                  <c:v>3012.7110624000002</c:v>
                </c:pt>
                <c:pt idx="324">
                  <c:v>2217.1339008000014</c:v>
                </c:pt>
                <c:pt idx="325">
                  <c:v>1966.4244287999998</c:v>
                </c:pt>
                <c:pt idx="326">
                  <c:v>2065.5737856000001</c:v>
                </c:pt>
                <c:pt idx="327">
                  <c:v>2157.6896639999995</c:v>
                </c:pt>
                <c:pt idx="328">
                  <c:v>2201.3652960000013</c:v>
                </c:pt>
                <c:pt idx="329">
                  <c:v>2255.7045887999975</c:v>
                </c:pt>
                <c:pt idx="330">
                  <c:v>2129.1019776000012</c:v>
                </c:pt>
                <c:pt idx="331">
                  <c:v>2174.5927008000012</c:v>
                </c:pt>
                <c:pt idx="332">
                  <c:v>2308.6825632</c:v>
                </c:pt>
                <c:pt idx="333">
                  <c:v>2258.6541120000015</c:v>
                </c:pt>
                <c:pt idx="334">
                  <c:v>2317.6445760000011</c:v>
                </c:pt>
                <c:pt idx="335">
                  <c:v>2542.2621119999999</c:v>
                </c:pt>
                <c:pt idx="336">
                  <c:v>1991.0416032000001</c:v>
                </c:pt>
                <c:pt idx="337">
                  <c:v>193.76098559999997</c:v>
                </c:pt>
                <c:pt idx="338">
                  <c:v>162.4506624</c:v>
                </c:pt>
                <c:pt idx="339">
                  <c:v>185.47963199999998</c:v>
                </c:pt>
                <c:pt idx="340">
                  <c:v>238.57104960000001</c:v>
                </c:pt>
                <c:pt idx="341">
                  <c:v>250.36914240000002</c:v>
                </c:pt>
                <c:pt idx="342">
                  <c:v>423.82379519999989</c:v>
                </c:pt>
                <c:pt idx="343">
                  <c:v>807.71558400000015</c:v>
                </c:pt>
                <c:pt idx="344">
                  <c:v>816.79104000000052</c:v>
                </c:pt>
                <c:pt idx="345">
                  <c:v>498.92319359999954</c:v>
                </c:pt>
                <c:pt idx="346">
                  <c:v>239.93236800000014</c:v>
                </c:pt>
                <c:pt idx="347">
                  <c:v>542.59882560000005</c:v>
                </c:pt>
                <c:pt idx="348">
                  <c:v>982.30466879999915</c:v>
                </c:pt>
                <c:pt idx="349">
                  <c:v>993.08177280000029</c:v>
                </c:pt>
                <c:pt idx="350">
                  <c:v>810.43822079999904</c:v>
                </c:pt>
                <c:pt idx="351">
                  <c:v>584.57280960000003</c:v>
                </c:pt>
                <c:pt idx="352">
                  <c:v>466.02466560000016</c:v>
                </c:pt>
                <c:pt idx="353">
                  <c:v>334.20366719999998</c:v>
                </c:pt>
                <c:pt idx="354">
                  <c:v>325.46854080000003</c:v>
                </c:pt>
                <c:pt idx="355">
                  <c:v>223.483104</c:v>
                </c:pt>
                <c:pt idx="356">
                  <c:v>518.66231039999946</c:v>
                </c:pt>
                <c:pt idx="357">
                  <c:v>901.98688320000053</c:v>
                </c:pt>
                <c:pt idx="358">
                  <c:v>502.89370560000009</c:v>
                </c:pt>
                <c:pt idx="359">
                  <c:v>526.03611839999905</c:v>
                </c:pt>
                <c:pt idx="360">
                  <c:v>209.07581760000011</c:v>
                </c:pt>
                <c:pt idx="361">
                  <c:v>239.25170880000013</c:v>
                </c:pt>
                <c:pt idx="362">
                  <c:v>152.92143360000014</c:v>
                </c:pt>
                <c:pt idx="363">
                  <c:v>227.79394559999997</c:v>
                </c:pt>
                <c:pt idx="364">
                  <c:v>233.91987839999999</c:v>
                </c:pt>
                <c:pt idx="365">
                  <c:v>161.88344640000017</c:v>
                </c:pt>
                <c:pt idx="366">
                  <c:v>179.12681280000001</c:v>
                </c:pt>
                <c:pt idx="367">
                  <c:v>122.97242879999999</c:v>
                </c:pt>
                <c:pt idx="368">
                  <c:v>137.94693119999999</c:v>
                </c:pt>
                <c:pt idx="369">
                  <c:v>84.855513599999981</c:v>
                </c:pt>
                <c:pt idx="370">
                  <c:v>114.4641888</c:v>
                </c:pt>
                <c:pt idx="371">
                  <c:v>75.893500800000012</c:v>
                </c:pt>
                <c:pt idx="372">
                  <c:v>100.0569024</c:v>
                </c:pt>
                <c:pt idx="373">
                  <c:v>94.951958400000024</c:v>
                </c:pt>
                <c:pt idx="374">
                  <c:v>106.5231648</c:v>
                </c:pt>
                <c:pt idx="375">
                  <c:v>135.45118080000012</c:v>
                </c:pt>
                <c:pt idx="376">
                  <c:v>205.5590784</c:v>
                </c:pt>
                <c:pt idx="377">
                  <c:v>114.1238592</c:v>
                </c:pt>
                <c:pt idx="378">
                  <c:v>65.22984000000001</c:v>
                </c:pt>
                <c:pt idx="379">
                  <c:v>69.313795200000001</c:v>
                </c:pt>
                <c:pt idx="380">
                  <c:v>54.906508800000012</c:v>
                </c:pt>
                <c:pt idx="381">
                  <c:v>44.583177600000006</c:v>
                </c:pt>
                <c:pt idx="382">
                  <c:v>78.389251199999933</c:v>
                </c:pt>
                <c:pt idx="383">
                  <c:v>102.55265279999999</c:v>
                </c:pt>
                <c:pt idx="384">
                  <c:v>69.086908799999932</c:v>
                </c:pt>
                <c:pt idx="385">
                  <c:v>93.590640000000022</c:v>
                </c:pt>
                <c:pt idx="386">
                  <c:v>65.797056000000026</c:v>
                </c:pt>
                <c:pt idx="387">
                  <c:v>69.086908799999932</c:v>
                </c:pt>
                <c:pt idx="388">
                  <c:v>64.662624000000022</c:v>
                </c:pt>
                <c:pt idx="389">
                  <c:v>51.503212800000028</c:v>
                </c:pt>
                <c:pt idx="390">
                  <c:v>42.087427199999986</c:v>
                </c:pt>
                <c:pt idx="391">
                  <c:v>7.0334784000000026</c:v>
                </c:pt>
                <c:pt idx="392">
                  <c:v>64.549180800000002</c:v>
                </c:pt>
                <c:pt idx="393">
                  <c:v>65.22984000000001</c:v>
                </c:pt>
                <c:pt idx="394">
                  <c:v>63.981964799999986</c:v>
                </c:pt>
                <c:pt idx="395">
                  <c:v>49.120905600000015</c:v>
                </c:pt>
                <c:pt idx="396">
                  <c:v>48.89401920000001</c:v>
                </c:pt>
                <c:pt idx="397">
                  <c:v>70.221340799999979</c:v>
                </c:pt>
                <c:pt idx="398">
                  <c:v>45.604166400000004</c:v>
                </c:pt>
                <c:pt idx="399">
                  <c:v>58.423248000000008</c:v>
                </c:pt>
                <c:pt idx="400">
                  <c:v>69.881011200000003</c:v>
                </c:pt>
                <c:pt idx="401">
                  <c:v>44.35629119999998</c:v>
                </c:pt>
                <c:pt idx="402">
                  <c:v>49.80156479999998</c:v>
                </c:pt>
                <c:pt idx="403">
                  <c:v>54.452736000000009</c:v>
                </c:pt>
                <c:pt idx="404">
                  <c:v>55.814054399999982</c:v>
                </c:pt>
                <c:pt idx="405">
                  <c:v>59.898009600000002</c:v>
                </c:pt>
                <c:pt idx="406">
                  <c:v>36.755596800000021</c:v>
                </c:pt>
                <c:pt idx="407">
                  <c:v>28.247356800000009</c:v>
                </c:pt>
                <c:pt idx="408">
                  <c:v>39.251347199999998</c:v>
                </c:pt>
                <c:pt idx="409">
                  <c:v>52.864531200000009</c:v>
                </c:pt>
                <c:pt idx="410">
                  <c:v>59.898009600000002</c:v>
                </c:pt>
                <c:pt idx="411">
                  <c:v>50.595667200000001</c:v>
                </c:pt>
                <c:pt idx="412">
                  <c:v>40.045449599999998</c:v>
                </c:pt>
                <c:pt idx="413">
                  <c:v>49.574678399999996</c:v>
                </c:pt>
                <c:pt idx="414">
                  <c:v>83.380751999999916</c:v>
                </c:pt>
                <c:pt idx="416">
                  <c:v>41.520211200000013</c:v>
                </c:pt>
                <c:pt idx="417">
                  <c:v>91.775548799999896</c:v>
                </c:pt>
                <c:pt idx="418">
                  <c:v>73.170864000000009</c:v>
                </c:pt>
                <c:pt idx="419">
                  <c:v>11.798092799999999</c:v>
                </c:pt>
                <c:pt idx="420">
                  <c:v>62.28031680000003</c:v>
                </c:pt>
                <c:pt idx="421">
                  <c:v>56.948486399999993</c:v>
                </c:pt>
                <c:pt idx="422">
                  <c:v>96.426720000000003</c:v>
                </c:pt>
                <c:pt idx="423">
                  <c:v>41.633654400000005</c:v>
                </c:pt>
                <c:pt idx="424">
                  <c:v>126.48916800000002</c:v>
                </c:pt>
                <c:pt idx="425">
                  <c:v>90.073900799999961</c:v>
                </c:pt>
                <c:pt idx="426">
                  <c:v>105.50217600000001</c:v>
                </c:pt>
                <c:pt idx="427">
                  <c:v>151.10634240000002</c:v>
                </c:pt>
                <c:pt idx="428">
                  <c:v>56.267827200000006</c:v>
                </c:pt>
                <c:pt idx="429">
                  <c:v>4.1973984000000009</c:v>
                </c:pt>
                <c:pt idx="430">
                  <c:v>131.594112</c:v>
                </c:pt>
                <c:pt idx="431">
                  <c:v>224.84442240000001</c:v>
                </c:pt>
                <c:pt idx="432">
                  <c:v>115.71206400000001</c:v>
                </c:pt>
                <c:pt idx="433">
                  <c:v>248.66749440000001</c:v>
                </c:pt>
                <c:pt idx="434">
                  <c:v>417.69786240000002</c:v>
                </c:pt>
                <c:pt idx="435">
                  <c:v>96.880492799999928</c:v>
                </c:pt>
                <c:pt idx="436">
                  <c:v>98.809027200000003</c:v>
                </c:pt>
                <c:pt idx="437">
                  <c:v>54.339292800000003</c:v>
                </c:pt>
                <c:pt idx="438">
                  <c:v>63.868521600000008</c:v>
                </c:pt>
                <c:pt idx="439">
                  <c:v>46.852041599999986</c:v>
                </c:pt>
                <c:pt idx="440">
                  <c:v>212.59255680000001</c:v>
                </c:pt>
                <c:pt idx="441">
                  <c:v>209.98336319999999</c:v>
                </c:pt>
                <c:pt idx="442">
                  <c:v>129.77902079999998</c:v>
                </c:pt>
                <c:pt idx="443">
                  <c:v>151.10634240000002</c:v>
                </c:pt>
                <c:pt idx="444">
                  <c:v>266.47807679999954</c:v>
                </c:pt>
                <c:pt idx="445">
                  <c:v>321.95180160000012</c:v>
                </c:pt>
                <c:pt idx="446">
                  <c:v>324.10722240000001</c:v>
                </c:pt>
                <c:pt idx="447">
                  <c:v>358.48051199999946</c:v>
                </c:pt>
                <c:pt idx="448">
                  <c:v>322.51901759999993</c:v>
                </c:pt>
                <c:pt idx="449">
                  <c:v>355.75787520000011</c:v>
                </c:pt>
                <c:pt idx="450">
                  <c:v>500.96517119999982</c:v>
                </c:pt>
                <c:pt idx="451">
                  <c:v>549.85919039999931</c:v>
                </c:pt>
                <c:pt idx="452">
                  <c:v>363.35856960000012</c:v>
                </c:pt>
                <c:pt idx="453">
                  <c:v>173.00088</c:v>
                </c:pt>
                <c:pt idx="454">
                  <c:v>223.0293312</c:v>
                </c:pt>
                <c:pt idx="455">
                  <c:v>330.11971199999999</c:v>
                </c:pt>
                <c:pt idx="456">
                  <c:v>253.31866559999997</c:v>
                </c:pt>
                <c:pt idx="457">
                  <c:v>181.50912</c:v>
                </c:pt>
                <c:pt idx="458">
                  <c:v>308.56550399999992</c:v>
                </c:pt>
                <c:pt idx="459">
                  <c:v>359.04772800000012</c:v>
                </c:pt>
                <c:pt idx="460">
                  <c:v>210.2102496</c:v>
                </c:pt>
                <c:pt idx="461">
                  <c:v>134.20330559999996</c:v>
                </c:pt>
                <c:pt idx="462">
                  <c:v>169.25725439999999</c:v>
                </c:pt>
                <c:pt idx="463">
                  <c:v>177.76549439999999</c:v>
                </c:pt>
                <c:pt idx="464">
                  <c:v>96.313276800000011</c:v>
                </c:pt>
                <c:pt idx="465">
                  <c:v>135.90495359999989</c:v>
                </c:pt>
                <c:pt idx="466">
                  <c:v>360.97626239999983</c:v>
                </c:pt>
                <c:pt idx="467">
                  <c:v>905.04984960000013</c:v>
                </c:pt>
                <c:pt idx="468">
                  <c:v>1653.5480832000001</c:v>
                </c:pt>
                <c:pt idx="469">
                  <c:v>1227.9091968</c:v>
                </c:pt>
                <c:pt idx="470">
                  <c:v>1446.7411296</c:v>
                </c:pt>
                <c:pt idx="471">
                  <c:v>1345.4363520000011</c:v>
                </c:pt>
                <c:pt idx="472">
                  <c:v>1395.5782463999997</c:v>
                </c:pt>
                <c:pt idx="473">
                  <c:v>2281.1158655999998</c:v>
                </c:pt>
                <c:pt idx="474">
                  <c:v>2242.8855072000015</c:v>
                </c:pt>
                <c:pt idx="475">
                  <c:v>1102.3275744000011</c:v>
                </c:pt>
                <c:pt idx="476">
                  <c:v>1546.7980319999999</c:v>
                </c:pt>
                <c:pt idx="477">
                  <c:v>2302.7835168000015</c:v>
                </c:pt>
                <c:pt idx="478">
                  <c:v>2136.3623424000002</c:v>
                </c:pt>
                <c:pt idx="479">
                  <c:v>2225.9824703999998</c:v>
                </c:pt>
                <c:pt idx="480">
                  <c:v>2787.9800832000001</c:v>
                </c:pt>
                <c:pt idx="481">
                  <c:v>3871.4760864</c:v>
                </c:pt>
                <c:pt idx="482">
                  <c:v>3244.9292928000013</c:v>
                </c:pt>
                <c:pt idx="483">
                  <c:v>2616.9077376000014</c:v>
                </c:pt>
                <c:pt idx="484">
                  <c:v>2801.0260512</c:v>
                </c:pt>
                <c:pt idx="485">
                  <c:v>2608.0591680000002</c:v>
                </c:pt>
                <c:pt idx="486">
                  <c:v>1764.608976</c:v>
                </c:pt>
                <c:pt idx="487">
                  <c:v>830.4042239999992</c:v>
                </c:pt>
                <c:pt idx="488">
                  <c:v>253.09177919999999</c:v>
                </c:pt>
                <c:pt idx="489">
                  <c:v>189.56358719999986</c:v>
                </c:pt>
                <c:pt idx="490">
                  <c:v>125.69506560000002</c:v>
                </c:pt>
                <c:pt idx="491">
                  <c:v>121.27078079999998</c:v>
                </c:pt>
                <c:pt idx="492">
                  <c:v>354.96377279999956</c:v>
                </c:pt>
                <c:pt idx="493">
                  <c:v>611.11851840000008</c:v>
                </c:pt>
                <c:pt idx="494">
                  <c:v>496.54088640000015</c:v>
                </c:pt>
                <c:pt idx="495">
                  <c:v>390.69838080000011</c:v>
                </c:pt>
                <c:pt idx="496">
                  <c:v>624.84514559999946</c:v>
                </c:pt>
                <c:pt idx="497">
                  <c:v>307.88484480000017</c:v>
                </c:pt>
                <c:pt idx="498">
                  <c:v>147.81648960000001</c:v>
                </c:pt>
                <c:pt idx="499">
                  <c:v>154.84996799999999</c:v>
                </c:pt>
                <c:pt idx="500">
                  <c:v>186.04684800000001</c:v>
                </c:pt>
                <c:pt idx="501">
                  <c:v>180.94190399999999</c:v>
                </c:pt>
                <c:pt idx="502">
                  <c:v>197.50461119999989</c:v>
                </c:pt>
                <c:pt idx="503">
                  <c:v>191.94589439999999</c:v>
                </c:pt>
                <c:pt idx="504">
                  <c:v>354.62344320000011</c:v>
                </c:pt>
                <c:pt idx="505">
                  <c:v>487.12510079999993</c:v>
                </c:pt>
                <c:pt idx="506">
                  <c:v>304.02777599999956</c:v>
                </c:pt>
                <c:pt idx="507">
                  <c:v>271.46957759999992</c:v>
                </c:pt>
                <c:pt idx="508">
                  <c:v>214.86142080000016</c:v>
                </c:pt>
                <c:pt idx="509">
                  <c:v>217.24372799999998</c:v>
                </c:pt>
                <c:pt idx="510">
                  <c:v>587.40888960000029</c:v>
                </c:pt>
                <c:pt idx="511">
                  <c:v>1333.5248159999999</c:v>
                </c:pt>
                <c:pt idx="512">
                  <c:v>1252.5263712000001</c:v>
                </c:pt>
                <c:pt idx="513">
                  <c:v>1121.4994752</c:v>
                </c:pt>
                <c:pt idx="514">
                  <c:v>1360.9780704000011</c:v>
                </c:pt>
                <c:pt idx="515">
                  <c:v>1399.0949856</c:v>
                </c:pt>
                <c:pt idx="516">
                  <c:v>1150.6543775999999</c:v>
                </c:pt>
                <c:pt idx="517">
                  <c:v>1224.0521279999998</c:v>
                </c:pt>
                <c:pt idx="518">
                  <c:v>1159.9567200000001</c:v>
                </c:pt>
                <c:pt idx="519">
                  <c:v>975.83840640000017</c:v>
                </c:pt>
                <c:pt idx="520">
                  <c:v>942.37266239999929</c:v>
                </c:pt>
                <c:pt idx="521">
                  <c:v>998.98081920000038</c:v>
                </c:pt>
                <c:pt idx="522">
                  <c:v>1491.77808</c:v>
                </c:pt>
                <c:pt idx="523">
                  <c:v>1659.1068</c:v>
                </c:pt>
                <c:pt idx="524">
                  <c:v>1550.6551007999999</c:v>
                </c:pt>
                <c:pt idx="525">
                  <c:v>1583.667072</c:v>
                </c:pt>
                <c:pt idx="526">
                  <c:v>1591.1543231999988</c:v>
                </c:pt>
                <c:pt idx="527">
                  <c:v>1227.5688672000001</c:v>
                </c:pt>
                <c:pt idx="528">
                  <c:v>989.4515903999993</c:v>
                </c:pt>
                <c:pt idx="529">
                  <c:v>737.49424320000003</c:v>
                </c:pt>
                <c:pt idx="530">
                  <c:v>156.55161600000014</c:v>
                </c:pt>
                <c:pt idx="531">
                  <c:v>346.22864639999989</c:v>
                </c:pt>
                <c:pt idx="532">
                  <c:v>431.42448960000007</c:v>
                </c:pt>
                <c:pt idx="533">
                  <c:v>323.31312000000003</c:v>
                </c:pt>
                <c:pt idx="534">
                  <c:v>333.63645119999995</c:v>
                </c:pt>
                <c:pt idx="535">
                  <c:v>308.22517439999956</c:v>
                </c:pt>
                <c:pt idx="536">
                  <c:v>383.89178879999992</c:v>
                </c:pt>
                <c:pt idx="537">
                  <c:v>351.10670399999987</c:v>
                </c:pt>
                <c:pt idx="538">
                  <c:v>302.89334399999956</c:v>
                </c:pt>
                <c:pt idx="539">
                  <c:v>561.31695359999947</c:v>
                </c:pt>
                <c:pt idx="540">
                  <c:v>886.55860799999948</c:v>
                </c:pt>
                <c:pt idx="541">
                  <c:v>650.02953600000012</c:v>
                </c:pt>
                <c:pt idx="542">
                  <c:v>756.66614399999946</c:v>
                </c:pt>
                <c:pt idx="543">
                  <c:v>515.82623039999919</c:v>
                </c:pt>
                <c:pt idx="544">
                  <c:v>621.44184960000007</c:v>
                </c:pt>
                <c:pt idx="546" formatCode="0.00">
                  <c:v>476.80176960000011</c:v>
                </c:pt>
                <c:pt idx="547" formatCode="0.00">
                  <c:v>824.84550720000016</c:v>
                </c:pt>
                <c:pt idx="548" formatCode="0.00">
                  <c:v>580.94262719999836</c:v>
                </c:pt>
                <c:pt idx="549" formatCode="0.00">
                  <c:v>285.99030719999956</c:v>
                </c:pt>
                <c:pt idx="550" formatCode="0.00">
                  <c:v>447.8737536000001</c:v>
                </c:pt>
                <c:pt idx="551" formatCode="0.00">
                  <c:v>628.02155520000008</c:v>
                </c:pt>
                <c:pt idx="552" formatCode="0.00">
                  <c:v>638.91210239999941</c:v>
                </c:pt>
                <c:pt idx="553" formatCode="0.00">
                  <c:v>543.7332576</c:v>
                </c:pt>
                <c:pt idx="554" formatCode="0.00">
                  <c:v>763.01896320000014</c:v>
                </c:pt>
                <c:pt idx="555" formatCode="0.00">
                  <c:v>590.3584127999992</c:v>
                </c:pt>
                <c:pt idx="556" formatCode="0.00">
                  <c:v>849.00890880000009</c:v>
                </c:pt>
                <c:pt idx="557" formatCode="0.00">
                  <c:v>989.56503359999999</c:v>
                </c:pt>
                <c:pt idx="558" formatCode="0.00">
                  <c:v>95.746060800000024</c:v>
                </c:pt>
                <c:pt idx="559" formatCode="0.00">
                  <c:v>198.75248640000012</c:v>
                </c:pt>
                <c:pt idx="560" formatCode="0.00">
                  <c:v>290.41459200000003</c:v>
                </c:pt>
                <c:pt idx="561" formatCode="0.00">
                  <c:v>218.03783040000013</c:v>
                </c:pt>
                <c:pt idx="562" formatCode="0.00">
                  <c:v>88.145366400000015</c:v>
                </c:pt>
                <c:pt idx="563" formatCode="0.00">
                  <c:v>1058.992272</c:v>
                </c:pt>
                <c:pt idx="564" formatCode="0.00">
                  <c:v>2147.1394464</c:v>
                </c:pt>
                <c:pt idx="565" formatCode="0.00">
                  <c:v>107.43071040000001</c:v>
                </c:pt>
                <c:pt idx="566" formatCode="0.00">
                  <c:v>577.65277440000011</c:v>
                </c:pt>
                <c:pt idx="567" formatCode="0.00">
                  <c:v>644.81114879999916</c:v>
                </c:pt>
                <c:pt idx="568" formatCode="0.00">
                  <c:v>373.68190079999999</c:v>
                </c:pt>
                <c:pt idx="569" formatCode="0.00">
                  <c:v>183.89142720000012</c:v>
                </c:pt>
                <c:pt idx="570" formatCode="0.00">
                  <c:v>135.90495359999989</c:v>
                </c:pt>
                <c:pt idx="571" formatCode="0.00">
                  <c:v>110.94744960000013</c:v>
                </c:pt>
                <c:pt idx="572" formatCode="0.00">
                  <c:v>129.77902079999998</c:v>
                </c:pt>
                <c:pt idx="573" formatCode="0.00">
                  <c:v>157.68604800000014</c:v>
                </c:pt>
                <c:pt idx="574" formatCode="0.00">
                  <c:v>305.84286720000017</c:v>
                </c:pt>
                <c:pt idx="575" formatCode="0.00">
                  <c:v>624.05104320000009</c:v>
                </c:pt>
                <c:pt idx="576" formatCode="0.00">
                  <c:v>677.36934720000011</c:v>
                </c:pt>
                <c:pt idx="577" formatCode="0.00">
                  <c:v>527.85120959999892</c:v>
                </c:pt>
                <c:pt idx="578" formatCode="0.00">
                  <c:v>792.62763839999946</c:v>
                </c:pt>
                <c:pt idx="579" formatCode="0.00">
                  <c:v>853.09286400000008</c:v>
                </c:pt>
                <c:pt idx="580" formatCode="0.00">
                  <c:v>134.31674880000014</c:v>
                </c:pt>
                <c:pt idx="581" formatCode="0.00">
                  <c:v>414.74833919999986</c:v>
                </c:pt>
                <c:pt idx="582" formatCode="0.00">
                  <c:v>520.47740160000012</c:v>
                </c:pt>
                <c:pt idx="583" formatCode="0.00">
                  <c:v>1038.1187232</c:v>
                </c:pt>
                <c:pt idx="584" formatCode="0.00">
                  <c:v>1992.7432512</c:v>
                </c:pt>
                <c:pt idx="585" formatCode="0.00">
                  <c:v>1963.1345759999999</c:v>
                </c:pt>
                <c:pt idx="586" formatCode="0.00">
                  <c:v>1216.4514336</c:v>
                </c:pt>
                <c:pt idx="587" formatCode="0.00">
                  <c:v>1511.7440832</c:v>
                </c:pt>
                <c:pt idx="588" formatCode="0.00">
                  <c:v>1178.107632</c:v>
                </c:pt>
                <c:pt idx="589" formatCode="0.00">
                  <c:v>863.75652479999906</c:v>
                </c:pt>
                <c:pt idx="590" formatCode="0.00">
                  <c:v>1123.6548959999998</c:v>
                </c:pt>
                <c:pt idx="591" formatCode="0.00">
                  <c:v>645.03803520000054</c:v>
                </c:pt>
                <c:pt idx="592" formatCode="0.00">
                  <c:v>581.39640000000009</c:v>
                </c:pt>
                <c:pt idx="593" formatCode="0.00">
                  <c:v>803.63162879999879</c:v>
                </c:pt>
                <c:pt idx="594" formatCode="0.00">
                  <c:v>1728.0802656000001</c:v>
                </c:pt>
                <c:pt idx="595" formatCode="0.00">
                  <c:v>2299.1533344000013</c:v>
                </c:pt>
                <c:pt idx="596" formatCode="0.00">
                  <c:v>1293.1390367999998</c:v>
                </c:pt>
                <c:pt idx="597" formatCode="0.00">
                  <c:v>1056.0427487999998</c:v>
                </c:pt>
                <c:pt idx="598" formatCode="0.00">
                  <c:v>812.25331200000005</c:v>
                </c:pt>
                <c:pt idx="599" formatCode="0.00">
                  <c:v>1415.9980224000001</c:v>
                </c:pt>
                <c:pt idx="600" formatCode="0.00">
                  <c:v>1811.8013471999998</c:v>
                </c:pt>
                <c:pt idx="601" formatCode="0.00">
                  <c:v>1453.3208351999999</c:v>
                </c:pt>
                <c:pt idx="602" formatCode="0.00">
                  <c:v>1972.3234751999998</c:v>
                </c:pt>
                <c:pt idx="603" formatCode="0.00">
                  <c:v>2605.1096447999994</c:v>
                </c:pt>
                <c:pt idx="604" formatCode="0.00">
                  <c:v>1929.4419456000001</c:v>
                </c:pt>
                <c:pt idx="605" formatCode="0.00">
                  <c:v>1914.921216</c:v>
                </c:pt>
                <c:pt idx="606" formatCode="0.00">
                  <c:v>2714.6957760000014</c:v>
                </c:pt>
                <c:pt idx="607" formatCode="0.00">
                  <c:v>1750.5420191999999</c:v>
                </c:pt>
                <c:pt idx="608" formatCode="0.00">
                  <c:v>1629.4981247999999</c:v>
                </c:pt>
                <c:pt idx="609" formatCode="0.00">
                  <c:v>1154.3980031999999</c:v>
                </c:pt>
                <c:pt idx="610" formatCode="0.00">
                  <c:v>260.01181439999982</c:v>
                </c:pt>
                <c:pt idx="611" formatCode="0.00">
                  <c:v>551.78772479999998</c:v>
                </c:pt>
                <c:pt idx="612" formatCode="0.00">
                  <c:v>839.02590720000012</c:v>
                </c:pt>
                <c:pt idx="613" formatCode="0.00">
                  <c:v>1081.1136959999999</c:v>
                </c:pt>
                <c:pt idx="614" formatCode="0.00">
                  <c:v>1470.7910879999999</c:v>
                </c:pt>
                <c:pt idx="615" formatCode="0.00">
                  <c:v>1301.76072</c:v>
                </c:pt>
                <c:pt idx="616" formatCode="0.00">
                  <c:v>1314.4663584000011</c:v>
                </c:pt>
                <c:pt idx="617" formatCode="0.00">
                  <c:v>784.91350080000007</c:v>
                </c:pt>
                <c:pt idx="618" formatCode="0.00">
                  <c:v>1156.5534239999997</c:v>
                </c:pt>
                <c:pt idx="619" formatCode="0.00">
                  <c:v>575.83768319999876</c:v>
                </c:pt>
                <c:pt idx="620" formatCode="0.00">
                  <c:v>460.57939199999993</c:v>
                </c:pt>
                <c:pt idx="621" formatCode="0.00">
                  <c:v>495.86022720000011</c:v>
                </c:pt>
                <c:pt idx="622" formatCode="0.00">
                  <c:v>594.44236799999931</c:v>
                </c:pt>
                <c:pt idx="623" formatCode="0.00">
                  <c:v>973.79642880000006</c:v>
                </c:pt>
                <c:pt idx="624" formatCode="0.00">
                  <c:v>1044.0177696000012</c:v>
                </c:pt>
                <c:pt idx="625" formatCode="0.00">
                  <c:v>905.95739520000018</c:v>
                </c:pt>
                <c:pt idx="626" formatCode="0.00">
                  <c:v>771.64064639999947</c:v>
                </c:pt>
                <c:pt idx="627" formatCode="0.00">
                  <c:v>189.10981439999998</c:v>
                </c:pt>
                <c:pt idx="628" formatCode="0.00">
                  <c:v>505.95667200000003</c:v>
                </c:pt>
                <c:pt idx="629" formatCode="0.00">
                  <c:v>965.96884800000009</c:v>
                </c:pt>
                <c:pt idx="630" formatCode="0.00">
                  <c:v>1306.0715616000011</c:v>
                </c:pt>
                <c:pt idx="631" formatCode="0.00">
                  <c:v>1417.8131136</c:v>
                </c:pt>
                <c:pt idx="632" formatCode="0.00">
                  <c:v>806.92148159999999</c:v>
                </c:pt>
                <c:pt idx="633" formatCode="0.00">
                  <c:v>892.45765439999889</c:v>
                </c:pt>
                <c:pt idx="634" formatCode="0.00">
                  <c:v>587.40888960000029</c:v>
                </c:pt>
                <c:pt idx="635" formatCode="0.00">
                  <c:v>786.38826240000026</c:v>
                </c:pt>
                <c:pt idx="636" formatCode="0.00">
                  <c:v>911.96988479999948</c:v>
                </c:pt>
                <c:pt idx="637" formatCode="0.00">
                  <c:v>1025.9803007999999</c:v>
                </c:pt>
                <c:pt idx="638" formatCode="0.00">
                  <c:v>1338.62976</c:v>
                </c:pt>
                <c:pt idx="639" formatCode="0.00">
                  <c:v>1601.9314271999999</c:v>
                </c:pt>
                <c:pt idx="640" formatCode="0.00">
                  <c:v>1849.6913759999998</c:v>
                </c:pt>
                <c:pt idx="641" formatCode="0.00">
                  <c:v>2462.6249855999986</c:v>
                </c:pt>
                <c:pt idx="642" formatCode="0.00">
                  <c:v>1927.1730815999988</c:v>
                </c:pt>
                <c:pt idx="643" formatCode="0.00">
                  <c:v>1053.0932255999999</c:v>
                </c:pt>
                <c:pt idx="644" formatCode="0.00">
                  <c:v>1181.2840415999997</c:v>
                </c:pt>
                <c:pt idx="645" formatCode="0.00">
                  <c:v>1015.7704128</c:v>
                </c:pt>
                <c:pt idx="646" formatCode="0.00">
                  <c:v>1068.1811711999999</c:v>
                </c:pt>
                <c:pt idx="647" formatCode="0.00">
                  <c:v>813.50118720000023</c:v>
                </c:pt>
                <c:pt idx="648" formatCode="0.00">
                  <c:v>803.63162879999879</c:v>
                </c:pt>
                <c:pt idx="649" formatCode="0.00">
                  <c:v>376.06420800000012</c:v>
                </c:pt>
                <c:pt idx="650" formatCode="0.00">
                  <c:v>290.41459200000003</c:v>
                </c:pt>
                <c:pt idx="651" formatCode="0.00">
                  <c:v>1138.0621824</c:v>
                </c:pt>
                <c:pt idx="652" formatCode="0.00">
                  <c:v>2151.7906176000001</c:v>
                </c:pt>
                <c:pt idx="653" formatCode="0.00">
                  <c:v>857.74403520000055</c:v>
                </c:pt>
                <c:pt idx="654" formatCode="0.00">
                  <c:v>1412.8216127999999</c:v>
                </c:pt>
                <c:pt idx="655" formatCode="0.00">
                  <c:v>1527.3992447999988</c:v>
                </c:pt>
                <c:pt idx="656" formatCode="0.00">
                  <c:v>1863.30456</c:v>
                </c:pt>
                <c:pt idx="657" formatCode="0.00">
                  <c:v>2529.7833599999999</c:v>
                </c:pt>
                <c:pt idx="658" formatCode="0.00">
                  <c:v>2024.6207904</c:v>
                </c:pt>
                <c:pt idx="659" formatCode="0.00">
                  <c:v>564.49336319999998</c:v>
                </c:pt>
                <c:pt idx="660" formatCode="0.00">
                  <c:v>483.60836160000008</c:v>
                </c:pt>
                <c:pt idx="661" formatCode="0.00">
                  <c:v>483.38147519999995</c:v>
                </c:pt>
                <c:pt idx="662" formatCode="0.00">
                  <c:v>620.76119039999946</c:v>
                </c:pt>
                <c:pt idx="663" formatCode="0.00">
                  <c:v>677.936563199999</c:v>
                </c:pt>
                <c:pt idx="664" formatCode="0.00">
                  <c:v>808.62312960000008</c:v>
                </c:pt>
                <c:pt idx="665" formatCode="0.00">
                  <c:v>805.44671999999946</c:v>
                </c:pt>
                <c:pt idx="666" formatCode="0.00">
                  <c:v>863.64308160000019</c:v>
                </c:pt>
                <c:pt idx="667" formatCode="0.00">
                  <c:v>812.93397120000054</c:v>
                </c:pt>
                <c:pt idx="668" formatCode="0.00">
                  <c:v>1058.6519423999998</c:v>
                </c:pt>
                <c:pt idx="669" formatCode="0.00">
                  <c:v>780.60265920000006</c:v>
                </c:pt>
                <c:pt idx="670" formatCode="0.00">
                  <c:v>486.44444160000018</c:v>
                </c:pt>
                <c:pt idx="671" formatCode="0.00">
                  <c:v>612.93360959999939</c:v>
                </c:pt>
                <c:pt idx="672" formatCode="0.00">
                  <c:v>656.60924160000013</c:v>
                </c:pt>
                <c:pt idx="673" formatCode="0.00">
                  <c:v>739.76310720000015</c:v>
                </c:pt>
                <c:pt idx="674" formatCode="0.00">
                  <c:v>677.02901760000009</c:v>
                </c:pt>
                <c:pt idx="675" formatCode="0.00">
                  <c:v>649.6892064000001</c:v>
                </c:pt>
                <c:pt idx="676" formatCode="0.00">
                  <c:v>754.51072320000014</c:v>
                </c:pt>
                <c:pt idx="677" formatCode="0.00">
                  <c:v>549.2919744000003</c:v>
                </c:pt>
                <c:pt idx="678" formatCode="0.00">
                  <c:v>613.38738240000021</c:v>
                </c:pt>
                <c:pt idx="679" formatCode="0.00">
                  <c:v>1010.5520255999999</c:v>
                </c:pt>
                <c:pt idx="680" formatCode="0.00">
                  <c:v>836.75704320000011</c:v>
                </c:pt>
                <c:pt idx="681" formatCode="0.00">
                  <c:v>734.5447200000001</c:v>
                </c:pt>
                <c:pt idx="682" formatCode="0.00">
                  <c:v>945.66251519999901</c:v>
                </c:pt>
                <c:pt idx="683" formatCode="0.00">
                  <c:v>1011.3461279999998</c:v>
                </c:pt>
                <c:pt idx="684" formatCode="0.00">
                  <c:v>2217.1339008000014</c:v>
                </c:pt>
                <c:pt idx="685" formatCode="0.00">
                  <c:v>2943.8510400000014</c:v>
                </c:pt>
                <c:pt idx="686" formatCode="0.00">
                  <c:v>1812.1416767999999</c:v>
                </c:pt>
                <c:pt idx="687" formatCode="0.00">
                  <c:v>819.5136768000001</c:v>
                </c:pt>
                <c:pt idx="688" formatCode="0.00">
                  <c:v>1028.4760512000003</c:v>
                </c:pt>
                <c:pt idx="689" formatCode="0.00">
                  <c:v>2550.8837951999999</c:v>
                </c:pt>
                <c:pt idx="690" formatCode="0.00">
                  <c:v>3656.8415520000026</c:v>
                </c:pt>
                <c:pt idx="691" formatCode="0.00">
                  <c:v>1121.0457024000011</c:v>
                </c:pt>
                <c:pt idx="692" formatCode="0.00">
                  <c:v>1772.3231135999988</c:v>
                </c:pt>
                <c:pt idx="693" formatCode="0.00">
                  <c:v>2020.3099487999998</c:v>
                </c:pt>
                <c:pt idx="694" formatCode="0.00">
                  <c:v>635.16847680000001</c:v>
                </c:pt>
                <c:pt idx="695" formatCode="0.00">
                  <c:v>694.49927040000023</c:v>
                </c:pt>
                <c:pt idx="696" formatCode="0.00">
                  <c:v>2507.7753792000012</c:v>
                </c:pt>
                <c:pt idx="697" formatCode="0.00">
                  <c:v>4296.2074271999991</c:v>
                </c:pt>
                <c:pt idx="698" formatCode="0.00">
                  <c:v>2391.2692128000012</c:v>
                </c:pt>
                <c:pt idx="699" formatCode="0.00">
                  <c:v>1922.0681376</c:v>
                </c:pt>
                <c:pt idx="700" formatCode="0.00">
                  <c:v>1960.4119392</c:v>
                </c:pt>
                <c:pt idx="701" formatCode="0.00">
                  <c:v>2125.4717952000015</c:v>
                </c:pt>
                <c:pt idx="702" formatCode="0.00">
                  <c:v>2174.365814400001</c:v>
                </c:pt>
                <c:pt idx="703" formatCode="0.00">
                  <c:v>1694.8414079999998</c:v>
                </c:pt>
                <c:pt idx="704" formatCode="0.00">
                  <c:v>2568.0137184000014</c:v>
                </c:pt>
                <c:pt idx="705" formatCode="0.00">
                  <c:v>4192.9741151999988</c:v>
                </c:pt>
                <c:pt idx="706" formatCode="0.00">
                  <c:v>3156.7839263999999</c:v>
                </c:pt>
                <c:pt idx="707" formatCode="0.00">
                  <c:v>2251.1668607999995</c:v>
                </c:pt>
                <c:pt idx="708" formatCode="0.00">
                  <c:v>1362.3393887999998</c:v>
                </c:pt>
                <c:pt idx="709" formatCode="0.00">
                  <c:v>850.25678400000004</c:v>
                </c:pt>
                <c:pt idx="710" formatCode="0.00">
                  <c:v>975.95184960000006</c:v>
                </c:pt>
                <c:pt idx="711" formatCode="0.00">
                  <c:v>842.20231680000006</c:v>
                </c:pt>
                <c:pt idx="712" formatCode="0.00">
                  <c:v>952.35566399999902</c:v>
                </c:pt>
                <c:pt idx="713" formatCode="0.00">
                  <c:v>873.85296959999891</c:v>
                </c:pt>
                <c:pt idx="714" formatCode="0.00">
                  <c:v>602.6102784000002</c:v>
                </c:pt>
                <c:pt idx="715" formatCode="0.00">
                  <c:v>949.17925440000022</c:v>
                </c:pt>
                <c:pt idx="716" formatCode="0.00">
                  <c:v>1385.5952447999998</c:v>
                </c:pt>
                <c:pt idx="717" formatCode="0.00">
                  <c:v>903.12131520000014</c:v>
                </c:pt>
                <c:pt idx="718" formatCode="0.00">
                  <c:v>1082.1346847999998</c:v>
                </c:pt>
                <c:pt idx="719" formatCode="0.00">
                  <c:v>1494.6141599999999</c:v>
                </c:pt>
                <c:pt idx="720" formatCode="0.00">
                  <c:v>1386.1624607999997</c:v>
                </c:pt>
                <c:pt idx="721" formatCode="0.00">
                  <c:v>964.83441599999946</c:v>
                </c:pt>
                <c:pt idx="722" formatCode="0.00">
                  <c:v>911.40266879999876</c:v>
                </c:pt>
                <c:pt idx="723" formatCode="0.00">
                  <c:v>1016.6779584</c:v>
                </c:pt>
                <c:pt idx="724" formatCode="0.00">
                  <c:v>1403.1789407999997</c:v>
                </c:pt>
                <c:pt idx="725" formatCode="0.00">
                  <c:v>1166.8767552000002</c:v>
                </c:pt>
                <c:pt idx="726" formatCode="0.00">
                  <c:v>1045.6059744000011</c:v>
                </c:pt>
                <c:pt idx="727" formatCode="0.00">
                  <c:v>1554.8524991999998</c:v>
                </c:pt>
                <c:pt idx="728" formatCode="0.00">
                  <c:v>1724.4500832000001</c:v>
                </c:pt>
                <c:pt idx="729" formatCode="0.00">
                  <c:v>3087.8104608000012</c:v>
                </c:pt>
                <c:pt idx="730" formatCode="0.00">
                  <c:v>3212.0307648000012</c:v>
                </c:pt>
                <c:pt idx="731" formatCode="0.00">
                  <c:v>1731.0297888</c:v>
                </c:pt>
                <c:pt idx="732" formatCode="0.00">
                  <c:v>2735.0021088000012</c:v>
                </c:pt>
                <c:pt idx="733" formatCode="0.00">
                  <c:v>3883.2741792000002</c:v>
                </c:pt>
                <c:pt idx="734" formatCode="0.00">
                  <c:v>2008.6252992</c:v>
                </c:pt>
                <c:pt idx="735" formatCode="0.00">
                  <c:v>2363.9294015999999</c:v>
                </c:pt>
                <c:pt idx="736" formatCode="0.00">
                  <c:v>2761.4343744000012</c:v>
                </c:pt>
                <c:pt idx="737" formatCode="0.00">
                  <c:v>4918.5568224000017</c:v>
                </c:pt>
                <c:pt idx="738" formatCode="0.00">
                  <c:v>3879.7574400000008</c:v>
                </c:pt>
                <c:pt idx="739" formatCode="0.00">
                  <c:v>1815.8853024</c:v>
                </c:pt>
                <c:pt idx="740" formatCode="0.00">
                  <c:v>1608.9649056000001</c:v>
                </c:pt>
                <c:pt idx="741" formatCode="0.00">
                  <c:v>2573.6858783999987</c:v>
                </c:pt>
                <c:pt idx="742" formatCode="0.00">
                  <c:v>2236.5326879999998</c:v>
                </c:pt>
                <c:pt idx="743" formatCode="0.00">
                  <c:v>1106.6384159999998</c:v>
                </c:pt>
                <c:pt idx="744" formatCode="0.00">
                  <c:v>2184.1219295999999</c:v>
                </c:pt>
                <c:pt idx="745" formatCode="0.00">
                  <c:v>1587.8644703999998</c:v>
                </c:pt>
                <c:pt idx="746" formatCode="0.00">
                  <c:v>1605.4481664000011</c:v>
                </c:pt>
                <c:pt idx="747" formatCode="0.00">
                  <c:v>1257.9716447999999</c:v>
                </c:pt>
                <c:pt idx="748" formatCode="0.00">
                  <c:v>1212.8212512</c:v>
                </c:pt>
                <c:pt idx="749" formatCode="0.00">
                  <c:v>925.58306880000009</c:v>
                </c:pt>
                <c:pt idx="750" formatCode="0.00">
                  <c:v>459.55840320000004</c:v>
                </c:pt>
                <c:pt idx="751" formatCode="0.00">
                  <c:v>629.49631680000016</c:v>
                </c:pt>
                <c:pt idx="752" formatCode="0.00">
                  <c:v>674.53326720000007</c:v>
                </c:pt>
                <c:pt idx="753" formatCode="0.00">
                  <c:v>438.45796800000011</c:v>
                </c:pt>
                <c:pt idx="754" formatCode="0.00">
                  <c:v>511.62883199999999</c:v>
                </c:pt>
                <c:pt idx="755" formatCode="0.00">
                  <c:v>636.75668159999998</c:v>
                </c:pt>
                <c:pt idx="756" formatCode="0.00">
                  <c:v>635.50880640000014</c:v>
                </c:pt>
                <c:pt idx="757" formatCode="0.00">
                  <c:v>672.49128959999996</c:v>
                </c:pt>
                <c:pt idx="758" formatCode="0.00">
                  <c:v>670.78964160000055</c:v>
                </c:pt>
                <c:pt idx="759" formatCode="0.00">
                  <c:v>938.96936639999944</c:v>
                </c:pt>
                <c:pt idx="760" formatCode="0.00">
                  <c:v>1273.967136</c:v>
                </c:pt>
                <c:pt idx="761" formatCode="0.00">
                  <c:v>1324.9031327999999</c:v>
                </c:pt>
                <c:pt idx="762" formatCode="0.00">
                  <c:v>913.33120319999921</c:v>
                </c:pt>
                <c:pt idx="763" formatCode="0.00">
                  <c:v>1093.025232</c:v>
                </c:pt>
                <c:pt idx="764" formatCode="0.00">
                  <c:v>974.81741759999932</c:v>
                </c:pt>
                <c:pt idx="765" formatCode="0.00">
                  <c:v>1020.9888000000001</c:v>
                </c:pt>
                <c:pt idx="766" formatCode="0.00">
                  <c:v>762.67863360000069</c:v>
                </c:pt>
                <c:pt idx="767" formatCode="0.00">
                  <c:v>962.33866559999933</c:v>
                </c:pt>
                <c:pt idx="768" formatCode="0.00">
                  <c:v>952.58255040000017</c:v>
                </c:pt>
                <c:pt idx="769" formatCode="0.00">
                  <c:v>914.91940800000009</c:v>
                </c:pt>
                <c:pt idx="770" formatCode="0.00">
                  <c:v>827.56814400000019</c:v>
                </c:pt>
                <c:pt idx="771" formatCode="0.00">
                  <c:v>926.15028479999933</c:v>
                </c:pt>
                <c:pt idx="772" formatCode="0.00">
                  <c:v>835.28228160000003</c:v>
                </c:pt>
                <c:pt idx="773" formatCode="0.00">
                  <c:v>817.69858560000068</c:v>
                </c:pt>
                <c:pt idx="774" formatCode="0.00">
                  <c:v>769.93899840000017</c:v>
                </c:pt>
                <c:pt idx="775" formatCode="0.00">
                  <c:v>463.52891519999986</c:v>
                </c:pt>
                <c:pt idx="776" formatCode="0.00">
                  <c:v>246.62551680000001</c:v>
                </c:pt>
                <c:pt idx="777" formatCode="0.00">
                  <c:v>1123.8817824</c:v>
                </c:pt>
                <c:pt idx="778" formatCode="0.00">
                  <c:v>2566.4255136000015</c:v>
                </c:pt>
                <c:pt idx="779" formatCode="0.00">
                  <c:v>2347.7070240000007</c:v>
                </c:pt>
                <c:pt idx="780" formatCode="0.00">
                  <c:v>2260.0154304000002</c:v>
                </c:pt>
                <c:pt idx="781" formatCode="0.00">
                  <c:v>1955.193552</c:v>
                </c:pt>
                <c:pt idx="782" formatCode="0.00">
                  <c:v>839.02590720000012</c:v>
                </c:pt>
                <c:pt idx="783" formatCode="0.00">
                  <c:v>1118.2096224000011</c:v>
                </c:pt>
                <c:pt idx="784" formatCode="0.00">
                  <c:v>1745.2101888</c:v>
                </c:pt>
                <c:pt idx="785" formatCode="0.00">
                  <c:v>-1.2478751999999997</c:v>
                </c:pt>
                <c:pt idx="786" formatCode="0.00">
                  <c:v>473.28503039999993</c:v>
                </c:pt>
                <c:pt idx="787" formatCode="0.00">
                  <c:v>1253.8876896000011</c:v>
                </c:pt>
                <c:pt idx="788" formatCode="0.00">
                  <c:v>1222.1235936</c:v>
                </c:pt>
                <c:pt idx="789" formatCode="0.00">
                  <c:v>652.0715136</c:v>
                </c:pt>
                <c:pt idx="790" formatCode="0.00">
                  <c:v>210.66402239999999</c:v>
                </c:pt>
                <c:pt idx="791" formatCode="0.00">
                  <c:v>340.44304319999998</c:v>
                </c:pt>
                <c:pt idx="792" formatCode="0.00">
                  <c:v>366.64842240000002</c:v>
                </c:pt>
                <c:pt idx="793" formatCode="0.00">
                  <c:v>587.52233280000007</c:v>
                </c:pt>
                <c:pt idx="794" formatCode="0.00">
                  <c:v>900.62556479999932</c:v>
                </c:pt>
                <c:pt idx="795" formatCode="0.00">
                  <c:v>959.38914240000031</c:v>
                </c:pt>
                <c:pt idx="796" formatCode="0.00">
                  <c:v>828.4756895999999</c:v>
                </c:pt>
                <c:pt idx="797" formatCode="0.00">
                  <c:v>667.27290240000013</c:v>
                </c:pt>
                <c:pt idx="798" formatCode="0.00">
                  <c:v>651.05052479999893</c:v>
                </c:pt>
                <c:pt idx="799" formatCode="0.00">
                  <c:v>523.99414079999997</c:v>
                </c:pt>
                <c:pt idx="800" formatCode="0.00">
                  <c:v>179.80747200000013</c:v>
                </c:pt>
                <c:pt idx="801" formatCode="0.00">
                  <c:v>294.49854719999956</c:v>
                </c:pt>
                <c:pt idx="802" formatCode="0.00">
                  <c:v>382.64391360000008</c:v>
                </c:pt>
                <c:pt idx="803" formatCode="0.00">
                  <c:v>858.76502399999947</c:v>
                </c:pt>
                <c:pt idx="804" formatCode="0.00">
                  <c:v>966.76295039999957</c:v>
                </c:pt>
                <c:pt idx="805" formatCode="0.00">
                  <c:v>328.41806399999956</c:v>
                </c:pt>
                <c:pt idx="806" formatCode="0.00">
                  <c:v>439.02518399999997</c:v>
                </c:pt>
                <c:pt idx="807" formatCode="0.00">
                  <c:v>237.89039040000011</c:v>
                </c:pt>
                <c:pt idx="808" formatCode="0.00">
                  <c:v>410.32405439999997</c:v>
                </c:pt>
                <c:pt idx="809" formatCode="0.00">
                  <c:v>508.33897919999993</c:v>
                </c:pt>
                <c:pt idx="810" formatCode="0.00">
                  <c:v>451.27704960000011</c:v>
                </c:pt>
                <c:pt idx="811" formatCode="0.00">
                  <c:v>588.99709439999947</c:v>
                </c:pt>
                <c:pt idx="812" formatCode="0.00">
                  <c:v>463.52891519999986</c:v>
                </c:pt>
                <c:pt idx="813" formatCode="0.00">
                  <c:v>390.81182400000012</c:v>
                </c:pt>
                <c:pt idx="814" formatCode="0.00">
                  <c:v>390.81182400000012</c:v>
                </c:pt>
                <c:pt idx="815" formatCode="0.00">
                  <c:v>517.18754879999938</c:v>
                </c:pt>
                <c:pt idx="816" formatCode="0.00">
                  <c:v>434.37401280000012</c:v>
                </c:pt>
                <c:pt idx="817" formatCode="0.00">
                  <c:v>431.65137600000003</c:v>
                </c:pt>
                <c:pt idx="818" formatCode="0.00">
                  <c:v>323.19967680000002</c:v>
                </c:pt>
                <c:pt idx="819" formatCode="0.00">
                  <c:v>417.92474879999992</c:v>
                </c:pt>
                <c:pt idx="820" formatCode="0.00">
                  <c:v>569.37142079999933</c:v>
                </c:pt>
                <c:pt idx="821" formatCode="0.00">
                  <c:v>580.71574080000005</c:v>
                </c:pt>
                <c:pt idx="822" formatCode="0.00">
                  <c:v>568.01010239999937</c:v>
                </c:pt>
                <c:pt idx="823" formatCode="0.00">
                  <c:v>711.40230720000011</c:v>
                </c:pt>
                <c:pt idx="824" formatCode="0.00">
                  <c:v>622.1225087999992</c:v>
                </c:pt>
                <c:pt idx="825" formatCode="0.00">
                  <c:v>519.45641279999904</c:v>
                </c:pt>
                <c:pt idx="826" formatCode="0.00">
                  <c:v>590.01808320000055</c:v>
                </c:pt>
                <c:pt idx="827" formatCode="0.00">
                  <c:v>636.41635200000007</c:v>
                </c:pt>
                <c:pt idx="828" formatCode="0.00">
                  <c:v>806.24082240000018</c:v>
                </c:pt>
                <c:pt idx="829" formatCode="0.00">
                  <c:v>822.46319999999946</c:v>
                </c:pt>
                <c:pt idx="830" formatCode="0.00">
                  <c:v>1079.7523776</c:v>
                </c:pt>
                <c:pt idx="831" formatCode="0.00">
                  <c:v>1000.9093536</c:v>
                </c:pt>
                <c:pt idx="832" formatCode="0.00">
                  <c:v>650.02953600000012</c:v>
                </c:pt>
                <c:pt idx="833" formatCode="0.00">
                  <c:v>476.34799680000015</c:v>
                </c:pt>
                <c:pt idx="834" formatCode="0.00">
                  <c:v>243.56255039999999</c:v>
                </c:pt>
                <c:pt idx="835" formatCode="0.00">
                  <c:v>153.82897920000002</c:v>
                </c:pt>
                <c:pt idx="836" formatCode="0.00">
                  <c:v>240.95335680000014</c:v>
                </c:pt>
                <c:pt idx="837" formatCode="0.00">
                  <c:v>195.4626336</c:v>
                </c:pt>
                <c:pt idx="838" formatCode="0.00">
                  <c:v>145.09385279999998</c:v>
                </c:pt>
                <c:pt idx="839" formatCode="0.00">
                  <c:v>187.29472319999996</c:v>
                </c:pt>
                <c:pt idx="840" formatCode="0.00">
                  <c:v>311.85535679999987</c:v>
                </c:pt>
                <c:pt idx="841" formatCode="0.00">
                  <c:v>193.76098559999997</c:v>
                </c:pt>
                <c:pt idx="842" formatCode="0.00">
                  <c:v>213.61354559999995</c:v>
                </c:pt>
                <c:pt idx="843" formatCode="0.00">
                  <c:v>316.16619839999993</c:v>
                </c:pt>
                <c:pt idx="844" formatCode="0.00">
                  <c:v>121.72455360000014</c:v>
                </c:pt>
                <c:pt idx="845" formatCode="0.00">
                  <c:v>116.39272320000002</c:v>
                </c:pt>
                <c:pt idx="846" formatCode="0.00">
                  <c:v>245.71797119999997</c:v>
                </c:pt>
                <c:pt idx="847" formatCode="0.00">
                  <c:v>459.33151679999946</c:v>
                </c:pt>
                <c:pt idx="848" formatCode="0.00">
                  <c:v>592.40039040000011</c:v>
                </c:pt>
                <c:pt idx="849" formatCode="0.00">
                  <c:v>445.71833279999953</c:v>
                </c:pt>
                <c:pt idx="850" formatCode="0.00">
                  <c:v>325.24165439999996</c:v>
                </c:pt>
                <c:pt idx="851" formatCode="0.00">
                  <c:v>1507.6601279999998</c:v>
                </c:pt>
                <c:pt idx="852" formatCode="0.00">
                  <c:v>2093.1404831999994</c:v>
                </c:pt>
                <c:pt idx="853" formatCode="0.00">
                  <c:v>855.47517119999998</c:v>
                </c:pt>
                <c:pt idx="854" formatCode="0.00">
                  <c:v>163.92542400000013</c:v>
                </c:pt>
                <c:pt idx="855" formatCode="0.00">
                  <c:v>257.74295039999998</c:v>
                </c:pt>
                <c:pt idx="856" formatCode="0.00">
                  <c:v>447.76031039999987</c:v>
                </c:pt>
                <c:pt idx="857" formatCode="0.00">
                  <c:v>445.94521919999983</c:v>
                </c:pt>
                <c:pt idx="858" formatCode="0.00">
                  <c:v>624.1644864000001</c:v>
                </c:pt>
                <c:pt idx="859" formatCode="0.00">
                  <c:v>934.3181952000001</c:v>
                </c:pt>
                <c:pt idx="860" formatCode="0.00">
                  <c:v>1005.6739679999999</c:v>
                </c:pt>
                <c:pt idx="861" formatCode="0.00">
                  <c:v>787.40925120000009</c:v>
                </c:pt>
                <c:pt idx="862" formatCode="0.00">
                  <c:v>598.07255040000007</c:v>
                </c:pt>
                <c:pt idx="863" formatCode="0.00">
                  <c:v>484.85623679999986</c:v>
                </c:pt>
                <c:pt idx="864" formatCode="0.00">
                  <c:v>454.45345919999983</c:v>
                </c:pt>
                <c:pt idx="865" formatCode="0.00">
                  <c:v>871.92443520000029</c:v>
                </c:pt>
                <c:pt idx="866" formatCode="0.00">
                  <c:v>967.44360960000006</c:v>
                </c:pt>
                <c:pt idx="867" formatCode="0.00">
                  <c:v>791.26632000000006</c:v>
                </c:pt>
                <c:pt idx="868" formatCode="0.00">
                  <c:v>458.08364160000002</c:v>
                </c:pt>
                <c:pt idx="869" formatCode="0.00">
                  <c:v>564.03959040000007</c:v>
                </c:pt>
                <c:pt idx="870" formatCode="0.00">
                  <c:v>909.58757760000003</c:v>
                </c:pt>
                <c:pt idx="871" formatCode="0.00">
                  <c:v>1474.5347136</c:v>
                </c:pt>
                <c:pt idx="872" formatCode="0.00">
                  <c:v>1324.5628032</c:v>
                </c:pt>
                <c:pt idx="873" formatCode="0.00">
                  <c:v>1383.439824</c:v>
                </c:pt>
                <c:pt idx="874" formatCode="0.00">
                  <c:v>2319.2327808</c:v>
                </c:pt>
                <c:pt idx="875" formatCode="0.00">
                  <c:v>1577.2008096000011</c:v>
                </c:pt>
                <c:pt idx="876" formatCode="0.00">
                  <c:v>848.32824959999948</c:v>
                </c:pt>
                <c:pt idx="877" formatCode="0.00">
                  <c:v>962.45210879999865</c:v>
                </c:pt>
                <c:pt idx="878" formatCode="0.00">
                  <c:v>826.20682560000012</c:v>
                </c:pt>
                <c:pt idx="879" formatCode="0.00">
                  <c:v>679.29788160000055</c:v>
                </c:pt>
                <c:pt idx="880" formatCode="0.00">
                  <c:v>912.08332800000005</c:v>
                </c:pt>
                <c:pt idx="881" formatCode="0.00">
                  <c:v>1460.3543135999998</c:v>
                </c:pt>
                <c:pt idx="882" formatCode="0.00">
                  <c:v>1451.6191871999999</c:v>
                </c:pt>
                <c:pt idx="883" formatCode="0.00">
                  <c:v>1030.8583584</c:v>
                </c:pt>
                <c:pt idx="884" formatCode="0.00">
                  <c:v>580.94262719999836</c:v>
                </c:pt>
                <c:pt idx="885" formatCode="0.00">
                  <c:v>406.35354239999998</c:v>
                </c:pt>
                <c:pt idx="886" formatCode="0.00">
                  <c:v>55.473724800000006</c:v>
                </c:pt>
                <c:pt idx="887" formatCode="0.00">
                  <c:v>87.010934400000025</c:v>
                </c:pt>
                <c:pt idx="888" formatCode="0.00">
                  <c:v>144.29975039999997</c:v>
                </c:pt>
                <c:pt idx="889" formatCode="0.00">
                  <c:v>371.63992320000011</c:v>
                </c:pt>
                <c:pt idx="890" formatCode="0.00">
                  <c:v>642.88261439999917</c:v>
                </c:pt>
                <c:pt idx="891" formatCode="0.00">
                  <c:v>691.66319040000008</c:v>
                </c:pt>
                <c:pt idx="892" formatCode="0.00">
                  <c:v>581.8501727999992</c:v>
                </c:pt>
                <c:pt idx="893" formatCode="0.00">
                  <c:v>604.65225599999917</c:v>
                </c:pt>
                <c:pt idx="894" formatCode="0.00">
                  <c:v>438.79829759999996</c:v>
                </c:pt>
                <c:pt idx="895" formatCode="0.00">
                  <c:v>915.14629439999931</c:v>
                </c:pt>
                <c:pt idx="896" formatCode="0.00">
                  <c:v>948.04482240000016</c:v>
                </c:pt>
                <c:pt idx="897" formatCode="0.00">
                  <c:v>1446.968016</c:v>
                </c:pt>
                <c:pt idx="898" formatCode="0.00">
                  <c:v>1517.8700159999999</c:v>
                </c:pt>
                <c:pt idx="899" formatCode="0.00">
                  <c:v>1230.9721632000001</c:v>
                </c:pt>
                <c:pt idx="900" formatCode="0.00">
                  <c:v>1362.4528319999999</c:v>
                </c:pt>
                <c:pt idx="901" formatCode="0.00">
                  <c:v>1642.8844223999995</c:v>
                </c:pt>
                <c:pt idx="902" formatCode="0.00">
                  <c:v>1261.1480544000001</c:v>
                </c:pt>
                <c:pt idx="903" formatCode="0.00">
                  <c:v>830.29078080000056</c:v>
                </c:pt>
                <c:pt idx="904" formatCode="0.00">
                  <c:v>1612.7085312000011</c:v>
                </c:pt>
                <c:pt idx="905" formatCode="0.00">
                  <c:v>1731.8238911999999</c:v>
                </c:pt>
                <c:pt idx="906" formatCode="0.00">
                  <c:v>2014.7512319999998</c:v>
                </c:pt>
                <c:pt idx="907" formatCode="0.00">
                  <c:v>2329.669555200001</c:v>
                </c:pt>
                <c:pt idx="908" formatCode="0.00">
                  <c:v>1066.1391936</c:v>
                </c:pt>
                <c:pt idx="909" formatCode="0.00">
                  <c:v>1830.7463616000011</c:v>
                </c:pt>
                <c:pt idx="910" formatCode="0.00">
                  <c:v>1380.1499712</c:v>
                </c:pt>
                <c:pt idx="911" formatCode="0.00">
                  <c:v>345.77487360000015</c:v>
                </c:pt>
                <c:pt idx="912" formatCode="0.00">
                  <c:v>622.91661119999901</c:v>
                </c:pt>
                <c:pt idx="913" formatCode="0.00">
                  <c:v>370.95926400000002</c:v>
                </c:pt>
                <c:pt idx="914" formatCode="0.00">
                  <c:v>314.57799360000001</c:v>
                </c:pt>
                <c:pt idx="915" formatCode="0.00">
                  <c:v>249.12126720000001</c:v>
                </c:pt>
                <c:pt idx="916" formatCode="0.00">
                  <c:v>446.85276480000016</c:v>
                </c:pt>
                <c:pt idx="917" formatCode="0.00">
                  <c:v>647.53378560000067</c:v>
                </c:pt>
                <c:pt idx="918" formatCode="0.00">
                  <c:v>858.19780800000012</c:v>
                </c:pt>
                <c:pt idx="919" formatCode="0.00">
                  <c:v>775.61115839999957</c:v>
                </c:pt>
                <c:pt idx="920" formatCode="0.00">
                  <c:v>277.93583999999987</c:v>
                </c:pt>
                <c:pt idx="921" formatCode="0.00">
                  <c:v>140.66956799999997</c:v>
                </c:pt>
                <c:pt idx="922" formatCode="0.00">
                  <c:v>401.70237119999996</c:v>
                </c:pt>
                <c:pt idx="923" formatCode="0.00">
                  <c:v>1148.1586272</c:v>
                </c:pt>
                <c:pt idx="924" formatCode="0.00">
                  <c:v>1582.1923103999998</c:v>
                </c:pt>
                <c:pt idx="925" formatCode="0.00">
                  <c:v>1275.7822271999999</c:v>
                </c:pt>
                <c:pt idx="926" formatCode="0.00">
                  <c:v>1053.6604415999998</c:v>
                </c:pt>
                <c:pt idx="927" formatCode="0.00">
                  <c:v>643.2229440000001</c:v>
                </c:pt>
                <c:pt idx="928" formatCode="0.00">
                  <c:v>550.31296319999899</c:v>
                </c:pt>
                <c:pt idx="929" formatCode="0.00">
                  <c:v>817.69858560000068</c:v>
                </c:pt>
                <c:pt idx="930" formatCode="0.00">
                  <c:v>776.17837440000119</c:v>
                </c:pt>
                <c:pt idx="931" formatCode="0.00">
                  <c:v>653.20594560000029</c:v>
                </c:pt>
                <c:pt idx="932" formatCode="0.00">
                  <c:v>1293.819696</c:v>
                </c:pt>
                <c:pt idx="933" formatCode="0.00">
                  <c:v>852.41220479999879</c:v>
                </c:pt>
                <c:pt idx="934" formatCode="0.00">
                  <c:v>510.94817279999995</c:v>
                </c:pt>
                <c:pt idx="935" formatCode="0.00">
                  <c:v>255.58752960000001</c:v>
                </c:pt>
                <c:pt idx="936" formatCode="0.00">
                  <c:v>190.01736</c:v>
                </c:pt>
                <c:pt idx="937" formatCode="0.00">
                  <c:v>355.98476160000018</c:v>
                </c:pt>
                <c:pt idx="938" formatCode="0.00">
                  <c:v>666.93257279999932</c:v>
                </c:pt>
                <c:pt idx="939" formatCode="0.00">
                  <c:v>651.50429759999997</c:v>
                </c:pt>
                <c:pt idx="940" formatCode="0.00">
                  <c:v>785.14038720000053</c:v>
                </c:pt>
                <c:pt idx="941" formatCode="0.00">
                  <c:v>855.7020576000001</c:v>
                </c:pt>
                <c:pt idx="942" formatCode="0.00">
                  <c:v>1097.3360736000002</c:v>
                </c:pt>
                <c:pt idx="943" formatCode="0.00">
                  <c:v>900.17179200000055</c:v>
                </c:pt>
                <c:pt idx="944" formatCode="0.00">
                  <c:v>969.93936000000019</c:v>
                </c:pt>
                <c:pt idx="945" formatCode="0.00">
                  <c:v>864.21029759999999</c:v>
                </c:pt>
                <c:pt idx="946" formatCode="0.00">
                  <c:v>762.67863360000069</c:v>
                </c:pt>
                <c:pt idx="947" formatCode="0.00">
                  <c:v>1787.8648319999998</c:v>
                </c:pt>
                <c:pt idx="948" formatCode="0.00">
                  <c:v>2174.4792576000013</c:v>
                </c:pt>
                <c:pt idx="949" formatCode="0.00">
                  <c:v>3223.1481983999997</c:v>
                </c:pt>
                <c:pt idx="950" formatCode="0.00">
                  <c:v>3404.5438752</c:v>
                </c:pt>
                <c:pt idx="951" formatCode="0.00">
                  <c:v>3811.464633600001</c:v>
                </c:pt>
                <c:pt idx="952" formatCode="0.00">
                  <c:v>3133.3011840000013</c:v>
                </c:pt>
                <c:pt idx="953" formatCode="0.00">
                  <c:v>2697.3389664000001</c:v>
                </c:pt>
                <c:pt idx="954" formatCode="0.00">
                  <c:v>651.73118399999998</c:v>
                </c:pt>
                <c:pt idx="955" formatCode="0.00">
                  <c:v>387.18164160000015</c:v>
                </c:pt>
                <c:pt idx="956" formatCode="0.00">
                  <c:v>139.64857919999986</c:v>
                </c:pt>
                <c:pt idx="957" formatCode="0.00">
                  <c:v>144.86696640000014</c:v>
                </c:pt>
                <c:pt idx="958" formatCode="0.00">
                  <c:v>148.61059199999997</c:v>
                </c:pt>
                <c:pt idx="959" formatCode="0.00">
                  <c:v>255.02031360000001</c:v>
                </c:pt>
                <c:pt idx="960" formatCode="0.00">
                  <c:v>237.20973119999996</c:v>
                </c:pt>
                <c:pt idx="961" formatCode="0.00">
                  <c:v>607.26144960000011</c:v>
                </c:pt>
                <c:pt idx="962" formatCode="0.00">
                  <c:v>996.82539839999947</c:v>
                </c:pt>
                <c:pt idx="963" formatCode="0.00">
                  <c:v>513.33048000000008</c:v>
                </c:pt>
                <c:pt idx="964" formatCode="0.00">
                  <c:v>428.13463680000001</c:v>
                </c:pt>
                <c:pt idx="965" formatCode="0.00">
                  <c:v>182.18977919999998</c:v>
                </c:pt>
                <c:pt idx="966" formatCode="0.00">
                  <c:v>296.31363839999989</c:v>
                </c:pt>
                <c:pt idx="967" formatCode="0.00">
                  <c:v>409.07617919999961</c:v>
                </c:pt>
                <c:pt idx="968" formatCode="0.00">
                  <c:v>345.32110079999956</c:v>
                </c:pt>
                <c:pt idx="969" formatCode="0.00">
                  <c:v>463.18858560000012</c:v>
                </c:pt>
                <c:pt idx="970" formatCode="0.00">
                  <c:v>554.39691839999921</c:v>
                </c:pt>
                <c:pt idx="971" formatCode="0.00">
                  <c:v>495.29301119999985</c:v>
                </c:pt>
                <c:pt idx="972" formatCode="0.00">
                  <c:v>582.07705920000001</c:v>
                </c:pt>
                <c:pt idx="973" formatCode="0.00">
                  <c:v>977.88038400000005</c:v>
                </c:pt>
                <c:pt idx="974" formatCode="0.00">
                  <c:v>581.05607040000007</c:v>
                </c:pt>
                <c:pt idx="975" formatCode="0.00">
                  <c:v>751.22087040000054</c:v>
                </c:pt>
                <c:pt idx="976" formatCode="0.00">
                  <c:v>438.91174079999956</c:v>
                </c:pt>
                <c:pt idx="977" formatCode="0.00">
                  <c:v>193.19376959999997</c:v>
                </c:pt>
                <c:pt idx="978" formatCode="0.00">
                  <c:v>181.50912</c:v>
                </c:pt>
                <c:pt idx="979" formatCode="0.00">
                  <c:v>147.36271680000016</c:v>
                </c:pt>
                <c:pt idx="980" formatCode="0.00">
                  <c:v>236.41562880000001</c:v>
                </c:pt>
                <c:pt idx="981" formatCode="0.00">
                  <c:v>334.65744000000018</c:v>
                </c:pt>
                <c:pt idx="982" formatCode="0.00">
                  <c:v>585.14002560000006</c:v>
                </c:pt>
                <c:pt idx="983" formatCode="0.00">
                  <c:v>359.50150079999992</c:v>
                </c:pt>
                <c:pt idx="984" formatCode="0.00">
                  <c:v>188.08882560000001</c:v>
                </c:pt>
                <c:pt idx="985" formatCode="0.00">
                  <c:v>267.61250880000011</c:v>
                </c:pt>
                <c:pt idx="986" formatCode="0.00">
                  <c:v>409.18962240000002</c:v>
                </c:pt>
                <c:pt idx="987" formatCode="0.00">
                  <c:v>804.42573120000054</c:v>
                </c:pt>
                <c:pt idx="988" formatCode="0.00">
                  <c:v>506.63733119999989</c:v>
                </c:pt>
                <c:pt idx="989" formatCode="0.00">
                  <c:v>386.72786880000012</c:v>
                </c:pt>
                <c:pt idx="990" formatCode="0.00">
                  <c:v>260.23870079999955</c:v>
                </c:pt>
                <c:pt idx="991" formatCode="0.00">
                  <c:v>209.98336319999999</c:v>
                </c:pt>
                <c:pt idx="992" formatCode="0.00">
                  <c:v>229.8359232</c:v>
                </c:pt>
                <c:pt idx="993" formatCode="0.00">
                  <c:v>182.75699519999998</c:v>
                </c:pt>
                <c:pt idx="994" formatCode="0.00">
                  <c:v>265.68397439999995</c:v>
                </c:pt>
                <c:pt idx="995" formatCode="0.00">
                  <c:v>487.35198720000011</c:v>
                </c:pt>
                <c:pt idx="996" formatCode="0.00">
                  <c:v>138.85447680000016</c:v>
                </c:pt>
                <c:pt idx="997" formatCode="0.00">
                  <c:v>309.47304959999997</c:v>
                </c:pt>
                <c:pt idx="998" formatCode="0.00">
                  <c:v>285.08276160000008</c:v>
                </c:pt>
                <c:pt idx="999" formatCode="0.00">
                  <c:v>134.20330559999996</c:v>
                </c:pt>
                <c:pt idx="1000" formatCode="0.00">
                  <c:v>354.73688639999989</c:v>
                </c:pt>
                <c:pt idx="1001" formatCode="0.00">
                  <c:v>318.09473279999986</c:v>
                </c:pt>
                <c:pt idx="1002" formatCode="0.00">
                  <c:v>152.80799040000014</c:v>
                </c:pt>
                <c:pt idx="1003" formatCode="0.00">
                  <c:v>150.53912640000001</c:v>
                </c:pt>
                <c:pt idx="1004" formatCode="0.00">
                  <c:v>110.94744960000013</c:v>
                </c:pt>
                <c:pt idx="1005" formatCode="0.00">
                  <c:v>156.0978432</c:v>
                </c:pt>
                <c:pt idx="1006" formatCode="0.00">
                  <c:v>122.29176960000011</c:v>
                </c:pt>
                <c:pt idx="1007" formatCode="0.00">
                  <c:v>215.54208</c:v>
                </c:pt>
                <c:pt idx="1008" formatCode="0.00">
                  <c:v>565.62779520000015</c:v>
                </c:pt>
                <c:pt idx="1009" formatCode="0.00">
                  <c:v>964.60752959999934</c:v>
                </c:pt>
                <c:pt idx="1010" formatCode="0.00">
                  <c:v>449.23507199999955</c:v>
                </c:pt>
                <c:pt idx="1011" formatCode="0.00">
                  <c:v>146.00139840000014</c:v>
                </c:pt>
                <c:pt idx="1012" formatCode="0.00">
                  <c:v>63.868521600000008</c:v>
                </c:pt>
                <c:pt idx="1013" formatCode="0.00">
                  <c:v>136.69905599999998</c:v>
                </c:pt>
                <c:pt idx="1014" formatCode="0.00">
                  <c:v>372.660912</c:v>
                </c:pt>
                <c:pt idx="1015" formatCode="0.00">
                  <c:v>548.83820159999948</c:v>
                </c:pt>
                <c:pt idx="1016" formatCode="0.00">
                  <c:v>157.91293440000001</c:v>
                </c:pt>
                <c:pt idx="1017" formatCode="0.00">
                  <c:v>313.44356160000012</c:v>
                </c:pt>
                <c:pt idx="1018" formatCode="0.00">
                  <c:v>179.80747200000013</c:v>
                </c:pt>
                <c:pt idx="1019" formatCode="0.00">
                  <c:v>268.40661119999982</c:v>
                </c:pt>
                <c:pt idx="1020" formatCode="0.00">
                  <c:v>325.46854080000003</c:v>
                </c:pt>
                <c:pt idx="1021" formatCode="0.00">
                  <c:v>256.04130239999989</c:v>
                </c:pt>
                <c:pt idx="1022" formatCode="0.00">
                  <c:v>25.4112768</c:v>
                </c:pt>
                <c:pt idx="1023" formatCode="0.00">
                  <c:v>54.906508800000012</c:v>
                </c:pt>
                <c:pt idx="1024" formatCode="0.00">
                  <c:v>198.86592960000002</c:v>
                </c:pt>
                <c:pt idx="1025" formatCode="0.00">
                  <c:v>408.50896319999998</c:v>
                </c:pt>
                <c:pt idx="1026" formatCode="0.00">
                  <c:v>703.46128319999877</c:v>
                </c:pt>
                <c:pt idx="1027" formatCode="0.00">
                  <c:v>414.52145279999957</c:v>
                </c:pt>
                <c:pt idx="1028" formatCode="0.00">
                  <c:v>249.12126720000001</c:v>
                </c:pt>
                <c:pt idx="1029" formatCode="0.00">
                  <c:v>158.70703680000014</c:v>
                </c:pt>
                <c:pt idx="1030" formatCode="0.00">
                  <c:v>153.37520640000014</c:v>
                </c:pt>
                <c:pt idx="1031" formatCode="0.00">
                  <c:v>173.11432319999997</c:v>
                </c:pt>
                <c:pt idx="1032" formatCode="0.00">
                  <c:v>209.41614720000001</c:v>
                </c:pt>
                <c:pt idx="1033" formatCode="0.00">
                  <c:v>807.26181120000012</c:v>
                </c:pt>
                <c:pt idx="1034" formatCode="0.00">
                  <c:v>2899.0409760000011</c:v>
                </c:pt>
                <c:pt idx="1035" formatCode="0.00">
                  <c:v>3218.8373568000029</c:v>
                </c:pt>
                <c:pt idx="1036" formatCode="0.00">
                  <c:v>204.53808960000009</c:v>
                </c:pt>
                <c:pt idx="1037" formatCode="0.00">
                  <c:v>781.28331840000055</c:v>
                </c:pt>
                <c:pt idx="1038" formatCode="0.00">
                  <c:v>1023.82488</c:v>
                </c:pt>
                <c:pt idx="1039" formatCode="0.00">
                  <c:v>500.85172800000009</c:v>
                </c:pt>
                <c:pt idx="1040" formatCode="0.00">
                  <c:v>323.42656319999986</c:v>
                </c:pt>
                <c:pt idx="1041" formatCode="0.00">
                  <c:v>217.81094400000001</c:v>
                </c:pt>
                <c:pt idx="1042" formatCode="0.00">
                  <c:v>308.79239039999982</c:v>
                </c:pt>
                <c:pt idx="1043" formatCode="0.00">
                  <c:v>625.52580480000006</c:v>
                </c:pt>
                <c:pt idx="1044" formatCode="0.00">
                  <c:v>1285.3114559999999</c:v>
                </c:pt>
                <c:pt idx="1045" formatCode="0.00">
                  <c:v>138.5141472</c:v>
                </c:pt>
                <c:pt idx="1046" formatCode="0.00">
                  <c:v>271.35613439999986</c:v>
                </c:pt>
                <c:pt idx="1047" formatCode="0.00">
                  <c:v>621.66873600000054</c:v>
                </c:pt>
                <c:pt idx="1048" formatCode="0.00">
                  <c:v>410.66438400000015</c:v>
                </c:pt>
                <c:pt idx="1049" formatCode="0.00">
                  <c:v>90.414230400000108</c:v>
                </c:pt>
                <c:pt idx="1050" formatCode="0.00">
                  <c:v>110.72056320000002</c:v>
                </c:pt>
                <c:pt idx="1051" formatCode="0.00">
                  <c:v>125.69506560000002</c:v>
                </c:pt>
                <c:pt idx="1052" formatCode="0.00">
                  <c:v>150.99289920000001</c:v>
                </c:pt>
                <c:pt idx="1053" formatCode="0.00">
                  <c:v>414.97522559999999</c:v>
                </c:pt>
                <c:pt idx="1054" formatCode="0.00">
                  <c:v>429.26906880000001</c:v>
                </c:pt>
                <c:pt idx="1055" formatCode="0.00">
                  <c:v>292.0027968</c:v>
                </c:pt>
                <c:pt idx="1056" formatCode="0.00">
                  <c:v>164.83296960000001</c:v>
                </c:pt>
                <c:pt idx="1057" formatCode="0.00">
                  <c:v>143.27876159999997</c:v>
                </c:pt>
                <c:pt idx="1058" formatCode="0.00">
                  <c:v>132.16132800000014</c:v>
                </c:pt>
                <c:pt idx="1059" formatCode="0.00">
                  <c:v>128.30425919999999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372928"/>
        <c:axId val="131387392"/>
      </c:scatterChart>
      <c:valAx>
        <c:axId val="131372928"/>
        <c:scaling>
          <c:orientation val="minMax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CO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(ppm)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387392"/>
        <c:crosses val="autoZero"/>
        <c:crossBetween val="midCat"/>
      </c:valAx>
      <c:valAx>
        <c:axId val="13138739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NOx (ppb)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372928"/>
        <c:crosses val="autoZero"/>
        <c:crossBetween val="midCat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B016E3-7B61-4209-AD91-A7FB13E72B39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96BBA3-A24F-4928-BBFC-2E1A5967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0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FFED65-8E06-45D9-80D2-C5826E41B4F5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C5472C-9B65-4EB8-8A0E-91D0FD3C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54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86E8FF-FB26-44CD-B357-EDD745318F49}" type="slidenum">
              <a:rPr lang="en-US" altLang="zh-CN" smtClean="0">
                <a:latin typeface="Calibri" pitchFamily="34" charset="0"/>
                <a:ea typeface="ＭＳ Ｐゴシック" pitchFamily="34" charset="-128"/>
              </a:rPr>
              <a:pPr/>
              <a:t>4</a:t>
            </a:fld>
            <a:endParaRPr lang="en-US" altLang="zh-CN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37E49D-F528-47AC-B23E-35D76F5B7E53}" type="slidenum">
              <a:rPr lang="en-US" altLang="zh-CN" smtClean="0">
                <a:latin typeface="Calibri" pitchFamily="34" charset="0"/>
                <a:ea typeface="宋体" pitchFamily="2" charset="-122"/>
              </a:rPr>
              <a:pPr/>
              <a:t>6</a:t>
            </a:fld>
            <a:endParaRPr lang="en-US" altLang="zh-CN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5410-9A7F-4686-9184-9A4A97F2B72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6724-4961-4BB2-AE93-7C19A48D555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2E49-EBDC-403B-95F6-7861BB7BE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9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F87A-4D92-4731-8269-733C6D13BF9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DB08-A51D-465B-A853-0D4A3992C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C613-28FC-416A-81E6-684CF2A527D8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A38F-C3D4-44F3-8962-2D9149276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7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7ACE-A22B-4C56-ABA8-D664EBBFB4D7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B23F-8416-4A07-9A0C-0BB2E500C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8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828B-CEB3-41DC-BBEA-E9D593B6E6CF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7EA9-A2B8-491F-ADD0-4D9D8922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2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265C-198D-4ED8-923E-8DFC8F7A2D90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DEE4-066A-4257-8D5E-A315CE91A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4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4588B-9E7B-4616-9D78-7D6EA8A62992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3A48-A0D5-43A7-8267-163B7C3FB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BDC5-DCA5-48D1-A4CA-1AA00A7514B4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CB8F-E9F1-4D7C-9825-55C43BA1F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9A31-8950-4AB8-992A-8267085C16F3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E7F92-FCCC-46B4-8113-5277EF98F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9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EB17-7FA1-468D-A3D3-1620C13F44BD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7597-564F-40F1-97FB-7758A3692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7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6F46C-2A91-4AA2-BA0C-9867D61BB11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D6AA-F446-46B4-8964-F75865CA3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B5C18E-6450-4864-B7F3-B8346E35B406}" type="datetime1">
              <a:rPr lang="en-US"/>
              <a:pPr>
                <a:defRPr/>
              </a:pPr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08C054-0AF6-43BC-8E32-4003C7A36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882775"/>
            <a:ext cx="8839200" cy="14700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On-road emissions measured by chase techniques in China</a:t>
            </a:r>
            <a:r>
              <a:rPr lang="en-US" sz="3600" b="1" dirty="0" smtClean="0">
                <a:ea typeface="ＭＳ Ｐゴシック" pitchFamily="34" charset="-128"/>
              </a:rPr>
              <a:t/>
            </a:r>
            <a:br>
              <a:rPr lang="en-US" sz="3600" b="1" dirty="0" smtClean="0">
                <a:ea typeface="ＭＳ Ｐゴシック" pitchFamily="34" charset="-128"/>
              </a:rPr>
            </a:br>
            <a:r>
              <a:rPr lang="en-US" sz="3600" b="1" dirty="0" smtClean="0">
                <a:ea typeface="ＭＳ Ｐゴシック" pitchFamily="34" charset="-128"/>
              </a:rPr>
              <a:t/>
            </a:r>
            <a:br>
              <a:rPr lang="en-US" sz="3600" b="1" dirty="0" smtClean="0">
                <a:ea typeface="ＭＳ Ｐゴシック" pitchFamily="34" charset="-128"/>
              </a:rPr>
            </a:br>
            <a:r>
              <a:rPr lang="en-US" sz="3600" b="1" dirty="0" smtClean="0">
                <a:ea typeface="ＭＳ Ｐゴシック" pitchFamily="34" charset="-128"/>
              </a:rPr>
              <a:t>An approach that can compliment PEMS, but not replace it!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0" y="4191000"/>
            <a:ext cx="9144000" cy="1752600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</a:rPr>
              <a:t>Dane </a:t>
            </a:r>
            <a:r>
              <a:rPr lang="en-US" i="1" dirty="0" err="1" smtClean="0">
                <a:solidFill>
                  <a:schemeClr val="tx1"/>
                </a:solidFill>
                <a:ea typeface="ＭＳ Ｐゴシック" pitchFamily="34" charset="-128"/>
              </a:rPr>
              <a:t>Westerdahl</a:t>
            </a:r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US" i="1" dirty="0">
                <a:ea typeface="ＭＳ Ｐゴシック" pitchFamily="34" charset="-128"/>
              </a:rPr>
              <a:t>Xing Wang and </a:t>
            </a:r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</a:rPr>
              <a:t>K. Max Zhang (PI)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Energy and the Environment Research Laboratory</a:t>
            </a:r>
          </a:p>
        </p:txBody>
      </p:sp>
      <p:pic>
        <p:nvPicPr>
          <p:cNvPr id="2052" name="Picture 9" descr="cu_logo_sml_150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105400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latin typeface="Calibri" charset="0"/>
                <a:ea typeface="ＭＳ Ｐゴシック" charset="0"/>
              </a:rPr>
              <a:t>Fast Mobility Particle </a:t>
            </a:r>
            <a:r>
              <a:rPr lang="en-US" altLang="zh-CN" sz="2800" dirty="0" err="1" smtClean="0">
                <a:latin typeface="Calibri" charset="0"/>
                <a:ea typeface="ＭＳ Ｐゴシック" charset="0"/>
              </a:rPr>
              <a:t>Sizer</a:t>
            </a:r>
            <a:r>
              <a:rPr lang="en-US" altLang="zh-CN" sz="2800" dirty="0" smtClean="0">
                <a:latin typeface="Calibri" charset="0"/>
                <a:ea typeface="ＭＳ Ｐゴシック" charset="0"/>
              </a:rPr>
              <a:t> (TSI 3091)</a:t>
            </a:r>
            <a:endParaRPr lang="en-US" altLang="zh-CN" sz="28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altLang="zh-CN" sz="2800" dirty="0" err="1" smtClean="0">
                <a:latin typeface="Calibri" charset="0"/>
                <a:ea typeface="ＭＳ Ｐゴシック" charset="0"/>
              </a:rPr>
              <a:t>MicroAethalometer</a:t>
            </a:r>
            <a:r>
              <a:rPr lang="en-US" altLang="zh-CN" sz="2800" dirty="0" smtClean="0">
                <a:latin typeface="Calibri" charset="0"/>
                <a:ea typeface="ＭＳ Ｐゴシック" charset="0"/>
              </a:rPr>
              <a:t> (Magee Scientific AE 51)</a:t>
            </a:r>
            <a:endParaRPr lang="en-US" altLang="zh-CN" sz="28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altLang="zh-CN" sz="2800" dirty="0" smtClean="0">
                <a:latin typeface="Calibri" charset="0"/>
                <a:ea typeface="ＭＳ Ｐゴシック" charset="0"/>
              </a:rPr>
              <a:t>CO/temp/humidity (Q-</a:t>
            </a:r>
            <a:r>
              <a:rPr lang="en-US" altLang="zh-CN" sz="2800" dirty="0" err="1" smtClean="0">
                <a:latin typeface="Calibri" charset="0"/>
                <a:ea typeface="ＭＳ Ｐゴシック" charset="0"/>
              </a:rPr>
              <a:t>Trak</a:t>
            </a:r>
            <a:r>
              <a:rPr lang="en-US" altLang="zh-CN" sz="2800" dirty="0" smtClean="0">
                <a:latin typeface="Calibri" charset="0"/>
                <a:ea typeface="ＭＳ Ｐゴシック" charset="0"/>
              </a:rPr>
              <a:t> (TSI 7545)</a:t>
            </a:r>
          </a:p>
          <a:p>
            <a:pPr eaLnBrk="1" hangingPunct="1"/>
            <a:r>
              <a:rPr lang="en-US" altLang="zh-CN" sz="2800" dirty="0" smtClean="0">
                <a:latin typeface="Calibri" charset="0"/>
                <a:ea typeface="ＭＳ Ｐゴシック" charset="0"/>
              </a:rPr>
              <a:t>CO2 analyzer (</a:t>
            </a:r>
            <a:r>
              <a:rPr lang="en-US" sz="2800" dirty="0" err="1"/>
              <a:t>Vaisala</a:t>
            </a:r>
            <a:r>
              <a:rPr lang="en-US" sz="2800" dirty="0"/>
              <a:t> </a:t>
            </a:r>
            <a:r>
              <a:rPr lang="en-US" sz="2800" dirty="0" err="1"/>
              <a:t>CarboCap</a:t>
            </a:r>
            <a:r>
              <a:rPr lang="en-US" sz="2800" dirty="0"/>
              <a:t> </a:t>
            </a:r>
            <a:r>
              <a:rPr lang="en-US" sz="2800" dirty="0" smtClean="0"/>
              <a:t>GM70)</a:t>
            </a:r>
          </a:p>
          <a:p>
            <a:pPr eaLnBrk="1" hangingPunct="1"/>
            <a:r>
              <a:rPr lang="en-US" sz="2800" dirty="0" smtClean="0"/>
              <a:t>NO analyzer (2b Tech Model 410) </a:t>
            </a:r>
          </a:p>
          <a:p>
            <a:pPr eaLnBrk="1" hangingPunct="1"/>
            <a:r>
              <a:rPr lang="en-US" sz="2800" dirty="0" err="1" smtClean="0"/>
              <a:t>NOx</a:t>
            </a:r>
            <a:r>
              <a:rPr lang="en-US" sz="2800" dirty="0" smtClean="0"/>
              <a:t> converter (2b Tech Model 401)</a:t>
            </a:r>
          </a:p>
          <a:p>
            <a:pPr eaLnBrk="1" hangingPunct="1"/>
            <a:r>
              <a:rPr lang="en-US" sz="2800" dirty="0" smtClean="0"/>
              <a:t>Computer </a:t>
            </a:r>
            <a:r>
              <a:rPr lang="en-US" sz="2800" dirty="0" err="1" smtClean="0"/>
              <a:t>datalogger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Video camera</a:t>
            </a:r>
          </a:p>
          <a:p>
            <a:pPr eaLnBrk="1" hangingPunct="1"/>
            <a:r>
              <a:rPr lang="en-US" sz="2800" dirty="0" err="1" smtClean="0"/>
              <a:t>Gps</a:t>
            </a: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Time resolution—10 seconds</a:t>
            </a:r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altLang="zh-CN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Calibri" charset="0"/>
                <a:ea typeface="ＭＳ Ｐゴシック" charset="0"/>
              </a:rPr>
              <a:t>Chase study instruments</a:t>
            </a:r>
            <a:endParaRPr lang="en-US" altLang="zh-CN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5471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4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493838"/>
            <a:ext cx="8385175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644900" y="6396038"/>
            <a:ext cx="549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i="1">
                <a:latin typeface="Calibri" pitchFamily="34" charset="0"/>
              </a:rPr>
              <a:t>Wang et al., (2010) Atmospheric Environment </a:t>
            </a:r>
            <a:endParaRPr lang="en-US" altLang="zh-CN">
              <a:latin typeface="Calibri" pitchFamily="34" charset="0"/>
            </a:endParaRPr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ea typeface="ＭＳ Ｐゴシック" pitchFamily="34" charset="-128"/>
              </a:rPr>
              <a:t>Plume concentrations from a truck</a:t>
            </a:r>
          </a:p>
        </p:txBody>
      </p:sp>
    </p:spTree>
    <p:extLst>
      <p:ext uri="{BB962C8B-B14F-4D97-AF65-F5344CB8AC3E}">
        <p14:creationId xmlns:p14="http://schemas.microsoft.com/office/powerpoint/2010/main" val="9787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71500" y="381000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>
                <a:latin typeface="+mj-lt"/>
                <a:cs typeface="ＭＳ Ｐゴシック" charset="-128"/>
              </a:rPr>
              <a:t>Deriving Emission Factors based on Carbon Balance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43088"/>
            <a:ext cx="73580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6063" y="3294063"/>
            <a:ext cx="86804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>
                <a:latin typeface="Calibri" pitchFamily="34" charset="0"/>
              </a:rPr>
              <a:t>w</a:t>
            </a:r>
            <a:r>
              <a:rPr lang="en-US" sz="2800" baseline="-25000">
                <a:latin typeface="Calibri" pitchFamily="34" charset="0"/>
              </a:rPr>
              <a:t>c </a:t>
            </a:r>
            <a:r>
              <a:rPr lang="en-US" altLang="zh-CN" sz="2800">
                <a:latin typeface="Calibri" pitchFamily="34" charset="0"/>
              </a:rPr>
              <a:t>: mass fraction of carbon in fuel</a:t>
            </a:r>
          </a:p>
          <a:p>
            <a:pPr eaLnBrk="1" hangingPunct="1"/>
            <a:r>
              <a:rPr lang="en-US" sz="2800">
                <a:latin typeface="Calibri" pitchFamily="34" charset="0"/>
              </a:rPr>
              <a:t>MW: molecular weight</a:t>
            </a:r>
          </a:p>
          <a:p>
            <a:pPr eaLnBrk="1" hangingPunct="1"/>
            <a:r>
              <a:rPr lang="en-US" sz="2800">
                <a:latin typeface="Calibri" pitchFamily="34" charset="0"/>
              </a:rPr>
              <a:t>∆: concentration increase </a:t>
            </a:r>
          </a:p>
          <a:p>
            <a:pPr eaLnBrk="1" hangingPunct="1"/>
            <a:r>
              <a:rPr lang="en-US" sz="2800">
                <a:latin typeface="Calibri" pitchFamily="34" charset="0"/>
              </a:rPr>
              <a:t>=conc</a:t>
            </a:r>
            <a:r>
              <a:rPr lang="en-US" sz="2800" baseline="-25000">
                <a:latin typeface="Calibri" pitchFamily="34" charset="0"/>
              </a:rPr>
              <a:t>realtime </a:t>
            </a:r>
            <a:r>
              <a:rPr lang="en-US" sz="2800">
                <a:latin typeface="Calibri" pitchFamily="34" charset="0"/>
              </a:rPr>
              <a:t>– conc</a:t>
            </a:r>
            <a:r>
              <a:rPr lang="en-US" sz="2800" baseline="-25000">
                <a:latin typeface="Calibri" pitchFamily="34" charset="0"/>
              </a:rPr>
              <a:t>baseline</a:t>
            </a:r>
          </a:p>
          <a:p>
            <a:pPr eaLnBrk="1" hangingPunct="1"/>
            <a:endParaRPr lang="en-US" sz="2800" baseline="-25000">
              <a:latin typeface="Calibri" pitchFamily="34" charset="0"/>
            </a:endParaRPr>
          </a:p>
          <a:p>
            <a:pPr eaLnBrk="1" hangingPunct="1"/>
            <a:r>
              <a:rPr lang="en-US" sz="2800">
                <a:latin typeface="Calibri" pitchFamily="34" charset="0"/>
              </a:rPr>
              <a:t>Method used by Stedman for EF calculation from remote sensing and Harley in tunnel studies</a:t>
            </a:r>
          </a:p>
          <a:p>
            <a:pPr eaLnBrk="1" hangingPunct="1"/>
            <a:endParaRPr lang="en-US" sz="2800" baseline="-25000">
              <a:latin typeface="Calibri" pitchFamily="34" charset="0"/>
            </a:endParaRPr>
          </a:p>
          <a:p>
            <a:pPr eaLnBrk="1" hangingPunct="1"/>
            <a:endParaRPr lang="en-US" sz="2800" baseline="-25000">
              <a:latin typeface="Calibri" pitchFamily="34" charset="0"/>
            </a:endParaRPr>
          </a:p>
          <a:p>
            <a:pPr eaLnBrk="1" hangingPunct="1"/>
            <a:endParaRPr lang="en-US" sz="2800" baseline="-25000">
              <a:latin typeface="Calibri" pitchFamily="34" charset="0"/>
            </a:endParaRPr>
          </a:p>
          <a:p>
            <a:pPr eaLnBrk="1" hangingPunct="1"/>
            <a:endParaRPr lang="en-US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 distributions: ~250 Diesel Trucks</a:t>
            </a:r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488100" y="1133802"/>
            <a:ext cx="8452700" cy="5114597"/>
            <a:chOff x="754800" y="1600200"/>
            <a:chExt cx="7824900" cy="4419600"/>
          </a:xfrm>
        </p:grpSpPr>
        <p:pic>
          <p:nvPicPr>
            <p:cNvPr id="12" name="Picture 11" descr="truck distribution BC EF-update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00" y="1752600"/>
              <a:ext cx="3893400" cy="2030675"/>
            </a:xfrm>
            <a:prstGeom prst="rect">
              <a:avLst/>
            </a:prstGeom>
          </p:spPr>
        </p:pic>
        <p:pic>
          <p:nvPicPr>
            <p:cNvPr id="15" name="Picture 14" descr="truck distribution CO EF---update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9100" y="1752600"/>
              <a:ext cx="3893400" cy="2030675"/>
            </a:xfrm>
            <a:prstGeom prst="rect">
              <a:avLst/>
            </a:prstGeom>
          </p:spPr>
        </p:pic>
        <p:pic>
          <p:nvPicPr>
            <p:cNvPr id="16" name="Picture 15" descr="truck distribution UFP EF---update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3962400"/>
              <a:ext cx="3893400" cy="2030675"/>
            </a:xfrm>
            <a:prstGeom prst="rect">
              <a:avLst/>
            </a:prstGeom>
          </p:spPr>
        </p:pic>
        <p:pic>
          <p:nvPicPr>
            <p:cNvPr id="17" name="Picture 16" descr="truck distribution UFP Mass EF---update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6300" y="3962400"/>
              <a:ext cx="3893400" cy="2030675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rot="5400000" flipH="1" flipV="1">
              <a:off x="1428750" y="2667000"/>
              <a:ext cx="2133600" cy="0"/>
            </a:xfrm>
            <a:prstGeom prst="line">
              <a:avLst/>
            </a:prstGeom>
            <a:ln w="25400" cap="rnd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6115049" y="2724150"/>
              <a:ext cx="2133600" cy="0"/>
            </a:xfrm>
            <a:prstGeom prst="line">
              <a:avLst/>
            </a:prstGeom>
            <a:ln w="25400" cap="rnd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2209800" y="4876800"/>
              <a:ext cx="2133600" cy="0"/>
            </a:xfrm>
            <a:prstGeom prst="line">
              <a:avLst/>
            </a:prstGeom>
            <a:ln w="25400" cap="rnd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619749" y="4953000"/>
              <a:ext cx="2133600" cy="0"/>
            </a:xfrm>
            <a:prstGeom prst="line">
              <a:avLst/>
            </a:prstGeom>
            <a:ln w="25400" cap="rnd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3645225" y="6396335"/>
            <a:ext cx="5498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latin typeface="Calibri" charset="0"/>
              </a:rPr>
              <a:t>Wang et al., (2010) Atmospheric Environment</a:t>
            </a:r>
            <a:endParaRPr lang="en-US" altLang="zh-CN" dirty="0" smtClean="0">
              <a:latin typeface="Calibri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6438900"/>
            <a:ext cx="666750" cy="0"/>
          </a:xfrm>
          <a:prstGeom prst="line">
            <a:avLst/>
          </a:prstGeom>
          <a:ln w="3810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11260" y="6217503"/>
            <a:ext cx="130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latin typeface="Calibri" charset="0"/>
              </a:rPr>
              <a:t>Mean Value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114758" y="1615044"/>
            <a:ext cx="1492868" cy="168629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Truck FracVSPollutant Frac---realtimeba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058863"/>
            <a:ext cx="7269162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ea typeface="ＭＳ Ｐゴシック" pitchFamily="34" charset="-128"/>
              </a:rPr>
              <a:t>BC EF distribution--Diesel Trucks</a:t>
            </a:r>
            <a:r>
              <a:rPr lang="en-US" sz="4800" smtClean="0">
                <a:solidFill>
                  <a:srgbClr val="FF0000"/>
                </a:solidFill>
                <a:ea typeface="ＭＳ Ｐゴシック" pitchFamily="34" charset="-128"/>
              </a:rPr>
              <a:t>*</a:t>
            </a:r>
            <a:endParaRPr 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2036762" y="2836863"/>
            <a:ext cx="1793875" cy="0"/>
          </a:xfrm>
          <a:prstGeom prst="line">
            <a:avLst/>
          </a:prstGeom>
          <a:ln w="2540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0" y="5124450"/>
            <a:ext cx="891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/>
              <a:t>5% </a:t>
            </a:r>
            <a:r>
              <a:rPr lang="en-US" sz="2800">
                <a:solidFill>
                  <a:srgbClr val="FF0000"/>
                </a:solidFill>
              </a:rPr>
              <a:t>heavy emitters </a:t>
            </a:r>
            <a:r>
              <a:rPr lang="en-US" sz="2800"/>
              <a:t>responsible for 50% BC emissions</a:t>
            </a:r>
          </a:p>
          <a:p>
            <a:pPr eaLnBrk="1" hangingPunct="1"/>
            <a:r>
              <a:rPr lang="en-US" sz="2800"/>
              <a:t>20% of trucks were responsible for 50% CO and PM number, 60% PM mass and 70% BC emissions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1141413" y="2820988"/>
            <a:ext cx="2133600" cy="0"/>
          </a:xfrm>
          <a:prstGeom prst="line">
            <a:avLst/>
          </a:prstGeom>
          <a:ln w="2540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644900" y="6396038"/>
            <a:ext cx="549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i="1">
                <a:latin typeface="Calibri" pitchFamily="34" charset="0"/>
              </a:rPr>
              <a:t>Wang et al., (2010) Atmospheric Environment</a:t>
            </a:r>
            <a:endParaRPr lang="en-US" altLang="zh-CN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9450" y="1570038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5%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609850" y="1570038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5979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ea typeface="ＭＳ Ｐゴシック" pitchFamily="34" charset="-128"/>
              </a:rPr>
              <a:t>BC EF distribution: Buses by type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9150" y="5165725"/>
            <a:ext cx="78676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ea typeface="ＭＳ Ｐゴシック" charset="-128"/>
              </a:rPr>
              <a:t>BC EF of Euro IV and CNG buses were 70% and 75% , respectively, lower than  Euro II buses</a:t>
            </a:r>
          </a:p>
        </p:txBody>
      </p:sp>
      <p:pic>
        <p:nvPicPr>
          <p:cNvPr id="4" name="Picture 10" descr="Box BC bus ty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296988"/>
            <a:ext cx="7380287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644900" y="6396038"/>
            <a:ext cx="549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i="1">
                <a:latin typeface="Calibri" pitchFamily="34" charset="0"/>
              </a:rPr>
              <a:t>Wang et al., (2010) Atmospheric Environment </a:t>
            </a:r>
            <a:endParaRPr lang="en-US" altLang="zh-C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5771" y="274638"/>
            <a:ext cx="8229600" cy="1661432"/>
          </a:xfrm>
        </p:spPr>
        <p:txBody>
          <a:bodyPr/>
          <a:lstStyle/>
          <a:p>
            <a:r>
              <a:rPr lang="en-US" dirty="0" smtClean="0"/>
              <a:t>Particle size resolved PM concentration and emission factors for urban buses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71" y="2400527"/>
            <a:ext cx="8229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dirty="0" smtClean="0"/>
              <a:t>Objectives for December 2010 studies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Expansion of successful field studies of winter 2009 where we sampled the emissions from over 250 on-road vehicles in and around Beijing</a:t>
            </a:r>
          </a:p>
          <a:p>
            <a:r>
              <a:rPr lang="en-US" sz="2800" dirty="0" smtClean="0"/>
              <a:t>The main objective was to add </a:t>
            </a:r>
            <a:r>
              <a:rPr lang="en-US" sz="2800" dirty="0" err="1" smtClean="0"/>
              <a:t>NOx</a:t>
            </a:r>
            <a:r>
              <a:rPr lang="en-US" sz="2800" dirty="0" smtClean="0"/>
              <a:t> measurement and emission factors to our protocol </a:t>
            </a:r>
          </a:p>
          <a:p>
            <a:r>
              <a:rPr lang="en-US" sz="2800" dirty="0" smtClean="0"/>
              <a:t>A second objective was to compare our emission measurements using the on-road chasing method to Portable Emissions Measurement System (PEMS) observations</a:t>
            </a:r>
          </a:p>
          <a:p>
            <a:r>
              <a:rPr lang="en-US" sz="2800" dirty="0" smtClean="0"/>
              <a:t>Third objective was to expand chase studies to include a second city for chase studies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78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ntent Placeholder 49" descr="Chongqing Maps-Onroad ro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3739" y="1493837"/>
            <a:ext cx="5016661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Routes-Chongqing</a:t>
            </a:r>
            <a:endParaRPr lang="en-US" sz="40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27139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65539" y="2743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Inner Ring </a:t>
            </a:r>
            <a:r>
              <a:rPr lang="en-US" sz="2000" b="1" dirty="0" err="1" smtClean="0">
                <a:latin typeface="+mn-lt"/>
              </a:rPr>
              <a:t>Expy</a:t>
            </a:r>
            <a:endParaRPr lang="en-US" sz="2000" b="1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209800" y="61838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A-B: On-road truck chasing route (25.1 km)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27539" y="5334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B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46339" y="3657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Downtown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41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end up in China?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The Olympic Games and the opportunity it offered	</a:t>
            </a:r>
          </a:p>
          <a:p>
            <a:pPr lvl="1"/>
            <a:r>
              <a:rPr lang="en-US" dirty="0" smtClean="0"/>
              <a:t>Aggressive controls applied to a very polluted city</a:t>
            </a:r>
          </a:p>
          <a:p>
            <a:r>
              <a:rPr lang="en-US" dirty="0" smtClean="0"/>
              <a:t>Two investigators from China</a:t>
            </a:r>
          </a:p>
          <a:p>
            <a:r>
              <a:rPr lang="en-US" dirty="0" smtClean="0"/>
              <a:t>Good food and friends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22581" r="2257" b="29769"/>
          <a:stretch/>
        </p:blipFill>
        <p:spPr>
          <a:xfrm>
            <a:off x="1371600" y="3817943"/>
            <a:ext cx="6934200" cy="271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Routes-Beijing</a:t>
            </a:r>
            <a:endParaRPr lang="en-US" sz="4000" dirty="0">
              <a:latin typeface="+mn-lt"/>
            </a:endParaRPr>
          </a:p>
        </p:txBody>
      </p:sp>
      <p:pic>
        <p:nvPicPr>
          <p:cNvPr id="4" name="Content Placeholder 3" descr="Beijing Ma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602" y="1219200"/>
            <a:ext cx="6666795" cy="4525963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2743200" y="5105400"/>
            <a:ext cx="1828800" cy="76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62200" y="5181600"/>
            <a:ext cx="381000" cy="228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2171700" y="5600700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4572000" y="5105400"/>
            <a:ext cx="762000" cy="609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86000" y="4572000"/>
            <a:ext cx="762000" cy="152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971800" y="4495800"/>
            <a:ext cx="762000" cy="76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57600" y="4495800"/>
            <a:ext cx="762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19600" y="4495800"/>
            <a:ext cx="457200" cy="76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76800" y="4572000"/>
            <a:ext cx="304800" cy="76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81600" y="4648200"/>
            <a:ext cx="304800" cy="228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5448300" y="4914900"/>
            <a:ext cx="304800" cy="228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486400" y="5257800"/>
            <a:ext cx="609600" cy="304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76400" y="4724400"/>
            <a:ext cx="609600" cy="304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219200" y="5334000"/>
            <a:ext cx="762000" cy="152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1219200" y="2514600"/>
            <a:ext cx="3276600" cy="1905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1905000" y="1676400"/>
            <a:ext cx="838200" cy="1524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2743200" y="1676400"/>
            <a:ext cx="1371600" cy="3810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 flipV="1">
            <a:off x="4114800" y="1981200"/>
            <a:ext cx="533400" cy="762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4648200" y="1981200"/>
            <a:ext cx="914400" cy="1524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5486400" y="2133600"/>
            <a:ext cx="228600" cy="762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5715000" y="2209800"/>
            <a:ext cx="1295400" cy="1524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7010400" y="2362200"/>
            <a:ext cx="152400" cy="762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6781800" y="2819400"/>
            <a:ext cx="762000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7048500" y="3314700"/>
            <a:ext cx="685800" cy="4572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V="1">
            <a:off x="7391400" y="4114800"/>
            <a:ext cx="685800" cy="2286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4838700" y="4457700"/>
            <a:ext cx="152400" cy="762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953000" y="4114800"/>
            <a:ext cx="304800" cy="3048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V="1">
            <a:off x="4705619" y="3562619"/>
            <a:ext cx="1066799" cy="37564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5124184" y="2914382"/>
            <a:ext cx="228599" cy="38637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4876800" y="2438400"/>
            <a:ext cx="762000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029200" y="1752600"/>
            <a:ext cx="533400" cy="762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334000" y="1524000"/>
            <a:ext cx="1143000" cy="2286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828800" y="144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48600" y="4495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B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200" y="4191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34200" y="144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D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67000" y="510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4</a:t>
            </a:r>
            <a:r>
              <a:rPr lang="en-US" b="1" baseline="30000" dirty="0" smtClean="0">
                <a:latin typeface="+mn-lt"/>
              </a:rPr>
              <a:t>th</a:t>
            </a:r>
            <a:r>
              <a:rPr lang="en-US" b="1" dirty="0" smtClean="0">
                <a:latin typeface="+mn-lt"/>
              </a:rPr>
              <a:t> Ring Rd.</a:t>
            </a:r>
            <a:endParaRPr lang="en-US" b="1" dirty="0">
              <a:latin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00200" y="449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5</a:t>
            </a:r>
            <a:r>
              <a:rPr lang="en-US" b="1" baseline="30000" dirty="0" smtClean="0">
                <a:latin typeface="+mn-lt"/>
              </a:rPr>
              <a:t>th</a:t>
            </a:r>
            <a:r>
              <a:rPr lang="en-US" b="1" dirty="0" smtClean="0">
                <a:latin typeface="+mn-lt"/>
              </a:rPr>
              <a:t> Ring Rd.</a:t>
            </a:r>
            <a:endParaRPr lang="en-US" b="1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05200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6</a:t>
            </a:r>
            <a:r>
              <a:rPr lang="en-US" b="1" baseline="30000" dirty="0" smtClean="0">
                <a:latin typeface="+mn-lt"/>
              </a:rPr>
              <a:t>th</a:t>
            </a:r>
            <a:r>
              <a:rPr lang="en-US" b="1" dirty="0" smtClean="0">
                <a:latin typeface="+mn-lt"/>
              </a:rPr>
              <a:t> Ring Rd.</a:t>
            </a:r>
            <a:endParaRPr lang="en-US" b="1" dirty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57800" y="2743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Beijing-</a:t>
            </a:r>
            <a:r>
              <a:rPr lang="en-US" b="1" dirty="0" err="1" smtClean="0">
                <a:latin typeface="+mn-lt"/>
              </a:rPr>
              <a:t>Chengde</a:t>
            </a:r>
            <a:r>
              <a:rPr lang="en-US" b="1" dirty="0" smtClean="0">
                <a:latin typeface="+mn-lt"/>
              </a:rPr>
              <a:t> Expressway</a:t>
            </a:r>
            <a:endParaRPr lang="en-US" b="1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09800" y="2895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Beijing-Tibet Expressway(G6)</a:t>
            </a:r>
            <a:endParaRPr lang="en-US" b="1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19200" y="5791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A-B: On-road truck chasing route (48.1 km)</a:t>
            </a:r>
          </a:p>
          <a:p>
            <a:r>
              <a:rPr lang="en-US" b="1" dirty="0" smtClean="0">
                <a:latin typeface="+mn-lt"/>
              </a:rPr>
              <a:t>C-D: PEMS comparison chasing route (19.7km Expy+11.4 Urban Road) </a:t>
            </a:r>
            <a:endParaRPr lang="en-US" b="1" dirty="0">
              <a:latin typeface="+mn-lt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6477000" y="1752600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858000" y="1752600"/>
            <a:ext cx="228600" cy="762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7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December 2010 activities - Chongqing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On-road chasing study in Chongqing</a:t>
            </a:r>
          </a:p>
          <a:p>
            <a:pPr lvl="1"/>
            <a:r>
              <a:rPr lang="en-US" sz="2400" dirty="0" smtClean="0"/>
              <a:t>Dec 21-Dec 27, 2010</a:t>
            </a:r>
          </a:p>
          <a:p>
            <a:pPr lvl="1"/>
            <a:r>
              <a:rPr lang="en-US" sz="2400" dirty="0" smtClean="0"/>
              <a:t>Truck chased: 267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23976"/>
              </p:ext>
            </p:extLst>
          </p:nvPr>
        </p:nvGraphicFramePr>
        <p:xfrm>
          <a:off x="457201" y="3429000"/>
          <a:ext cx="487679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72"/>
                <a:gridCol w="1714527"/>
                <a:gridCol w="1905000"/>
              </a:tblGrid>
              <a:tr h="2095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Route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Trucks Chased</a:t>
                      </a:r>
                      <a:endParaRPr lang="en-US" sz="1600" dirty="0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Inner</a:t>
                      </a:r>
                      <a:r>
                        <a:rPr lang="en-US" sz="1600" baseline="0" dirty="0" smtClean="0"/>
                        <a:t> Ring Rd.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Inner</a:t>
                      </a:r>
                      <a:r>
                        <a:rPr lang="en-US" sz="1600" baseline="0" dirty="0" smtClean="0"/>
                        <a:t> Ring Rd.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Inner</a:t>
                      </a:r>
                      <a:r>
                        <a:rPr lang="en-US" sz="1600" baseline="0" dirty="0" smtClean="0"/>
                        <a:t> Ring Rd.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</a:t>
                      </a:r>
                      <a:endParaRPr lang="en-US" sz="1600" dirty="0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Inner</a:t>
                      </a:r>
                      <a:r>
                        <a:rPr lang="en-US" sz="1600" baseline="0" dirty="0" smtClean="0"/>
                        <a:t> Ring Rd.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Inner</a:t>
                      </a:r>
                      <a:r>
                        <a:rPr lang="en-US" sz="1600" baseline="0" dirty="0" smtClean="0"/>
                        <a:t> Ring Rd.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</a:t>
                      </a:r>
                      <a:endParaRPr lang="en-US" sz="1600" dirty="0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Inner</a:t>
                      </a:r>
                      <a:r>
                        <a:rPr lang="en-US" sz="1600" baseline="0" dirty="0" smtClean="0"/>
                        <a:t> Ring Rd.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9" descr="chongqing truck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1097" y="1676400"/>
            <a:ext cx="2978103" cy="2233917"/>
          </a:xfrm>
          <a:prstGeom prst="rect">
            <a:avLst/>
          </a:prstGeom>
        </p:spPr>
      </p:pic>
      <p:pic>
        <p:nvPicPr>
          <p:cNvPr id="6" name="Picture 5" descr="chongqing tr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886200"/>
            <a:ext cx="217203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DSC01310.JPG"/>
          <p:cNvPicPr>
            <a:picLocks noChangeAspect="1"/>
          </p:cNvPicPr>
          <p:nvPr/>
        </p:nvPicPr>
        <p:blipFill>
          <a:blip r:embed="rId2" cstate="print"/>
          <a:srcRect l="9167" b="25356"/>
          <a:stretch>
            <a:fillRect/>
          </a:stretch>
        </p:blipFill>
        <p:spPr bwMode="auto">
          <a:xfrm>
            <a:off x="609600" y="1762125"/>
            <a:ext cx="78676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8748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Beautiful Chongqing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3600" smtClean="0">
                <a:ea typeface="ＭＳ Ｐゴシック" pitchFamily="34" charset="-128"/>
              </a:rPr>
              <a:t>Yangtze River and city skyline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mas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December 2010 Activities - Beijing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133600"/>
          </a:xfrm>
        </p:spPr>
        <p:txBody>
          <a:bodyPr/>
          <a:lstStyle/>
          <a:p>
            <a:r>
              <a:rPr lang="en-US" sz="2400" dirty="0" smtClean="0"/>
              <a:t>On-road chasing study in Beijing</a:t>
            </a:r>
          </a:p>
          <a:p>
            <a:pPr lvl="1"/>
            <a:r>
              <a:rPr lang="en-US" sz="2400" dirty="0" smtClean="0"/>
              <a:t>Dec 9-Dec 14, 2010</a:t>
            </a:r>
          </a:p>
          <a:p>
            <a:pPr lvl="1"/>
            <a:r>
              <a:rPr lang="en-US" sz="2400" dirty="0" smtClean="0"/>
              <a:t>Trucks sampled: 195</a:t>
            </a:r>
          </a:p>
          <a:p>
            <a:r>
              <a:rPr lang="en-US" sz="2400" dirty="0"/>
              <a:t>PEMS </a:t>
            </a:r>
            <a:r>
              <a:rPr lang="en-US" sz="2400" dirty="0" err="1" smtClean="0"/>
              <a:t>vs</a:t>
            </a:r>
            <a:r>
              <a:rPr lang="en-US" sz="2400" dirty="0" smtClean="0"/>
              <a:t> on-road chasing comparison </a:t>
            </a:r>
            <a:r>
              <a:rPr lang="en-US" sz="2400" dirty="0"/>
              <a:t>study in Beijing</a:t>
            </a:r>
          </a:p>
          <a:p>
            <a:pPr lvl="1"/>
            <a:r>
              <a:rPr lang="en-US" sz="2400" dirty="0"/>
              <a:t>Dec 15-Dec 17, </a:t>
            </a:r>
            <a:r>
              <a:rPr lang="en-US" sz="2400" dirty="0" smtClean="0"/>
              <a:t>2010</a:t>
            </a:r>
          </a:p>
          <a:p>
            <a:pPr lvl="1"/>
            <a:r>
              <a:rPr lang="en-US" sz="2400" dirty="0" smtClean="0"/>
              <a:t>Three trucks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41581"/>
              </p:ext>
            </p:extLst>
          </p:nvPr>
        </p:nvGraphicFramePr>
        <p:xfrm>
          <a:off x="457200" y="4114800"/>
          <a:ext cx="411190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296"/>
                <a:gridCol w="1458410"/>
                <a:gridCol w="16002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Trucks Chased</a:t>
                      </a:r>
                      <a:endParaRPr lang="en-US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Ring Rd.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Ring 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Ring 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NOx</a:t>
                      </a:r>
                      <a:r>
                        <a:rPr lang="en-US" sz="1600" dirty="0" smtClean="0"/>
                        <a:t> Test</a:t>
                      </a:r>
                      <a:endParaRPr lang="en-US" sz="16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Ring 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Ring 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47</a:t>
                      </a:r>
                      <a:endParaRPr lang="en-US" sz="16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Ring 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49470"/>
              </p:ext>
            </p:extLst>
          </p:nvPr>
        </p:nvGraphicFramePr>
        <p:xfrm>
          <a:off x="4673600" y="4124960"/>
          <a:ext cx="408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324"/>
                <a:gridCol w="33280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Route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Beijing-Chengdu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Expy</a:t>
                      </a:r>
                      <a:r>
                        <a:rPr lang="en-US" sz="1600" baseline="0" dirty="0" smtClean="0"/>
                        <a:t>, 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Ring Road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Beijing-Chengdu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Expy</a:t>
                      </a:r>
                      <a:r>
                        <a:rPr lang="en-US" sz="1600" baseline="0" dirty="0" smtClean="0"/>
                        <a:t>, Urban Road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 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Beijing-Chengdu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Expy</a:t>
                      </a:r>
                      <a:r>
                        <a:rPr lang="en-US" sz="1600" baseline="0" dirty="0" smtClean="0"/>
                        <a:t>, Urban Road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dirty="0"/>
              <a:t>PEMS vs. on-road chasing comparison study</a:t>
            </a:r>
            <a:br>
              <a:rPr lang="en-US" sz="3600" dirty="0"/>
            </a:br>
            <a:r>
              <a:rPr lang="en-US" sz="3600" dirty="0" smtClean="0"/>
              <a:t>Beijing—Initial focus on </a:t>
            </a:r>
            <a:r>
              <a:rPr lang="en-US" sz="3600" dirty="0" err="1" smtClean="0"/>
              <a:t>NOx</a:t>
            </a:r>
            <a:r>
              <a:rPr lang="en-US" sz="3600" dirty="0" smtClean="0"/>
              <a:t> data</a:t>
            </a:r>
            <a:endParaRPr lang="en-US" sz="3600" dirty="0"/>
          </a:p>
        </p:txBody>
      </p:sp>
      <p:pic>
        <p:nvPicPr>
          <p:cNvPr id="7" name="Content Placeholder 3" descr="DSC01244.JPG"/>
          <p:cNvPicPr>
            <a:picLocks noChangeAspect="1"/>
          </p:cNvPicPr>
          <p:nvPr/>
        </p:nvPicPr>
        <p:blipFill>
          <a:blip r:embed="rId2" cstate="print"/>
          <a:srcRect l="27477" t="21978" r="24896" b="24297"/>
          <a:stretch>
            <a:fillRect/>
          </a:stretch>
        </p:blipFill>
        <p:spPr>
          <a:xfrm>
            <a:off x="6705600" y="4495800"/>
            <a:ext cx="2251364" cy="1905000"/>
          </a:xfrm>
          <a:prstGeom prst="rect">
            <a:avLst/>
          </a:prstGeom>
        </p:spPr>
      </p:pic>
      <p:pic>
        <p:nvPicPr>
          <p:cNvPr id="8" name="Picture 7" descr="DSC01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419600"/>
            <a:ext cx="2844368" cy="2133600"/>
          </a:xfrm>
          <a:prstGeom prst="rect">
            <a:avLst/>
          </a:prstGeom>
        </p:spPr>
      </p:pic>
      <p:pic>
        <p:nvPicPr>
          <p:cNvPr id="9" name="Picture 8" descr="DSC01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86000"/>
            <a:ext cx="3657599" cy="2057400"/>
          </a:xfrm>
          <a:prstGeom prst="rect">
            <a:avLst/>
          </a:prstGeom>
        </p:spPr>
      </p:pic>
      <p:pic>
        <p:nvPicPr>
          <p:cNvPr id="10" name="Picture 9" descr="DSC011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4572000"/>
            <a:ext cx="3276600" cy="1843087"/>
          </a:xfrm>
          <a:prstGeom prst="rect">
            <a:avLst/>
          </a:prstGeom>
        </p:spPr>
      </p:pic>
      <p:pic>
        <p:nvPicPr>
          <p:cNvPr id="11" name="Picture 10" descr="DSC011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228600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Preliminary Results</a:t>
            </a:r>
            <a:endParaRPr lang="en-US" sz="3200" dirty="0"/>
          </a:p>
        </p:txBody>
      </p:sp>
      <p:pic>
        <p:nvPicPr>
          <p:cNvPr id="4" name="Content Placeholder 3" descr="Dec 21 CQ Two smoky tru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91" y="1813152"/>
            <a:ext cx="8953409" cy="4892448"/>
          </a:xfrm>
        </p:spPr>
      </p:pic>
      <p:sp>
        <p:nvSpPr>
          <p:cNvPr id="5" name="TextBox 4"/>
          <p:cNvSpPr txBox="1"/>
          <p:nvPr/>
        </p:nvSpPr>
        <p:spPr>
          <a:xfrm>
            <a:off x="152400" y="1219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high emitting truck in Chongqing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286000" y="2209800"/>
            <a:ext cx="2133600" cy="4191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Preliminary Results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908505"/>
              </p:ext>
            </p:extLst>
          </p:nvPr>
        </p:nvGraphicFramePr>
        <p:xfrm>
          <a:off x="685800" y="13716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0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MS vs Chase-calibrated-r sq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96" y="1901759"/>
            <a:ext cx="8372904" cy="457524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Very Preliminary Results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85847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NOx </a:t>
            </a:r>
            <a:r>
              <a:rPr lang="en-US" sz="2400" dirty="0"/>
              <a:t>e</a:t>
            </a:r>
            <a:r>
              <a:rPr lang="en-US" sz="2400" dirty="0" smtClean="0"/>
              <a:t>mission factors  </a:t>
            </a:r>
          </a:p>
          <a:p>
            <a:pPr algn="ctr"/>
            <a:r>
              <a:rPr lang="en-US" sz="2400" dirty="0" smtClean="0"/>
              <a:t>PEMS vs. Chasing method (g/kg fuel)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2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2010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638800"/>
          </a:xfrm>
        </p:spPr>
        <p:txBody>
          <a:bodyPr/>
          <a:lstStyle/>
          <a:p>
            <a:r>
              <a:rPr lang="en-US" dirty="0" smtClean="0"/>
              <a:t>On-road chasing methods were successfully implemented in Beijing and Chongqing.</a:t>
            </a:r>
          </a:p>
          <a:p>
            <a:r>
              <a:rPr lang="en-US" dirty="0" smtClean="0"/>
              <a:t>On-road </a:t>
            </a:r>
            <a:r>
              <a:rPr lang="en-US" dirty="0" err="1" smtClean="0"/>
              <a:t>NOx</a:t>
            </a:r>
            <a:r>
              <a:rPr lang="en-US" dirty="0" smtClean="0"/>
              <a:t>, BC, CO, CO</a:t>
            </a:r>
            <a:r>
              <a:rPr lang="en-US" baseline="-25000" dirty="0" smtClean="0"/>
              <a:t>2</a:t>
            </a:r>
            <a:r>
              <a:rPr lang="en-US" dirty="0" smtClean="0"/>
              <a:t>, UFP data were collected for more than 400 diesel trucks.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NOx</a:t>
            </a:r>
            <a:r>
              <a:rPr lang="en-US" dirty="0" smtClean="0"/>
              <a:t> emission factors derived from the on-road chasing method with speed calibration appear to be in good correlation with those from PEMS—</a:t>
            </a:r>
            <a:r>
              <a:rPr lang="en-US" dirty="0" smtClean="0">
                <a:solidFill>
                  <a:srgbClr val="FF0000"/>
                </a:solidFill>
              </a:rPr>
              <a:t>still under construction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On-going data analysis aims to add </a:t>
            </a:r>
            <a:r>
              <a:rPr lang="en-US" dirty="0" err="1" smtClean="0"/>
              <a:t>NOx</a:t>
            </a:r>
            <a:r>
              <a:rPr lang="en-US" dirty="0" smtClean="0"/>
              <a:t> emission factor distributions for on-road Chinese trucks.</a:t>
            </a:r>
          </a:p>
        </p:txBody>
      </p:sp>
    </p:spTree>
    <p:extLst>
      <p:ext uri="{BB962C8B-B14F-4D97-AF65-F5344CB8AC3E}">
        <p14:creationId xmlns:p14="http://schemas.microsoft.com/office/powerpoint/2010/main" val="16320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Heroic controls placed on Beijing and the region as Olympics approached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457200" y="16002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600">
                <a:solidFill>
                  <a:srgbClr val="000000"/>
                </a:solidFill>
              </a:rPr>
              <a:t>Construction halted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600">
                <a:solidFill>
                  <a:srgbClr val="000000"/>
                </a:solidFill>
              </a:rPr>
              <a:t>New taxis replaced old ones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600">
                <a:solidFill>
                  <a:srgbClr val="000000"/>
                </a:solidFill>
              </a:rPr>
              <a:t>High emitting cars banned from city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600">
                <a:solidFill>
                  <a:srgbClr val="000000"/>
                </a:solidFill>
              </a:rPr>
              <a:t>Trucks largely banned from city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600">
                <a:solidFill>
                  <a:srgbClr val="000000"/>
                </a:solidFill>
              </a:rPr>
              <a:t>Odd/Even car 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600">
                <a:solidFill>
                  <a:srgbClr val="000000"/>
                </a:solidFill>
              </a:rPr>
              <a:t>New buses purchased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600">
                <a:solidFill>
                  <a:srgbClr val="000000"/>
                </a:solidFill>
              </a:rPr>
              <a:t>Industry closed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600">
                <a:solidFill>
                  <a:srgbClr val="000000"/>
                </a:solidFill>
              </a:rPr>
              <a:t>Coal burning replaced by natural gas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2200">
              <a:solidFill>
                <a:srgbClr val="00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648200" y="1600200"/>
            <a:ext cx="4267200" cy="51054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ysClr val="windowText" lastClr="000000"/>
                </a:solidFill>
              </a:rPr>
              <a:t>Cement plants and quarries closed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ysClr val="windowText" lastClr="000000"/>
                </a:solidFill>
              </a:rPr>
              <a:t>Dirt/debris covered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ysClr val="windowText" lastClr="000000"/>
                </a:solidFill>
              </a:rPr>
              <a:t>Landscape planted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ysClr val="windowText" lastClr="000000"/>
                </a:solidFill>
              </a:rPr>
              <a:t>Streets cleaned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rgbClr val="FF0000"/>
                </a:solidFill>
              </a:rPr>
              <a:t>No street bar b ques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ysClr val="windowText" lastClr="000000"/>
                </a:solidFill>
              </a:rPr>
              <a:t>Unconfirmed weather modification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dirty="0" smtClean="0">
                <a:solidFill>
                  <a:srgbClr val="FF0000"/>
                </a:solidFill>
              </a:rPr>
              <a:t>Most measures were implemented </a:t>
            </a:r>
            <a:r>
              <a:rPr lang="en-US" sz="4100" b="1" i="1" dirty="0" smtClean="0">
                <a:solidFill>
                  <a:srgbClr val="FF0000"/>
                </a:solidFill>
              </a:rPr>
              <a:t>well</a:t>
            </a:r>
            <a:r>
              <a:rPr lang="en-US" sz="4100" dirty="0" smtClean="0">
                <a:solidFill>
                  <a:srgbClr val="FF0000"/>
                </a:solidFill>
              </a:rPr>
              <a:t> before Games and had different start 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ea typeface="ＭＳ Ｐゴシック" pitchFamily="34" charset="-128"/>
              </a:rPr>
              <a:t>Conclusions from </a:t>
            </a: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On Road </a:t>
            </a:r>
            <a:r>
              <a:rPr lang="en-US" smtClean="0">
                <a:ea typeface="ＭＳ Ｐゴシック" pitchFamily="34" charset="-128"/>
              </a:rPr>
              <a:t>Studies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 time- and cost- effective approach allows us to sample a large number of trucks and buses</a:t>
            </a:r>
          </a:p>
          <a:p>
            <a:pPr lvl="1">
              <a:defRPr/>
            </a:pPr>
            <a:r>
              <a:rPr lang="en-US" smtClean="0"/>
              <a:t>Real-world on-road emissions of areal-world vehicle population</a:t>
            </a:r>
          </a:p>
          <a:p>
            <a:pPr>
              <a:defRPr/>
            </a:pPr>
            <a:r>
              <a:rPr lang="en-US" smtClean="0"/>
              <a:t>Useful support for air pollution control measures:</a:t>
            </a:r>
          </a:p>
          <a:p>
            <a:pPr lvl="1">
              <a:defRPr/>
            </a:pPr>
            <a:r>
              <a:rPr lang="en-US" smtClean="0"/>
              <a:t>Identify heavy emitters and implement emission reduction programs to control them</a:t>
            </a:r>
          </a:p>
          <a:p>
            <a:pPr lvl="1">
              <a:defRPr/>
            </a:pPr>
            <a:r>
              <a:rPr lang="en-US" smtClean="0"/>
              <a:t>Need to improve fuel quality in entire region rather than specific cities</a:t>
            </a:r>
            <a:r>
              <a:rPr lang="en-US" smtClean="0">
                <a:solidFill>
                  <a:srgbClr val="FF0000"/>
                </a:solidFill>
              </a:rPr>
              <a:t>*</a:t>
            </a:r>
          </a:p>
          <a:p>
            <a:pPr lvl="1">
              <a:defRPr/>
            </a:pPr>
            <a:r>
              <a:rPr lang="en-US" smtClean="0"/>
              <a:t>Clean –burning buses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Chase methods replace PEMS?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NO—but</a:t>
            </a:r>
          </a:p>
          <a:p>
            <a:r>
              <a:rPr lang="en-US" dirty="0" smtClean="0"/>
              <a:t>Allows consideration of real world PM</a:t>
            </a:r>
          </a:p>
          <a:p>
            <a:pPr lvl="1"/>
            <a:r>
              <a:rPr lang="en-US" dirty="0" smtClean="0"/>
              <a:t>UFP size and numbers down to 5.6 nm</a:t>
            </a:r>
          </a:p>
          <a:p>
            <a:pPr lvl="1"/>
            <a:r>
              <a:rPr lang="en-US" dirty="0" smtClean="0"/>
              <a:t>Black carbon</a:t>
            </a:r>
          </a:p>
          <a:p>
            <a:r>
              <a:rPr lang="en-US" dirty="0" smtClean="0"/>
              <a:t>Allows testing of many vehicles—40 or 50 a day</a:t>
            </a:r>
          </a:p>
          <a:p>
            <a:pPr lvl="1"/>
            <a:r>
              <a:rPr lang="en-US" dirty="0" smtClean="0"/>
              <a:t>Produces a better representation of on road fleet</a:t>
            </a:r>
          </a:p>
          <a:p>
            <a:r>
              <a:rPr lang="en-US" dirty="0" smtClean="0"/>
              <a:t>Easy to set up and operate</a:t>
            </a:r>
          </a:p>
          <a:p>
            <a:pPr lvl="1"/>
            <a:r>
              <a:rPr lang="en-US" dirty="0" smtClean="0"/>
              <a:t>But labor intensive to analyze</a:t>
            </a:r>
          </a:p>
          <a:p>
            <a:r>
              <a:rPr lang="en-US" dirty="0" smtClean="0"/>
              <a:t>Ideal for use in </a:t>
            </a:r>
            <a:r>
              <a:rPr lang="en-US" dirty="0"/>
              <a:t>developing world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dirty="0" smtClean="0"/>
              <a:t>Can Chase methods compliment PEMS?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r>
              <a:rPr lang="en-US" dirty="0" smtClean="0"/>
              <a:t>Quick means to generate emissions hypotheses</a:t>
            </a:r>
          </a:p>
          <a:p>
            <a:r>
              <a:rPr lang="en-US" dirty="0" smtClean="0"/>
              <a:t>Screening tool for finding high emitters</a:t>
            </a:r>
          </a:p>
          <a:p>
            <a:pPr lvl="1"/>
            <a:r>
              <a:rPr lang="en-US" dirty="0" smtClean="0"/>
              <a:t>Follow up with PEMS</a:t>
            </a:r>
          </a:p>
          <a:p>
            <a:r>
              <a:rPr lang="en-US" dirty="0" smtClean="0"/>
              <a:t>Can be applied in areas far from lab support</a:t>
            </a:r>
          </a:p>
          <a:p>
            <a:r>
              <a:rPr lang="en-US" dirty="0" smtClean="0"/>
              <a:t>New metrics/compounds can be added</a:t>
            </a:r>
          </a:p>
          <a:p>
            <a:r>
              <a:rPr lang="en-US" dirty="0" smtClean="0"/>
              <a:t>Methods could be used together to generate better PM and black carbon emissions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953000"/>
          </a:xfrm>
        </p:spPr>
        <p:txBody>
          <a:bodyPr/>
          <a:lstStyle/>
          <a:p>
            <a:r>
              <a:rPr lang="en-US" sz="2400" dirty="0" smtClean="0"/>
              <a:t>Dr. </a:t>
            </a:r>
            <a:r>
              <a:rPr lang="en-US" sz="2400" dirty="0" err="1" smtClean="0"/>
              <a:t>Zhenghua</a:t>
            </a:r>
            <a:r>
              <a:rPr lang="en-US" sz="2400" dirty="0" smtClean="0"/>
              <a:t> Li and Prof. Wu Ye at Tsinghua University</a:t>
            </a:r>
          </a:p>
          <a:p>
            <a:r>
              <a:rPr lang="en-US" sz="2400" dirty="0" smtClean="0"/>
              <a:t>Prof. </a:t>
            </a:r>
            <a:r>
              <a:rPr lang="en-US" sz="2400" dirty="0" err="1" smtClean="0"/>
              <a:t>Xiaochuan</a:t>
            </a:r>
            <a:r>
              <a:rPr lang="en-US" sz="2400" dirty="0" smtClean="0"/>
              <a:t> Pan at Peking University School of Public Health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Jingnan</a:t>
            </a:r>
            <a:r>
              <a:rPr lang="en-US" sz="2400" dirty="0" smtClean="0"/>
              <a:t> Hu at Chinese </a:t>
            </a:r>
            <a:r>
              <a:rPr lang="en-US" sz="2400" dirty="0"/>
              <a:t>Research Academy of Environmental </a:t>
            </a:r>
            <a:r>
              <a:rPr lang="en-US" sz="2400" dirty="0" smtClean="0"/>
              <a:t>Sciences</a:t>
            </a:r>
          </a:p>
          <a:p>
            <a:r>
              <a:rPr lang="en-US" sz="2400" dirty="0" smtClean="0"/>
              <a:t>Mr. </a:t>
            </a:r>
            <a:r>
              <a:rPr lang="en-US" sz="2400" dirty="0" err="1" smtClean="0"/>
              <a:t>Jianjun</a:t>
            </a:r>
            <a:r>
              <a:rPr lang="en-US" sz="2400" dirty="0" smtClean="0"/>
              <a:t> </a:t>
            </a:r>
            <a:r>
              <a:rPr lang="en-US" sz="2400" dirty="0" err="1" smtClean="0"/>
              <a:t>Zheng</a:t>
            </a:r>
            <a:r>
              <a:rPr lang="en-US" sz="2400" dirty="0" smtClean="0"/>
              <a:t> at Chongqing Research Academy of Environmental Sciences</a:t>
            </a:r>
          </a:p>
          <a:p>
            <a:r>
              <a:rPr lang="en-US" sz="2400" dirty="0"/>
              <a:t>Although the research described </a:t>
            </a:r>
            <a:r>
              <a:rPr lang="en-US" sz="2400" dirty="0" smtClean="0"/>
              <a:t>has </a:t>
            </a:r>
            <a:r>
              <a:rPr lang="en-US" sz="2400" dirty="0"/>
              <a:t>been funded wholly or in part by the USEPA contract EP-C-06-003 to SRA International</a:t>
            </a:r>
            <a:r>
              <a:rPr lang="en-US" sz="2400" dirty="0" smtClean="0"/>
              <a:t>, </a:t>
            </a:r>
            <a:r>
              <a:rPr lang="en-US" sz="2400" dirty="0"/>
              <a:t>it has not been subject to the Agency’s review and therefore does not necessarily reflect the views of the Agency, and no official endorsement should be inferred.</a:t>
            </a:r>
            <a:endParaRPr lang="en-US" sz="24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3564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574312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6182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533400" y="304800"/>
            <a:ext cx="8229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4400" dirty="0">
                <a:latin typeface="+mj-lt"/>
                <a:cs typeface="ＭＳ Ｐゴシック" charset="-128"/>
              </a:rPr>
              <a:t/>
            </a:r>
            <a:br>
              <a:rPr lang="en-US" altLang="zh-CN" sz="4400" dirty="0">
                <a:latin typeface="+mj-lt"/>
                <a:cs typeface="ＭＳ Ｐゴシック" charset="-128"/>
              </a:rPr>
            </a:br>
            <a:r>
              <a:rPr lang="en-US" altLang="zh-CN" sz="4400" dirty="0" smtClean="0">
                <a:latin typeface="+mj-lt"/>
                <a:cs typeface="ＭＳ Ｐゴシック" charset="-128"/>
              </a:rPr>
              <a:t>A </a:t>
            </a:r>
            <a:r>
              <a:rPr lang="en-US" altLang="zh-CN" sz="4400" dirty="0">
                <a:latin typeface="+mj-lt"/>
                <a:cs typeface="ＭＳ Ｐゴシック" charset="-128"/>
              </a:rPr>
              <a:t>better future for Beijing?</a:t>
            </a:r>
            <a:br>
              <a:rPr lang="en-US" altLang="zh-CN" sz="4400" dirty="0">
                <a:latin typeface="+mj-lt"/>
                <a:cs typeface="ＭＳ Ｐゴシック" charset="-128"/>
              </a:rPr>
            </a:br>
            <a:r>
              <a:rPr lang="en-US" altLang="zh-CN" sz="3600" dirty="0">
                <a:latin typeface="+mj-lt"/>
                <a:cs typeface="ＭＳ Ｐゴシック" charset="-128"/>
              </a:rPr>
              <a:t>Maybe, but traffic and traffic growth will remain a serious challenge for rest of China</a:t>
            </a:r>
            <a:r>
              <a:rPr lang="en-US" sz="4400" dirty="0"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lang="en-US" sz="4400" dirty="0">
                <a:latin typeface="+mj-lt"/>
                <a:ea typeface="ＭＳ Ｐゴシック" charset="-128"/>
                <a:cs typeface="ＭＳ Ｐゴシック" charset="-128"/>
              </a:rPr>
            </a:br>
            <a:endParaRPr lang="en-US" sz="440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6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Ambient BC PM2.5 Dec 16-1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76512"/>
            <a:ext cx="6858000" cy="3748088"/>
          </a:xfrm>
        </p:spPr>
      </p:pic>
      <p:pic>
        <p:nvPicPr>
          <p:cNvPr id="8" name="Content Placeholder 3" descr="Ambient BC Dec 23 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217383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52400"/>
            <a:ext cx="3762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Ambient Black Carbon</a:t>
            </a:r>
          </a:p>
          <a:p>
            <a:r>
              <a:rPr lang="en-US" sz="2800" dirty="0" smtClean="0"/>
              <a:t>A tale of 2 cities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62945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Chongqing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53505" y="3157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Beijing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599" y="1113418"/>
            <a:ext cx="365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Daytime truck traffic strongly reflected in Chongqing ambient air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71600" y="304800"/>
            <a:ext cx="6096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Black Carbon Observations</a:t>
            </a:r>
          </a:p>
        </p:txBody>
      </p:sp>
      <p:pic>
        <p:nvPicPr>
          <p:cNvPr id="15363" name="Picture 5" descr="BC_18_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816100"/>
            <a:ext cx="7772400" cy="3060700"/>
          </a:xfrm>
        </p:spPr>
      </p:pic>
      <p:sp>
        <p:nvSpPr>
          <p:cNvPr id="15364" name="Freeform 7"/>
          <p:cNvSpPr>
            <a:spLocks/>
          </p:cNvSpPr>
          <p:nvPr/>
        </p:nvSpPr>
        <p:spPr bwMode="auto">
          <a:xfrm>
            <a:off x="1724025" y="1978025"/>
            <a:ext cx="4763" cy="2352675"/>
          </a:xfrm>
          <a:custGeom>
            <a:avLst/>
            <a:gdLst>
              <a:gd name="T0" fmla="*/ 0 w 3"/>
              <a:gd name="T1" fmla="*/ 0 h 1482"/>
              <a:gd name="T2" fmla="*/ 2147483647 w 3"/>
              <a:gd name="T3" fmla="*/ 2147483647 h 1482"/>
              <a:gd name="T4" fmla="*/ 0 60000 65536"/>
              <a:gd name="T5" fmla="*/ 0 60000 65536"/>
              <a:gd name="T6" fmla="*/ 0 w 3"/>
              <a:gd name="T7" fmla="*/ 0 h 1482"/>
              <a:gd name="T8" fmla="*/ 3 w 3"/>
              <a:gd name="T9" fmla="*/ 1482 h 14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482">
                <a:moveTo>
                  <a:pt x="0" y="0"/>
                </a:moveTo>
                <a:lnTo>
                  <a:pt x="3" y="1482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Freeform 8"/>
          <p:cNvSpPr>
            <a:spLocks/>
          </p:cNvSpPr>
          <p:nvPr/>
        </p:nvSpPr>
        <p:spPr bwMode="auto">
          <a:xfrm>
            <a:off x="2076450" y="1982788"/>
            <a:ext cx="1588" cy="2347912"/>
          </a:xfrm>
          <a:custGeom>
            <a:avLst/>
            <a:gdLst>
              <a:gd name="T0" fmla="*/ 0 w 1"/>
              <a:gd name="T1" fmla="*/ 0 h 1479"/>
              <a:gd name="T2" fmla="*/ 0 w 1"/>
              <a:gd name="T3" fmla="*/ 2147483647 h 1479"/>
              <a:gd name="T4" fmla="*/ 0 60000 65536"/>
              <a:gd name="T5" fmla="*/ 0 60000 65536"/>
              <a:gd name="T6" fmla="*/ 0 w 1"/>
              <a:gd name="T7" fmla="*/ 0 h 1479"/>
              <a:gd name="T8" fmla="*/ 1 w 1"/>
              <a:gd name="T9" fmla="*/ 1479 h 14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79">
                <a:moveTo>
                  <a:pt x="0" y="0"/>
                </a:moveTo>
                <a:lnTo>
                  <a:pt x="0" y="1479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Freeform 9"/>
          <p:cNvSpPr>
            <a:spLocks/>
          </p:cNvSpPr>
          <p:nvPr/>
        </p:nvSpPr>
        <p:spPr bwMode="auto">
          <a:xfrm>
            <a:off x="2922588" y="1968500"/>
            <a:ext cx="4762" cy="2352675"/>
          </a:xfrm>
          <a:custGeom>
            <a:avLst/>
            <a:gdLst>
              <a:gd name="T0" fmla="*/ 0 w 3"/>
              <a:gd name="T1" fmla="*/ 0 h 1482"/>
              <a:gd name="T2" fmla="*/ 2147483647 w 3"/>
              <a:gd name="T3" fmla="*/ 2147483647 h 1482"/>
              <a:gd name="T4" fmla="*/ 0 60000 65536"/>
              <a:gd name="T5" fmla="*/ 0 60000 65536"/>
              <a:gd name="T6" fmla="*/ 0 w 3"/>
              <a:gd name="T7" fmla="*/ 0 h 1482"/>
              <a:gd name="T8" fmla="*/ 3 w 3"/>
              <a:gd name="T9" fmla="*/ 1482 h 14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482">
                <a:moveTo>
                  <a:pt x="0" y="0"/>
                </a:moveTo>
                <a:lnTo>
                  <a:pt x="3" y="1482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Freeform 10"/>
          <p:cNvSpPr>
            <a:spLocks/>
          </p:cNvSpPr>
          <p:nvPr/>
        </p:nvSpPr>
        <p:spPr bwMode="auto">
          <a:xfrm>
            <a:off x="3275013" y="1973263"/>
            <a:ext cx="1587" cy="2347912"/>
          </a:xfrm>
          <a:custGeom>
            <a:avLst/>
            <a:gdLst>
              <a:gd name="T0" fmla="*/ 0 w 1"/>
              <a:gd name="T1" fmla="*/ 0 h 1479"/>
              <a:gd name="T2" fmla="*/ 0 w 1"/>
              <a:gd name="T3" fmla="*/ 2147483647 h 1479"/>
              <a:gd name="T4" fmla="*/ 0 60000 65536"/>
              <a:gd name="T5" fmla="*/ 0 60000 65536"/>
              <a:gd name="T6" fmla="*/ 0 w 1"/>
              <a:gd name="T7" fmla="*/ 0 h 1479"/>
              <a:gd name="T8" fmla="*/ 1 w 1"/>
              <a:gd name="T9" fmla="*/ 1479 h 14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79">
                <a:moveTo>
                  <a:pt x="0" y="0"/>
                </a:moveTo>
                <a:lnTo>
                  <a:pt x="0" y="1479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Freeform 11"/>
          <p:cNvSpPr>
            <a:spLocks/>
          </p:cNvSpPr>
          <p:nvPr/>
        </p:nvSpPr>
        <p:spPr bwMode="auto">
          <a:xfrm>
            <a:off x="4114800" y="1968500"/>
            <a:ext cx="4763" cy="2352675"/>
          </a:xfrm>
          <a:custGeom>
            <a:avLst/>
            <a:gdLst>
              <a:gd name="T0" fmla="*/ 0 w 3"/>
              <a:gd name="T1" fmla="*/ 0 h 1482"/>
              <a:gd name="T2" fmla="*/ 2147483647 w 3"/>
              <a:gd name="T3" fmla="*/ 2147483647 h 1482"/>
              <a:gd name="T4" fmla="*/ 0 60000 65536"/>
              <a:gd name="T5" fmla="*/ 0 60000 65536"/>
              <a:gd name="T6" fmla="*/ 0 w 3"/>
              <a:gd name="T7" fmla="*/ 0 h 1482"/>
              <a:gd name="T8" fmla="*/ 3 w 3"/>
              <a:gd name="T9" fmla="*/ 1482 h 14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482">
                <a:moveTo>
                  <a:pt x="0" y="0"/>
                </a:moveTo>
                <a:lnTo>
                  <a:pt x="3" y="1482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Freeform 12"/>
          <p:cNvSpPr>
            <a:spLocks/>
          </p:cNvSpPr>
          <p:nvPr/>
        </p:nvSpPr>
        <p:spPr bwMode="auto">
          <a:xfrm>
            <a:off x="4467225" y="1973263"/>
            <a:ext cx="1588" cy="2347912"/>
          </a:xfrm>
          <a:custGeom>
            <a:avLst/>
            <a:gdLst>
              <a:gd name="T0" fmla="*/ 0 w 1"/>
              <a:gd name="T1" fmla="*/ 0 h 1479"/>
              <a:gd name="T2" fmla="*/ 0 w 1"/>
              <a:gd name="T3" fmla="*/ 2147483647 h 1479"/>
              <a:gd name="T4" fmla="*/ 0 60000 65536"/>
              <a:gd name="T5" fmla="*/ 0 60000 65536"/>
              <a:gd name="T6" fmla="*/ 0 w 1"/>
              <a:gd name="T7" fmla="*/ 0 h 1479"/>
              <a:gd name="T8" fmla="*/ 1 w 1"/>
              <a:gd name="T9" fmla="*/ 1479 h 14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79">
                <a:moveTo>
                  <a:pt x="0" y="0"/>
                </a:moveTo>
                <a:lnTo>
                  <a:pt x="0" y="1479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13"/>
          <p:cNvSpPr>
            <a:spLocks/>
          </p:cNvSpPr>
          <p:nvPr/>
        </p:nvSpPr>
        <p:spPr bwMode="auto">
          <a:xfrm>
            <a:off x="5314950" y="1968500"/>
            <a:ext cx="1588" cy="2368550"/>
          </a:xfrm>
          <a:custGeom>
            <a:avLst/>
            <a:gdLst>
              <a:gd name="T0" fmla="*/ 0 w 1"/>
              <a:gd name="T1" fmla="*/ 0 h 1492"/>
              <a:gd name="T2" fmla="*/ 0 w 1"/>
              <a:gd name="T3" fmla="*/ 2147483647 h 1492"/>
              <a:gd name="T4" fmla="*/ 0 60000 65536"/>
              <a:gd name="T5" fmla="*/ 0 60000 65536"/>
              <a:gd name="T6" fmla="*/ 0 w 1"/>
              <a:gd name="T7" fmla="*/ 0 h 1492"/>
              <a:gd name="T8" fmla="*/ 1 w 1"/>
              <a:gd name="T9" fmla="*/ 1492 h 14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92">
                <a:moveTo>
                  <a:pt x="0" y="0"/>
                </a:moveTo>
                <a:lnTo>
                  <a:pt x="0" y="1492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Freeform 14"/>
          <p:cNvSpPr>
            <a:spLocks/>
          </p:cNvSpPr>
          <p:nvPr/>
        </p:nvSpPr>
        <p:spPr bwMode="auto">
          <a:xfrm>
            <a:off x="5657850" y="1968500"/>
            <a:ext cx="6350" cy="2336800"/>
          </a:xfrm>
          <a:custGeom>
            <a:avLst/>
            <a:gdLst>
              <a:gd name="T0" fmla="*/ 2147483647 w 4"/>
              <a:gd name="T1" fmla="*/ 0 h 1472"/>
              <a:gd name="T2" fmla="*/ 0 w 4"/>
              <a:gd name="T3" fmla="*/ 2147483647 h 1472"/>
              <a:gd name="T4" fmla="*/ 0 60000 65536"/>
              <a:gd name="T5" fmla="*/ 0 60000 65536"/>
              <a:gd name="T6" fmla="*/ 0 w 4"/>
              <a:gd name="T7" fmla="*/ 0 h 1472"/>
              <a:gd name="T8" fmla="*/ 4 w 4"/>
              <a:gd name="T9" fmla="*/ 1472 h 14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472">
                <a:moveTo>
                  <a:pt x="4" y="0"/>
                </a:moveTo>
                <a:lnTo>
                  <a:pt x="0" y="1472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Freeform 15"/>
          <p:cNvSpPr>
            <a:spLocks/>
          </p:cNvSpPr>
          <p:nvPr/>
        </p:nvSpPr>
        <p:spPr bwMode="auto">
          <a:xfrm>
            <a:off x="6508750" y="1968500"/>
            <a:ext cx="1588" cy="2368550"/>
          </a:xfrm>
          <a:custGeom>
            <a:avLst/>
            <a:gdLst>
              <a:gd name="T0" fmla="*/ 0 w 1"/>
              <a:gd name="T1" fmla="*/ 0 h 1492"/>
              <a:gd name="T2" fmla="*/ 0 w 1"/>
              <a:gd name="T3" fmla="*/ 2147483647 h 1492"/>
              <a:gd name="T4" fmla="*/ 0 60000 65536"/>
              <a:gd name="T5" fmla="*/ 0 60000 65536"/>
              <a:gd name="T6" fmla="*/ 0 w 1"/>
              <a:gd name="T7" fmla="*/ 0 h 1492"/>
              <a:gd name="T8" fmla="*/ 1 w 1"/>
              <a:gd name="T9" fmla="*/ 1492 h 14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92">
                <a:moveTo>
                  <a:pt x="0" y="0"/>
                </a:moveTo>
                <a:lnTo>
                  <a:pt x="0" y="1492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Freeform 16"/>
          <p:cNvSpPr>
            <a:spLocks/>
          </p:cNvSpPr>
          <p:nvPr/>
        </p:nvSpPr>
        <p:spPr bwMode="auto">
          <a:xfrm>
            <a:off x="6851650" y="1968500"/>
            <a:ext cx="6350" cy="2336800"/>
          </a:xfrm>
          <a:custGeom>
            <a:avLst/>
            <a:gdLst>
              <a:gd name="T0" fmla="*/ 2147483647 w 4"/>
              <a:gd name="T1" fmla="*/ 0 h 1472"/>
              <a:gd name="T2" fmla="*/ 0 w 4"/>
              <a:gd name="T3" fmla="*/ 2147483647 h 1472"/>
              <a:gd name="T4" fmla="*/ 0 60000 65536"/>
              <a:gd name="T5" fmla="*/ 0 60000 65536"/>
              <a:gd name="T6" fmla="*/ 0 w 4"/>
              <a:gd name="T7" fmla="*/ 0 h 1472"/>
              <a:gd name="T8" fmla="*/ 4 w 4"/>
              <a:gd name="T9" fmla="*/ 1472 h 14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472">
                <a:moveTo>
                  <a:pt x="4" y="0"/>
                </a:moveTo>
                <a:lnTo>
                  <a:pt x="0" y="1472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Freeform 17"/>
          <p:cNvSpPr>
            <a:spLocks/>
          </p:cNvSpPr>
          <p:nvPr/>
        </p:nvSpPr>
        <p:spPr bwMode="auto">
          <a:xfrm>
            <a:off x="7696200" y="1968500"/>
            <a:ext cx="1588" cy="2368550"/>
          </a:xfrm>
          <a:custGeom>
            <a:avLst/>
            <a:gdLst>
              <a:gd name="T0" fmla="*/ 0 w 1"/>
              <a:gd name="T1" fmla="*/ 0 h 1492"/>
              <a:gd name="T2" fmla="*/ 0 w 1"/>
              <a:gd name="T3" fmla="*/ 2147483647 h 1492"/>
              <a:gd name="T4" fmla="*/ 0 60000 65536"/>
              <a:gd name="T5" fmla="*/ 0 60000 65536"/>
              <a:gd name="T6" fmla="*/ 0 w 1"/>
              <a:gd name="T7" fmla="*/ 0 h 1492"/>
              <a:gd name="T8" fmla="*/ 1 w 1"/>
              <a:gd name="T9" fmla="*/ 1492 h 14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92">
                <a:moveTo>
                  <a:pt x="0" y="0"/>
                </a:moveTo>
                <a:lnTo>
                  <a:pt x="0" y="1492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Freeform 18"/>
          <p:cNvSpPr>
            <a:spLocks/>
          </p:cNvSpPr>
          <p:nvPr/>
        </p:nvSpPr>
        <p:spPr bwMode="auto">
          <a:xfrm>
            <a:off x="8070850" y="1968500"/>
            <a:ext cx="6350" cy="2336800"/>
          </a:xfrm>
          <a:custGeom>
            <a:avLst/>
            <a:gdLst>
              <a:gd name="T0" fmla="*/ 2147483647 w 4"/>
              <a:gd name="T1" fmla="*/ 0 h 1472"/>
              <a:gd name="T2" fmla="*/ 0 w 4"/>
              <a:gd name="T3" fmla="*/ 2147483647 h 1472"/>
              <a:gd name="T4" fmla="*/ 0 60000 65536"/>
              <a:gd name="T5" fmla="*/ 0 60000 65536"/>
              <a:gd name="T6" fmla="*/ 0 w 4"/>
              <a:gd name="T7" fmla="*/ 0 h 1472"/>
              <a:gd name="T8" fmla="*/ 4 w 4"/>
              <a:gd name="T9" fmla="*/ 1472 h 14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472">
                <a:moveTo>
                  <a:pt x="4" y="0"/>
                </a:moveTo>
                <a:lnTo>
                  <a:pt x="0" y="1472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9"/>
          <p:cNvSpPr>
            <a:spLocks/>
          </p:cNvSpPr>
          <p:nvPr/>
        </p:nvSpPr>
        <p:spPr bwMode="auto">
          <a:xfrm>
            <a:off x="1708150" y="2667000"/>
            <a:ext cx="381000" cy="1588"/>
          </a:xfrm>
          <a:custGeom>
            <a:avLst/>
            <a:gdLst>
              <a:gd name="T0" fmla="*/ 0 w 240"/>
              <a:gd name="T1" fmla="*/ 0 h 1"/>
              <a:gd name="T2" fmla="*/ 2147483647 w 240"/>
              <a:gd name="T3" fmla="*/ 0 h 1"/>
              <a:gd name="T4" fmla="*/ 0 60000 65536"/>
              <a:gd name="T5" fmla="*/ 0 60000 65536"/>
              <a:gd name="T6" fmla="*/ 0 w 240"/>
              <a:gd name="T7" fmla="*/ 0 h 1"/>
              <a:gd name="T8" fmla="*/ 240 w 24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1">
                <a:moveTo>
                  <a:pt x="0" y="0"/>
                </a:moveTo>
                <a:lnTo>
                  <a:pt x="2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sm" len="med"/>
            <a:tailEnd type="arrow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Freeform 20"/>
          <p:cNvSpPr>
            <a:spLocks/>
          </p:cNvSpPr>
          <p:nvPr/>
        </p:nvSpPr>
        <p:spPr bwMode="auto">
          <a:xfrm>
            <a:off x="2895600" y="2667000"/>
            <a:ext cx="381000" cy="1588"/>
          </a:xfrm>
          <a:custGeom>
            <a:avLst/>
            <a:gdLst>
              <a:gd name="T0" fmla="*/ 0 w 240"/>
              <a:gd name="T1" fmla="*/ 0 h 1"/>
              <a:gd name="T2" fmla="*/ 2147483647 w 240"/>
              <a:gd name="T3" fmla="*/ 0 h 1"/>
              <a:gd name="T4" fmla="*/ 0 60000 65536"/>
              <a:gd name="T5" fmla="*/ 0 60000 65536"/>
              <a:gd name="T6" fmla="*/ 0 w 240"/>
              <a:gd name="T7" fmla="*/ 0 h 1"/>
              <a:gd name="T8" fmla="*/ 240 w 24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1">
                <a:moveTo>
                  <a:pt x="0" y="0"/>
                </a:moveTo>
                <a:lnTo>
                  <a:pt x="2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sm" len="med"/>
            <a:tailEnd type="arrow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Freeform 21"/>
          <p:cNvSpPr>
            <a:spLocks/>
          </p:cNvSpPr>
          <p:nvPr/>
        </p:nvSpPr>
        <p:spPr bwMode="auto">
          <a:xfrm>
            <a:off x="4114800" y="2667000"/>
            <a:ext cx="381000" cy="1588"/>
          </a:xfrm>
          <a:custGeom>
            <a:avLst/>
            <a:gdLst>
              <a:gd name="T0" fmla="*/ 0 w 240"/>
              <a:gd name="T1" fmla="*/ 0 h 1"/>
              <a:gd name="T2" fmla="*/ 2147483647 w 240"/>
              <a:gd name="T3" fmla="*/ 0 h 1"/>
              <a:gd name="T4" fmla="*/ 0 60000 65536"/>
              <a:gd name="T5" fmla="*/ 0 60000 65536"/>
              <a:gd name="T6" fmla="*/ 0 w 240"/>
              <a:gd name="T7" fmla="*/ 0 h 1"/>
              <a:gd name="T8" fmla="*/ 240 w 24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1">
                <a:moveTo>
                  <a:pt x="0" y="0"/>
                </a:moveTo>
                <a:lnTo>
                  <a:pt x="2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sm" len="med"/>
            <a:tailEnd type="arrow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Freeform 22"/>
          <p:cNvSpPr>
            <a:spLocks/>
          </p:cNvSpPr>
          <p:nvPr/>
        </p:nvSpPr>
        <p:spPr bwMode="auto">
          <a:xfrm>
            <a:off x="5314950" y="2667000"/>
            <a:ext cx="361950" cy="1588"/>
          </a:xfrm>
          <a:custGeom>
            <a:avLst/>
            <a:gdLst>
              <a:gd name="T0" fmla="*/ 0 w 228"/>
              <a:gd name="T1" fmla="*/ 0 h 1"/>
              <a:gd name="T2" fmla="*/ 2147483647 w 228"/>
              <a:gd name="T3" fmla="*/ 0 h 1"/>
              <a:gd name="T4" fmla="*/ 2147483647 w 228"/>
              <a:gd name="T5" fmla="*/ 0 h 1"/>
              <a:gd name="T6" fmla="*/ 0 60000 65536"/>
              <a:gd name="T7" fmla="*/ 0 60000 65536"/>
              <a:gd name="T8" fmla="*/ 0 60000 65536"/>
              <a:gd name="T9" fmla="*/ 0 w 228"/>
              <a:gd name="T10" fmla="*/ 0 h 1"/>
              <a:gd name="T11" fmla="*/ 228 w 22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1">
                <a:moveTo>
                  <a:pt x="0" y="0"/>
                </a:moveTo>
                <a:lnTo>
                  <a:pt x="18" y="0"/>
                </a:lnTo>
                <a:lnTo>
                  <a:pt x="22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sm" len="med"/>
            <a:tailEnd type="arrow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Freeform 23"/>
          <p:cNvSpPr>
            <a:spLocks/>
          </p:cNvSpPr>
          <p:nvPr/>
        </p:nvSpPr>
        <p:spPr bwMode="auto">
          <a:xfrm>
            <a:off x="6477000" y="2667000"/>
            <a:ext cx="381000" cy="1588"/>
          </a:xfrm>
          <a:custGeom>
            <a:avLst/>
            <a:gdLst>
              <a:gd name="T0" fmla="*/ 0 w 240"/>
              <a:gd name="T1" fmla="*/ 0 h 1"/>
              <a:gd name="T2" fmla="*/ 2147483647 w 240"/>
              <a:gd name="T3" fmla="*/ 0 h 1"/>
              <a:gd name="T4" fmla="*/ 0 60000 65536"/>
              <a:gd name="T5" fmla="*/ 0 60000 65536"/>
              <a:gd name="T6" fmla="*/ 0 w 240"/>
              <a:gd name="T7" fmla="*/ 0 h 1"/>
              <a:gd name="T8" fmla="*/ 240 w 24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1">
                <a:moveTo>
                  <a:pt x="0" y="0"/>
                </a:moveTo>
                <a:lnTo>
                  <a:pt x="2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sm" len="med"/>
            <a:tailEnd type="arrow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Freeform 24"/>
          <p:cNvSpPr>
            <a:spLocks/>
          </p:cNvSpPr>
          <p:nvPr/>
        </p:nvSpPr>
        <p:spPr bwMode="auto">
          <a:xfrm>
            <a:off x="7696200" y="2667000"/>
            <a:ext cx="381000" cy="1588"/>
          </a:xfrm>
          <a:custGeom>
            <a:avLst/>
            <a:gdLst>
              <a:gd name="T0" fmla="*/ 0 w 240"/>
              <a:gd name="T1" fmla="*/ 0 h 1"/>
              <a:gd name="T2" fmla="*/ 2147483647 w 240"/>
              <a:gd name="T3" fmla="*/ 0 h 1"/>
              <a:gd name="T4" fmla="*/ 0 60000 65536"/>
              <a:gd name="T5" fmla="*/ 0 60000 65536"/>
              <a:gd name="T6" fmla="*/ 0 w 240"/>
              <a:gd name="T7" fmla="*/ 0 h 1"/>
              <a:gd name="T8" fmla="*/ 240 w 24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1">
                <a:moveTo>
                  <a:pt x="0" y="0"/>
                </a:moveTo>
                <a:lnTo>
                  <a:pt x="2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sm" len="med"/>
            <a:tailEnd type="arrow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Rectangle 25"/>
          <p:cNvSpPr>
            <a:spLocks noChangeArrowheads="1"/>
          </p:cNvSpPr>
          <p:nvPr/>
        </p:nvSpPr>
        <p:spPr bwMode="auto">
          <a:xfrm>
            <a:off x="1323975" y="1028700"/>
            <a:ext cx="675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Summer community measurements  (2007)</a:t>
            </a:r>
          </a:p>
        </p:txBody>
      </p:sp>
      <p:sp>
        <p:nvSpPr>
          <p:cNvPr id="15383" name="Rectangle 26"/>
          <p:cNvSpPr>
            <a:spLocks noChangeArrowheads="1"/>
          </p:cNvSpPr>
          <p:nvPr/>
        </p:nvSpPr>
        <p:spPr bwMode="auto">
          <a:xfrm>
            <a:off x="838200" y="4953000"/>
            <a:ext cx="7696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400"/>
              <a:t>Truck Activity refers to the period between 11:-00 pm and 6:00 am. </a:t>
            </a:r>
            <a:r>
              <a:rPr lang="en-US" altLang="zh-CN" sz="2400" i="1"/>
              <a:t>Beijing residents are exposed to much higher diesel particulate matter levels at night.</a:t>
            </a:r>
          </a:p>
        </p:txBody>
      </p:sp>
      <p:sp>
        <p:nvSpPr>
          <p:cNvPr id="15384" name="Rectangle 27"/>
          <p:cNvSpPr>
            <a:spLocks noChangeArrowheads="1"/>
          </p:cNvSpPr>
          <p:nvPr/>
        </p:nvSpPr>
        <p:spPr bwMode="auto">
          <a:xfrm>
            <a:off x="1524000" y="1905000"/>
            <a:ext cx="768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/>
              <a:t>Truck Activity 1</a:t>
            </a:r>
          </a:p>
        </p:txBody>
      </p:sp>
      <p:sp>
        <p:nvSpPr>
          <p:cNvPr id="15385" name="Rectangle 33"/>
          <p:cNvSpPr>
            <a:spLocks noChangeArrowheads="1"/>
          </p:cNvSpPr>
          <p:nvPr/>
        </p:nvSpPr>
        <p:spPr bwMode="auto">
          <a:xfrm>
            <a:off x="2736850" y="1905000"/>
            <a:ext cx="768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/>
              <a:t>Truck Activity 2</a:t>
            </a:r>
          </a:p>
        </p:txBody>
      </p:sp>
      <p:sp>
        <p:nvSpPr>
          <p:cNvPr id="15386" name="Rectangle 34"/>
          <p:cNvSpPr>
            <a:spLocks noChangeArrowheads="1"/>
          </p:cNvSpPr>
          <p:nvPr/>
        </p:nvSpPr>
        <p:spPr bwMode="auto">
          <a:xfrm>
            <a:off x="3886200" y="1905000"/>
            <a:ext cx="768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/>
              <a:t>Truck Activity 3</a:t>
            </a:r>
          </a:p>
        </p:txBody>
      </p:sp>
      <p:sp>
        <p:nvSpPr>
          <p:cNvPr id="15387" name="Rectangle 35"/>
          <p:cNvSpPr>
            <a:spLocks noChangeArrowheads="1"/>
          </p:cNvSpPr>
          <p:nvPr/>
        </p:nvSpPr>
        <p:spPr bwMode="auto">
          <a:xfrm>
            <a:off x="5099050" y="1905000"/>
            <a:ext cx="768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/>
              <a:t>Truck Activity 4</a:t>
            </a:r>
          </a:p>
        </p:txBody>
      </p:sp>
      <p:sp>
        <p:nvSpPr>
          <p:cNvPr id="15388" name="Rectangle 36"/>
          <p:cNvSpPr>
            <a:spLocks noChangeArrowheads="1"/>
          </p:cNvSpPr>
          <p:nvPr/>
        </p:nvSpPr>
        <p:spPr bwMode="auto">
          <a:xfrm>
            <a:off x="6318250" y="1905000"/>
            <a:ext cx="768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/>
              <a:t>Truck Activity 5</a:t>
            </a:r>
          </a:p>
        </p:txBody>
      </p:sp>
      <p:sp>
        <p:nvSpPr>
          <p:cNvPr id="15389" name="Rectangle 37"/>
          <p:cNvSpPr>
            <a:spLocks noChangeArrowheads="1"/>
          </p:cNvSpPr>
          <p:nvPr/>
        </p:nvSpPr>
        <p:spPr bwMode="auto">
          <a:xfrm>
            <a:off x="7537450" y="1905000"/>
            <a:ext cx="768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/>
              <a:t>Truck Activity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28" descr="Box comparison all-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1358900"/>
            <a:ext cx="6477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330"/>
          <p:cNvSpPr txBox="1">
            <a:spLocks noChangeArrowheads="1"/>
          </p:cNvSpPr>
          <p:nvPr/>
        </p:nvSpPr>
        <p:spPr bwMode="auto">
          <a:xfrm>
            <a:off x="430213" y="288925"/>
            <a:ext cx="8248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9888"/>
            <a:r>
              <a:rPr lang="en-US" altLang="zh-CN" sz="2800" b="1">
                <a:solidFill>
                  <a:srgbClr val="0000FF"/>
                </a:solidFill>
              </a:rPr>
              <a:t>BC Comparison – I: Traffic-Control days vs. Non-Traffic-Control days  Summer 2008</a:t>
            </a:r>
          </a:p>
        </p:txBody>
      </p:sp>
      <p:sp>
        <p:nvSpPr>
          <p:cNvPr id="17412" name="Text Box 1332"/>
          <p:cNvSpPr txBox="1">
            <a:spLocks noChangeArrowheads="1"/>
          </p:cNvSpPr>
          <p:nvPr/>
        </p:nvSpPr>
        <p:spPr bwMode="auto">
          <a:xfrm>
            <a:off x="1970088" y="4906963"/>
            <a:ext cx="838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9888"/>
            <a:r>
              <a:rPr lang="en-US" altLang="zh-CN" sz="2800" b="1"/>
              <a:t> </a:t>
            </a:r>
            <a:endParaRPr lang="en-US" altLang="zh-CN" sz="2800" b="1" baseline="30000"/>
          </a:p>
        </p:txBody>
      </p:sp>
      <p:sp>
        <p:nvSpPr>
          <p:cNvPr id="17413" name="Text Box 1333"/>
          <p:cNvSpPr txBox="1">
            <a:spLocks noChangeArrowheads="1"/>
          </p:cNvSpPr>
          <p:nvPr/>
        </p:nvSpPr>
        <p:spPr bwMode="auto">
          <a:xfrm>
            <a:off x="3951288" y="4906963"/>
            <a:ext cx="838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9888"/>
            <a:r>
              <a:rPr lang="en-US" altLang="zh-CN" sz="2800" b="1"/>
              <a:t> </a:t>
            </a:r>
            <a:endParaRPr lang="en-US" altLang="zh-CN" sz="2800" b="1" baseline="30000"/>
          </a:p>
        </p:txBody>
      </p:sp>
      <p:sp>
        <p:nvSpPr>
          <p:cNvPr id="17414" name="Text Box 1335"/>
          <p:cNvSpPr txBox="1">
            <a:spLocks noChangeArrowheads="1"/>
          </p:cNvSpPr>
          <p:nvPr/>
        </p:nvSpPr>
        <p:spPr bwMode="auto">
          <a:xfrm>
            <a:off x="430213" y="5430838"/>
            <a:ext cx="8551862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9888"/>
            <a:r>
              <a:rPr lang="en-US" altLang="zh-CN" sz="2400"/>
              <a:t>The significant increases of BC concentrations on NTC days demonstrate the positive impact of traffic control regulations in reducing BC emissions.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14p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447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5025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On-road Measurements in Beijing</a:t>
            </a:r>
            <a:br>
              <a:rPr lang="en-US" altLang="zh-CN" smtClean="0">
                <a:ea typeface="宋体" pitchFamily="2" charset="-122"/>
              </a:rPr>
            </a:br>
            <a:r>
              <a:rPr lang="en-US" altLang="zh-CN" sz="3600" smtClean="0">
                <a:ea typeface="宋体" pitchFamily="2" charset="-122"/>
              </a:rPr>
              <a:t>Studying emissions in the real world</a:t>
            </a:r>
          </a:p>
        </p:txBody>
      </p:sp>
      <p:pic>
        <p:nvPicPr>
          <p:cNvPr id="27652" name="Picture 4" descr="14ev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894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14pm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1447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DSC00219_res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7338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003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9370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8913" y="274638"/>
            <a:ext cx="84978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ea typeface="ＭＳ Ｐゴシック" pitchFamily="34" charset="-128"/>
              </a:rPr>
              <a:t>Measuring On-road Emission Factors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smtClean="0">
                <a:ea typeface="ＭＳ Ｐゴシック" pitchFamily="34" charset="-128"/>
              </a:rPr>
              <a:t>The main objective of our research efforts is to obtain real-world emissions information using a mobile platform chasing method.  </a:t>
            </a:r>
          </a:p>
          <a:p>
            <a:r>
              <a:rPr lang="en-US" altLang="zh-CN" sz="3600" smtClean="0">
                <a:ea typeface="ＭＳ Ｐゴシック" pitchFamily="34" charset="-128"/>
              </a:rPr>
              <a:t>Our work demonstrates that this method can become a cost-effective way to determine mobile emission factors</a:t>
            </a:r>
            <a:r>
              <a:rPr lang="en-US" altLang="zh-CN" smtClean="0">
                <a:ea typeface="ＭＳ Ｐゴシック" pitchFamily="34" charset="-128"/>
              </a:rPr>
              <a:t>. </a:t>
            </a: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Methods to derive emission factors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417638"/>
          <a:ext cx="8343900" cy="5160963"/>
        </p:xfrm>
        <a:graphic>
          <a:graphicData uri="http://schemas.openxmlformats.org/drawingml/2006/table">
            <a:tbl>
              <a:tblPr/>
              <a:tblGrid>
                <a:gridCol w="1866900"/>
                <a:gridCol w="3619500"/>
                <a:gridCol w="2857500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Methods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Advantages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Disadvantages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5425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Dynamometer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Repeatable driving condition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Vehicle and engine conditions well characterized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Highest cost per vehicle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Driving and dilution conditions are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artificial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*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Facilities are complex 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8275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PEMS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Real-world driving conditions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Vehicle and engine conditions may be characterized 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Dilution conditions are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artificial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Not time efficient for large diesel vehicles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4313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On-road Chasing using mobile platform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Lowest cost per vehicles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Real-world driving conditions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Real-world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on-road vehicle 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population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Atmospheric dilution process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Vehicles and engine conditions are less known (but may be acquired through license plates)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Driving conditions not controlled. (Also a strength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*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EERL Expertise in Mobile Platform Operation and Emission Factor Determination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61664" y="1422776"/>
            <a:ext cx="8468436" cy="3822700"/>
          </a:xfrm>
        </p:spPr>
        <p:txBody>
          <a:bodyPr/>
          <a:lstStyle/>
          <a:p>
            <a:pPr eaLnBrk="1" hangingPunct="1"/>
            <a:r>
              <a:rPr lang="en-US" altLang="zh-CN" sz="2000" b="1" dirty="0" smtClean="0"/>
              <a:t>2003-2006</a:t>
            </a:r>
            <a:r>
              <a:rPr lang="en-US" altLang="zh-CN" sz="2000" dirty="0" smtClean="0"/>
              <a:t>: Designed  platform/conducted  mobile platform measurements on-road, in community air, and near airport </a:t>
            </a:r>
            <a:r>
              <a:rPr lang="en-US" altLang="zh-CN" sz="2000" baseline="30000" dirty="0" smtClean="0"/>
              <a:t>1,2</a:t>
            </a:r>
          </a:p>
          <a:p>
            <a:pPr eaLnBrk="1" hangingPunct="1"/>
            <a:r>
              <a:rPr lang="en-US" altLang="zh-CN" sz="2000" b="1" dirty="0" smtClean="0"/>
              <a:t>2005</a:t>
            </a:r>
            <a:r>
              <a:rPr lang="en-US" altLang="zh-CN" sz="2000" dirty="0" smtClean="0"/>
              <a:t>: Derived, for the first time, the size-resolved on-road particulate emission factors</a:t>
            </a:r>
            <a:r>
              <a:rPr lang="en-US" altLang="zh-CN" sz="2000" baseline="30000" dirty="0" smtClean="0"/>
              <a:t>3</a:t>
            </a:r>
            <a:endParaRPr lang="en-US" altLang="zh-CN" sz="2000" dirty="0" smtClean="0"/>
          </a:p>
          <a:p>
            <a:pPr eaLnBrk="1" hangingPunct="1"/>
            <a:r>
              <a:rPr lang="en-US" altLang="zh-CN" sz="2000" b="1" dirty="0" smtClean="0"/>
              <a:t>2007</a:t>
            </a:r>
            <a:r>
              <a:rPr lang="en-US" altLang="zh-CN" sz="2000" dirty="0" smtClean="0"/>
              <a:t>: Measured </a:t>
            </a:r>
            <a:r>
              <a:rPr lang="en-US" altLang="zh-CN" sz="2000" i="1" dirty="0" smtClean="0"/>
              <a:t>fleet average </a:t>
            </a:r>
            <a:r>
              <a:rPr lang="en-US" altLang="zh-CN" sz="2000" dirty="0" smtClean="0"/>
              <a:t>on-road emission factors for cars and trucks in Beijing using mobile platform</a:t>
            </a:r>
            <a:r>
              <a:rPr lang="en-US" altLang="zh-CN" sz="2000" baseline="30000" dirty="0" smtClean="0"/>
              <a:t>4</a:t>
            </a:r>
            <a:endParaRPr lang="en-US" altLang="zh-CN" sz="2000" dirty="0" smtClean="0"/>
          </a:p>
          <a:p>
            <a:pPr eaLnBrk="1" hangingPunct="1"/>
            <a:r>
              <a:rPr lang="en-US" altLang="zh-CN" sz="2000" b="1" dirty="0" smtClean="0"/>
              <a:t>2008</a:t>
            </a:r>
            <a:r>
              <a:rPr lang="en-US" altLang="zh-CN" sz="2000" dirty="0" smtClean="0"/>
              <a:t>: Measured </a:t>
            </a:r>
            <a:r>
              <a:rPr lang="en-US" altLang="zh-CN" sz="2000" i="1" dirty="0" smtClean="0"/>
              <a:t>fleet average </a:t>
            </a:r>
            <a:r>
              <a:rPr lang="en-US" altLang="zh-CN" sz="2000" dirty="0" smtClean="0"/>
              <a:t>and some </a:t>
            </a:r>
            <a:r>
              <a:rPr lang="en-US" altLang="zh-CN" sz="2000" i="1" dirty="0" smtClean="0"/>
              <a:t>individual</a:t>
            </a:r>
            <a:r>
              <a:rPr lang="en-US" altLang="zh-CN" sz="2000" dirty="0" smtClean="0"/>
              <a:t> emission factors for cars, trucks, and buses during Olympics using mobile platform</a:t>
            </a:r>
            <a:r>
              <a:rPr lang="en-US" altLang="zh-CN" sz="2000" baseline="30000" dirty="0" smtClean="0"/>
              <a:t>5</a:t>
            </a:r>
            <a:endParaRPr lang="en-US" altLang="zh-CN" sz="2000" dirty="0" smtClean="0"/>
          </a:p>
          <a:p>
            <a:pPr eaLnBrk="1" hangingPunct="1"/>
            <a:r>
              <a:rPr lang="en-US" altLang="zh-CN" sz="2000" b="1" dirty="0" smtClean="0"/>
              <a:t>2009</a:t>
            </a:r>
            <a:r>
              <a:rPr lang="en-US" altLang="zh-CN" sz="2000" dirty="0" smtClean="0"/>
              <a:t>: Sampled 243 </a:t>
            </a:r>
            <a:r>
              <a:rPr lang="en-US" altLang="zh-CN" sz="2000" b="1" i="1" dirty="0" smtClean="0"/>
              <a:t>individual</a:t>
            </a:r>
            <a:r>
              <a:rPr lang="en-US" altLang="zh-CN" sz="2000" dirty="0" smtClean="0"/>
              <a:t> trucks and 57 </a:t>
            </a:r>
            <a:r>
              <a:rPr lang="en-US" altLang="zh-CN" sz="2000" b="1" i="1" dirty="0" smtClean="0"/>
              <a:t>individual</a:t>
            </a:r>
            <a:r>
              <a:rPr lang="en-US" altLang="zh-CN" sz="2000" dirty="0" smtClean="0"/>
              <a:t> buses in and around Beijing (within two weeks), and derived emission factor distributions</a:t>
            </a:r>
            <a:r>
              <a:rPr lang="en-US" altLang="zh-CN" sz="2000" baseline="30000" dirty="0" smtClean="0"/>
              <a:t>6</a:t>
            </a:r>
          </a:p>
          <a:p>
            <a:pPr eaLnBrk="1" hangingPunct="1"/>
            <a:r>
              <a:rPr lang="en-US" altLang="zh-CN" sz="2000" b="1" dirty="0" smtClean="0"/>
              <a:t>2010</a:t>
            </a:r>
            <a:r>
              <a:rPr lang="en-US" altLang="zh-CN" sz="2000" dirty="0" smtClean="0"/>
              <a:t>: Conducting emissions measurements in Beijing and Chongqing, focusing on </a:t>
            </a:r>
            <a:r>
              <a:rPr lang="en-US" altLang="zh-CN" sz="2000" dirty="0" err="1" smtClean="0"/>
              <a:t>NOx</a:t>
            </a:r>
            <a:r>
              <a:rPr lang="en-US" altLang="zh-CN" sz="2000" dirty="0" smtClean="0"/>
              <a:t> emissions</a:t>
            </a:r>
            <a:endParaRPr lang="en-US" altLang="zh-CN" sz="2000" baseline="30000" dirty="0" smtClean="0"/>
          </a:p>
          <a:p>
            <a:pPr eaLnBrk="1" hangingPunct="1">
              <a:buNone/>
            </a:pPr>
            <a:endParaRPr lang="en-US" altLang="zh-CN" sz="2000" dirty="0" smtClean="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46180" y="5450196"/>
            <a:ext cx="58837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aseline="30000" dirty="0">
                <a:latin typeface="Calibri" charset="0"/>
              </a:rPr>
              <a:t>1</a:t>
            </a:r>
            <a:r>
              <a:rPr lang="en-US" altLang="zh-CN" sz="1400" dirty="0">
                <a:latin typeface="Calibri" charset="0"/>
              </a:rPr>
              <a:t>Westerdahl et al. (2005) </a:t>
            </a:r>
            <a:r>
              <a:rPr lang="en-US" altLang="zh-CN" sz="1400" i="1" dirty="0">
                <a:latin typeface="Calibri" charset="0"/>
              </a:rPr>
              <a:t>Atmospheric Environment 2005, 39, (20), 3597-3610.</a:t>
            </a:r>
          </a:p>
          <a:p>
            <a:r>
              <a:rPr lang="en-US" altLang="zh-CN" sz="1400" baseline="30000" dirty="0">
                <a:latin typeface="Calibri" charset="0"/>
              </a:rPr>
              <a:t>2</a:t>
            </a:r>
            <a:r>
              <a:rPr lang="en-US" altLang="zh-CN" sz="1400" dirty="0">
                <a:latin typeface="Calibri" charset="0"/>
              </a:rPr>
              <a:t>Westerdahl et al. (2008) </a:t>
            </a:r>
            <a:r>
              <a:rPr lang="en-US" altLang="zh-CN" sz="1400" i="1" dirty="0">
                <a:latin typeface="Calibri" charset="0"/>
              </a:rPr>
              <a:t>Atmospheric Environment 2008, 42, (13), 3143-3155.</a:t>
            </a:r>
          </a:p>
          <a:p>
            <a:r>
              <a:rPr lang="en-US" altLang="zh-CN" sz="1400" baseline="30000" dirty="0">
                <a:latin typeface="Calibri" charset="0"/>
              </a:rPr>
              <a:t>3</a:t>
            </a:r>
            <a:r>
              <a:rPr lang="en-US" altLang="zh-CN" sz="1400" dirty="0">
                <a:latin typeface="Calibri" charset="0"/>
              </a:rPr>
              <a:t>Zhang et al</a:t>
            </a:r>
            <a:r>
              <a:rPr lang="en-US" altLang="zh-CN" sz="1400" i="1" dirty="0">
                <a:latin typeface="Calibri" charset="0"/>
              </a:rPr>
              <a:t>., (2005) Atmospheric Environment 2005, 39, (22), 4155-4166.</a:t>
            </a:r>
            <a:endParaRPr lang="en-US" altLang="zh-CN" sz="1400" dirty="0">
              <a:latin typeface="Calibri" charset="0"/>
            </a:endParaRPr>
          </a:p>
          <a:p>
            <a:r>
              <a:rPr lang="en-US" altLang="zh-CN" sz="1400" baseline="30000" dirty="0">
                <a:latin typeface="Calibri" charset="0"/>
              </a:rPr>
              <a:t>4</a:t>
            </a:r>
            <a:r>
              <a:rPr lang="en-US" altLang="zh-CN" sz="1400" dirty="0">
                <a:latin typeface="Calibri" charset="0"/>
              </a:rPr>
              <a:t>Westerdahl et al. (2009) </a:t>
            </a:r>
            <a:r>
              <a:rPr lang="en-US" altLang="zh-CN" sz="1400" i="1" dirty="0">
                <a:latin typeface="Calibri" charset="0"/>
              </a:rPr>
              <a:t>Atmospheric Environment 2009, 43, (3), 697-705.</a:t>
            </a:r>
          </a:p>
          <a:p>
            <a:r>
              <a:rPr lang="en-US" altLang="zh-CN" sz="1400" baseline="30000" dirty="0">
                <a:latin typeface="Calibri" charset="0"/>
              </a:rPr>
              <a:t>5</a:t>
            </a:r>
            <a:r>
              <a:rPr lang="en-US" altLang="zh-CN" sz="1400" i="1" dirty="0">
                <a:latin typeface="Calibri" charset="0"/>
              </a:rPr>
              <a:t>Wang et al., (2009) Atmospheric Environment 2009, 43, 4535–4543</a:t>
            </a:r>
            <a:r>
              <a:rPr lang="en-US" altLang="zh-CN" sz="1400" i="1" dirty="0" smtClean="0">
                <a:latin typeface="Calibri" charset="0"/>
              </a:rPr>
              <a:t>.</a:t>
            </a:r>
          </a:p>
          <a:p>
            <a:r>
              <a:rPr lang="en-US" altLang="zh-CN" sz="1400" baseline="30000" dirty="0">
                <a:latin typeface="Calibri" charset="0"/>
              </a:rPr>
              <a:t>6</a:t>
            </a:r>
            <a:r>
              <a:rPr lang="en-US" altLang="zh-CN" sz="1400" i="1" dirty="0" smtClean="0">
                <a:latin typeface="Calibri" charset="0"/>
              </a:rPr>
              <a:t>Wang et al., (2010) Atmospheric Environment</a:t>
            </a:r>
            <a:r>
              <a:rPr lang="en-US" altLang="zh-CN" sz="1400" i="1" dirty="0">
                <a:latin typeface="Calibri" charset="0"/>
              </a:rPr>
              <a:t> </a:t>
            </a:r>
            <a:r>
              <a:rPr lang="en-US" altLang="zh-CN" sz="1400" i="1" dirty="0" smtClean="0">
                <a:latin typeface="Calibri" charset="0"/>
              </a:rPr>
              <a:t>2010, 44</a:t>
            </a:r>
            <a:endParaRPr lang="en-US" altLang="zh-CN" sz="1400" dirty="0" smtClean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1477</Words>
  <Application>Microsoft Office PowerPoint</Application>
  <PresentationFormat>On-screen Show (4:3)</PresentationFormat>
  <Paragraphs>254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On-road emissions measured by chase techniques in China  An approach that can compliment PEMS, but not replace it!</vt:lpstr>
      <vt:lpstr>How did we end up in China?</vt:lpstr>
      <vt:lpstr>PowerPoint Presentation</vt:lpstr>
      <vt:lpstr>Black Carbon Observations</vt:lpstr>
      <vt:lpstr>PowerPoint Presentation</vt:lpstr>
      <vt:lpstr>On-road Measurements in Beijing Studying emissions in the real world</vt:lpstr>
      <vt:lpstr>PowerPoint Presentation</vt:lpstr>
      <vt:lpstr>Methods to derive emission factors</vt:lpstr>
      <vt:lpstr>EERL Expertise in Mobile Platform Operation and Emission Factor Determination</vt:lpstr>
      <vt:lpstr>Chase study instruments</vt:lpstr>
      <vt:lpstr>PowerPoint Presentation</vt:lpstr>
      <vt:lpstr>PowerPoint Presentation</vt:lpstr>
      <vt:lpstr>PowerPoint Presentation</vt:lpstr>
      <vt:lpstr>EF distributions: ~250 Diesel Trucks</vt:lpstr>
      <vt:lpstr>PowerPoint Presentation</vt:lpstr>
      <vt:lpstr>PowerPoint Presentation</vt:lpstr>
      <vt:lpstr>Particle size resolved PM concentration and emission factors for urban buses* </vt:lpstr>
      <vt:lpstr>Objectives for December 2010 studies</vt:lpstr>
      <vt:lpstr>Routes-Chongqing</vt:lpstr>
      <vt:lpstr>Routes-Beijing</vt:lpstr>
      <vt:lpstr>December 2010 activities - Chongqing</vt:lpstr>
      <vt:lpstr>Beautiful Chongqing Yangtze River and city skyline</vt:lpstr>
      <vt:lpstr>PowerPoint Presentation</vt:lpstr>
      <vt:lpstr>December 2010 Activities - Beijing</vt:lpstr>
      <vt:lpstr>PEMS vs. on-road chasing comparison study Beijing—Initial focus on NOx data</vt:lpstr>
      <vt:lpstr>Preliminary Results</vt:lpstr>
      <vt:lpstr>Preliminary Results</vt:lpstr>
      <vt:lpstr>Very Preliminary Results</vt:lpstr>
      <vt:lpstr>2010 Summary</vt:lpstr>
      <vt:lpstr>PowerPoint Presentation</vt:lpstr>
      <vt:lpstr>Will Chase methods replace PEMS?</vt:lpstr>
      <vt:lpstr>Can Chase methods compliment PEMS?</vt:lpstr>
      <vt:lpstr>Acknowledgements</vt:lpstr>
      <vt:lpstr>PowerPoint Presentation</vt:lpstr>
      <vt:lpstr>PowerPoint Presentation</vt:lpstr>
    </vt:vector>
  </TitlesOfParts>
  <Company>Cornell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the Environment: What we can learn from the recent history</dc:title>
  <dc:creator>Windows User</dc:creator>
  <cp:lastModifiedBy>CERT</cp:lastModifiedBy>
  <cp:revision>280</cp:revision>
  <cp:lastPrinted>2011-03-24T17:04:33Z</cp:lastPrinted>
  <dcterms:created xsi:type="dcterms:W3CDTF">2010-10-22T01:10:43Z</dcterms:created>
  <dcterms:modified xsi:type="dcterms:W3CDTF">2011-03-24T17:07:28Z</dcterms:modified>
</cp:coreProperties>
</file>