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1" r:id="rId2"/>
  </p:sldMasterIdLst>
  <p:notesMasterIdLst>
    <p:notesMasterId r:id="rId36"/>
  </p:notesMasterIdLst>
  <p:handoutMasterIdLst>
    <p:handoutMasterId r:id="rId37"/>
  </p:handoutMasterIdLst>
  <p:sldIdLst>
    <p:sldId id="342" r:id="rId3"/>
    <p:sldId id="466" r:id="rId4"/>
    <p:sldId id="461" r:id="rId5"/>
    <p:sldId id="462" r:id="rId6"/>
    <p:sldId id="317" r:id="rId7"/>
    <p:sldId id="330" r:id="rId8"/>
    <p:sldId id="384" r:id="rId9"/>
    <p:sldId id="485" r:id="rId10"/>
    <p:sldId id="440" r:id="rId11"/>
    <p:sldId id="390" r:id="rId12"/>
    <p:sldId id="482" r:id="rId13"/>
    <p:sldId id="488" r:id="rId14"/>
    <p:sldId id="489" r:id="rId15"/>
    <p:sldId id="474" r:id="rId16"/>
    <p:sldId id="490" r:id="rId17"/>
    <p:sldId id="476" r:id="rId18"/>
    <p:sldId id="479" r:id="rId19"/>
    <p:sldId id="477" r:id="rId20"/>
    <p:sldId id="487" r:id="rId21"/>
    <p:sldId id="392" r:id="rId22"/>
    <p:sldId id="480" r:id="rId23"/>
    <p:sldId id="411" r:id="rId24"/>
    <p:sldId id="417" r:id="rId25"/>
    <p:sldId id="419" r:id="rId26"/>
    <p:sldId id="425" r:id="rId27"/>
    <p:sldId id="426" r:id="rId28"/>
    <p:sldId id="427" r:id="rId29"/>
    <p:sldId id="433" r:id="rId30"/>
    <p:sldId id="434" r:id="rId31"/>
    <p:sldId id="435" r:id="rId32"/>
    <p:sldId id="436" r:id="rId33"/>
    <p:sldId id="438" r:id="rId34"/>
    <p:sldId id="439"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479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441" autoAdjust="0"/>
  </p:normalViewPr>
  <p:slideViewPr>
    <p:cSldViewPr>
      <p:cViewPr>
        <p:scale>
          <a:sx n="70" d="100"/>
          <a:sy n="70" d="100"/>
        </p:scale>
        <p:origin x="-132" y="-96"/>
      </p:cViewPr>
      <p:guideLst>
        <p:guide orient="horz" pos="2160"/>
        <p:guide pos="2880"/>
      </p:guideLst>
    </p:cSldViewPr>
  </p:slideViewPr>
  <p:outlineViewPr>
    <p:cViewPr>
      <p:scale>
        <a:sx n="33" d="100"/>
        <a:sy n="33" d="100"/>
      </p:scale>
      <p:origin x="252" y="152448"/>
    </p:cViewPr>
  </p:outlineViewPr>
  <p:notesTextViewPr>
    <p:cViewPr>
      <p:scale>
        <a:sx n="100" d="100"/>
        <a:sy n="100" d="100"/>
      </p:scale>
      <p:origin x="0" y="0"/>
    </p:cViewPr>
  </p:notesTextViewPr>
  <p:sorterViewPr>
    <p:cViewPr>
      <p:scale>
        <a:sx n="100" d="100"/>
        <a:sy n="100" d="100"/>
      </p:scale>
      <p:origin x="0" y="685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oleObject" Target="file:///G:\SUN%20Ecostar%20data\Time%20Response%7bWed,%20Jul%2013,%202011%2011-17%20AM%7d.csv"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scatterChart>
        <c:scatterStyle val="lineMarker"/>
        <c:ser>
          <c:idx val="1"/>
          <c:order val="1"/>
          <c:tx>
            <c:strRef>
              <c:f>'Time Response{Wed, Jul 13, 2011'!$C$1</c:f>
              <c:strCache>
                <c:ptCount val="1"/>
                <c:pt idx="0">
                  <c:v>Mass Flow (kg/hr)</c:v>
                </c:pt>
              </c:strCache>
            </c:strRef>
          </c:tx>
          <c:yVal>
            <c:numRef>
              <c:f>'Time Response{Wed, Jul 13, 2011'!$C$2:$C$2981</c:f>
              <c:numCache>
                <c:formatCode>General</c:formatCode>
                <c:ptCount val="2980"/>
                <c:pt idx="0">
                  <c:v>-22.019584999999999</c:v>
                </c:pt>
                <c:pt idx="1">
                  <c:v>-18.183558999999999</c:v>
                </c:pt>
                <c:pt idx="2">
                  <c:v>14.686033</c:v>
                </c:pt>
                <c:pt idx="3">
                  <c:v>47.802723</c:v>
                </c:pt>
                <c:pt idx="4">
                  <c:v>76.474068000000003</c:v>
                </c:pt>
                <c:pt idx="5">
                  <c:v>103.20781700000002</c:v>
                </c:pt>
                <c:pt idx="6">
                  <c:v>127.694473</c:v>
                </c:pt>
                <c:pt idx="7">
                  <c:v>150.52858000000001</c:v>
                </c:pt>
                <c:pt idx="8">
                  <c:v>173.39982599999999</c:v>
                </c:pt>
                <c:pt idx="9">
                  <c:v>196.11027499999992</c:v>
                </c:pt>
                <c:pt idx="10">
                  <c:v>213.71185299999931</c:v>
                </c:pt>
                <c:pt idx="11">
                  <c:v>231.14707899999999</c:v>
                </c:pt>
                <c:pt idx="12">
                  <c:v>246.200378</c:v>
                </c:pt>
                <c:pt idx="13">
                  <c:v>261.42956500000003</c:v>
                </c:pt>
                <c:pt idx="14">
                  <c:v>274.83871499999816</c:v>
                </c:pt>
                <c:pt idx="15">
                  <c:v>287.87750199999999</c:v>
                </c:pt>
                <c:pt idx="16">
                  <c:v>299.82144199999999</c:v>
                </c:pt>
                <c:pt idx="17">
                  <c:v>311.21090699999894</c:v>
                </c:pt>
                <c:pt idx="18">
                  <c:v>321.24234000000001</c:v>
                </c:pt>
                <c:pt idx="19">
                  <c:v>331.39959700000003</c:v>
                </c:pt>
                <c:pt idx="20">
                  <c:v>339.82910199999969</c:v>
                </c:pt>
                <c:pt idx="21">
                  <c:v>349.202698</c:v>
                </c:pt>
                <c:pt idx="22">
                  <c:v>356.87356599999993</c:v>
                </c:pt>
                <c:pt idx="23">
                  <c:v>364.64410400000008</c:v>
                </c:pt>
                <c:pt idx="24">
                  <c:v>371.08834799999869</c:v>
                </c:pt>
                <c:pt idx="25">
                  <c:v>377.18231199999963</c:v>
                </c:pt>
                <c:pt idx="26">
                  <c:v>383.11740099999997</c:v>
                </c:pt>
                <c:pt idx="27">
                  <c:v>388.33904999999999</c:v>
                </c:pt>
                <c:pt idx="28">
                  <c:v>401.68170199999969</c:v>
                </c:pt>
                <c:pt idx="29">
                  <c:v>406.03549199999969</c:v>
                </c:pt>
                <c:pt idx="30">
                  <c:v>410.52755699999869</c:v>
                </c:pt>
                <c:pt idx="31">
                  <c:v>414.20535299999869</c:v>
                </c:pt>
                <c:pt idx="32">
                  <c:v>417.67984000000195</c:v>
                </c:pt>
                <c:pt idx="33">
                  <c:v>421.36441000000002</c:v>
                </c:pt>
                <c:pt idx="34">
                  <c:v>424.52722199999999</c:v>
                </c:pt>
                <c:pt idx="35">
                  <c:v>427.59472699999969</c:v>
                </c:pt>
                <c:pt idx="36">
                  <c:v>430.54541</c:v>
                </c:pt>
                <c:pt idx="37">
                  <c:v>433.07537799999869</c:v>
                </c:pt>
                <c:pt idx="38">
                  <c:v>435.34713699999969</c:v>
                </c:pt>
                <c:pt idx="39">
                  <c:v>437.51721199999969</c:v>
                </c:pt>
                <c:pt idx="40">
                  <c:v>439.59374999999869</c:v>
                </c:pt>
                <c:pt idx="41">
                  <c:v>441.50967400000002</c:v>
                </c:pt>
                <c:pt idx="42">
                  <c:v>443.31512499999963</c:v>
                </c:pt>
                <c:pt idx="43">
                  <c:v>445.05633499999863</c:v>
                </c:pt>
                <c:pt idx="44">
                  <c:v>446.78860499999894</c:v>
                </c:pt>
                <c:pt idx="45">
                  <c:v>448.358856</c:v>
                </c:pt>
                <c:pt idx="46">
                  <c:v>450.000427</c:v>
                </c:pt>
                <c:pt idx="47">
                  <c:v>451.31393399999899</c:v>
                </c:pt>
                <c:pt idx="48">
                  <c:v>452.57147200000003</c:v>
                </c:pt>
                <c:pt idx="49">
                  <c:v>453.88830599999869</c:v>
                </c:pt>
                <c:pt idx="50">
                  <c:v>455.05801399999899</c:v>
                </c:pt>
                <c:pt idx="51">
                  <c:v>456.13369799999964</c:v>
                </c:pt>
                <c:pt idx="52">
                  <c:v>457.08438100000001</c:v>
                </c:pt>
                <c:pt idx="53">
                  <c:v>457.959991</c:v>
                </c:pt>
                <c:pt idx="54">
                  <c:v>458.78518699999893</c:v>
                </c:pt>
                <c:pt idx="55">
                  <c:v>466.13311799999803</c:v>
                </c:pt>
                <c:pt idx="56">
                  <c:v>466.52645899999834</c:v>
                </c:pt>
                <c:pt idx="57">
                  <c:v>466.869415</c:v>
                </c:pt>
                <c:pt idx="58">
                  <c:v>467.23821999999774</c:v>
                </c:pt>
                <c:pt idx="59">
                  <c:v>467.51013199999869</c:v>
                </c:pt>
                <c:pt idx="60">
                  <c:v>467.77093499999899</c:v>
                </c:pt>
                <c:pt idx="61">
                  <c:v>468.03182999999899</c:v>
                </c:pt>
                <c:pt idx="62">
                  <c:v>468.31796300000002</c:v>
                </c:pt>
                <c:pt idx="63">
                  <c:v>468.58972199999999</c:v>
                </c:pt>
                <c:pt idx="64">
                  <c:v>468.81356799999969</c:v>
                </c:pt>
                <c:pt idx="65">
                  <c:v>469.00051899999869</c:v>
                </c:pt>
                <c:pt idx="66">
                  <c:v>469.19705199999999</c:v>
                </c:pt>
                <c:pt idx="67">
                  <c:v>469.36743200000001</c:v>
                </c:pt>
                <c:pt idx="68">
                  <c:v>469.55618299999969</c:v>
                </c:pt>
                <c:pt idx="69">
                  <c:v>469.73727399999899</c:v>
                </c:pt>
                <c:pt idx="70">
                  <c:v>469.87295499999999</c:v>
                </c:pt>
                <c:pt idx="71">
                  <c:v>470.00631699999803</c:v>
                </c:pt>
                <c:pt idx="72">
                  <c:v>470.13754299999999</c:v>
                </c:pt>
                <c:pt idx="73">
                  <c:v>470.26882899999993</c:v>
                </c:pt>
                <c:pt idx="74">
                  <c:v>470.39089999999999</c:v>
                </c:pt>
                <c:pt idx="75">
                  <c:v>470.52825899999863</c:v>
                </c:pt>
                <c:pt idx="76">
                  <c:v>470.68017599999899</c:v>
                </c:pt>
                <c:pt idx="77">
                  <c:v>470.78988600000002</c:v>
                </c:pt>
                <c:pt idx="78">
                  <c:v>470.881866</c:v>
                </c:pt>
                <c:pt idx="79">
                  <c:v>470.95980800000001</c:v>
                </c:pt>
                <c:pt idx="80">
                  <c:v>471.04388400000147</c:v>
                </c:pt>
                <c:pt idx="81">
                  <c:v>471.10604899999993</c:v>
                </c:pt>
                <c:pt idx="82">
                  <c:v>471.17593399999993</c:v>
                </c:pt>
                <c:pt idx="83">
                  <c:v>471.28524799999963</c:v>
                </c:pt>
                <c:pt idx="84">
                  <c:v>471.35794099999998</c:v>
                </c:pt>
                <c:pt idx="85">
                  <c:v>471.39813199999804</c:v>
                </c:pt>
                <c:pt idx="86">
                  <c:v>471.45568800000001</c:v>
                </c:pt>
                <c:pt idx="87">
                  <c:v>471.53457599999899</c:v>
                </c:pt>
                <c:pt idx="88">
                  <c:v>471.57614099999893</c:v>
                </c:pt>
                <c:pt idx="89">
                  <c:v>471.60968000000236</c:v>
                </c:pt>
                <c:pt idx="90">
                  <c:v>471.64083900000008</c:v>
                </c:pt>
                <c:pt idx="91">
                  <c:v>471.67099000000002</c:v>
                </c:pt>
                <c:pt idx="92">
                  <c:v>471.69107099999923</c:v>
                </c:pt>
                <c:pt idx="93">
                  <c:v>471.70791599999899</c:v>
                </c:pt>
                <c:pt idx="94">
                  <c:v>471.73907499999899</c:v>
                </c:pt>
                <c:pt idx="95">
                  <c:v>471.75726300000002</c:v>
                </c:pt>
                <c:pt idx="96">
                  <c:v>471.78616299999834</c:v>
                </c:pt>
                <c:pt idx="97">
                  <c:v>471.82678199999964</c:v>
                </c:pt>
                <c:pt idx="98">
                  <c:v>471.84271200000001</c:v>
                </c:pt>
                <c:pt idx="99">
                  <c:v>471.872345</c:v>
                </c:pt>
                <c:pt idx="100">
                  <c:v>471.89712499999899</c:v>
                </c:pt>
                <c:pt idx="101">
                  <c:v>471.91686999999899</c:v>
                </c:pt>
                <c:pt idx="102">
                  <c:v>471.95568800000001</c:v>
                </c:pt>
                <c:pt idx="103">
                  <c:v>471.98745699999893</c:v>
                </c:pt>
                <c:pt idx="104">
                  <c:v>472.00530999999899</c:v>
                </c:pt>
                <c:pt idx="105">
                  <c:v>472.04846199999997</c:v>
                </c:pt>
                <c:pt idx="106">
                  <c:v>472.10180700000001</c:v>
                </c:pt>
                <c:pt idx="107">
                  <c:v>472.13046300000002</c:v>
                </c:pt>
                <c:pt idx="108">
                  <c:v>472.14450100000147</c:v>
                </c:pt>
                <c:pt idx="109">
                  <c:v>472.14968900000224</c:v>
                </c:pt>
                <c:pt idx="110">
                  <c:v>472.15396099999998</c:v>
                </c:pt>
                <c:pt idx="111">
                  <c:v>472.15780600000147</c:v>
                </c:pt>
                <c:pt idx="112">
                  <c:v>472.16845699999999</c:v>
                </c:pt>
                <c:pt idx="113">
                  <c:v>472.19964599999997</c:v>
                </c:pt>
                <c:pt idx="114">
                  <c:v>472.21337899999804</c:v>
                </c:pt>
                <c:pt idx="115">
                  <c:v>472.22464000000002</c:v>
                </c:pt>
                <c:pt idx="116">
                  <c:v>472.25546300000002</c:v>
                </c:pt>
                <c:pt idx="117">
                  <c:v>472.28536999999869</c:v>
                </c:pt>
                <c:pt idx="118">
                  <c:v>472.28439299999923</c:v>
                </c:pt>
                <c:pt idx="119">
                  <c:v>472.28332499999863</c:v>
                </c:pt>
                <c:pt idx="120">
                  <c:v>472.29568499999999</c:v>
                </c:pt>
                <c:pt idx="121">
                  <c:v>472.35287499999998</c:v>
                </c:pt>
                <c:pt idx="122">
                  <c:v>472.39566000000002</c:v>
                </c:pt>
                <c:pt idx="123">
                  <c:v>472.40805099999869</c:v>
                </c:pt>
                <c:pt idx="124">
                  <c:v>472.42681899999803</c:v>
                </c:pt>
                <c:pt idx="125">
                  <c:v>472.49462899999969</c:v>
                </c:pt>
                <c:pt idx="126">
                  <c:v>472.50412</c:v>
                </c:pt>
                <c:pt idx="127">
                  <c:v>472.51748700000002</c:v>
                </c:pt>
                <c:pt idx="128">
                  <c:v>472.53927599999969</c:v>
                </c:pt>
                <c:pt idx="129">
                  <c:v>472.54846199999997</c:v>
                </c:pt>
                <c:pt idx="130">
                  <c:v>472.56652799999893</c:v>
                </c:pt>
                <c:pt idx="131">
                  <c:v>472.58709700000003</c:v>
                </c:pt>
                <c:pt idx="132">
                  <c:v>472.62326000000002</c:v>
                </c:pt>
                <c:pt idx="133">
                  <c:v>472.651184</c:v>
                </c:pt>
                <c:pt idx="134">
                  <c:v>472.65081800000002</c:v>
                </c:pt>
                <c:pt idx="135">
                  <c:v>472.67593399999993</c:v>
                </c:pt>
                <c:pt idx="136">
                  <c:v>472.69976800000001</c:v>
                </c:pt>
                <c:pt idx="137">
                  <c:v>472.71157799999804</c:v>
                </c:pt>
                <c:pt idx="138">
                  <c:v>472.72897299999869</c:v>
                </c:pt>
                <c:pt idx="139">
                  <c:v>472.70803799999834</c:v>
                </c:pt>
                <c:pt idx="140">
                  <c:v>472.66281099999998</c:v>
                </c:pt>
                <c:pt idx="141">
                  <c:v>472.63174400000003</c:v>
                </c:pt>
                <c:pt idx="142">
                  <c:v>472.63806199999999</c:v>
                </c:pt>
                <c:pt idx="143">
                  <c:v>472.62979100000001</c:v>
                </c:pt>
                <c:pt idx="144">
                  <c:v>472.60314899999969</c:v>
                </c:pt>
                <c:pt idx="145">
                  <c:v>472.57241800000003</c:v>
                </c:pt>
                <c:pt idx="146">
                  <c:v>472.53204299999999</c:v>
                </c:pt>
                <c:pt idx="147">
                  <c:v>472.541809</c:v>
                </c:pt>
                <c:pt idx="148">
                  <c:v>472.57055699999893</c:v>
                </c:pt>
                <c:pt idx="149">
                  <c:v>472.61813399999869</c:v>
                </c:pt>
                <c:pt idx="150">
                  <c:v>472.67428600000147</c:v>
                </c:pt>
                <c:pt idx="151">
                  <c:v>472.70059199999969</c:v>
                </c:pt>
                <c:pt idx="152">
                  <c:v>472.72323599999834</c:v>
                </c:pt>
                <c:pt idx="153">
                  <c:v>472.72112999999774</c:v>
                </c:pt>
                <c:pt idx="154">
                  <c:v>472.73333699999739</c:v>
                </c:pt>
                <c:pt idx="155">
                  <c:v>472.74935900000003</c:v>
                </c:pt>
                <c:pt idx="156">
                  <c:v>472.75466899999998</c:v>
                </c:pt>
                <c:pt idx="157">
                  <c:v>472.76718099999999</c:v>
                </c:pt>
                <c:pt idx="158">
                  <c:v>472.78390499999864</c:v>
                </c:pt>
                <c:pt idx="159">
                  <c:v>472.83309899999864</c:v>
                </c:pt>
                <c:pt idx="160">
                  <c:v>472.85583500000001</c:v>
                </c:pt>
                <c:pt idx="161">
                  <c:v>472.85833699999893</c:v>
                </c:pt>
                <c:pt idx="162">
                  <c:v>472.84713699999969</c:v>
                </c:pt>
                <c:pt idx="163">
                  <c:v>472.86352499999964</c:v>
                </c:pt>
                <c:pt idx="164">
                  <c:v>472.85488900000206</c:v>
                </c:pt>
                <c:pt idx="165">
                  <c:v>472.84255999999999</c:v>
                </c:pt>
                <c:pt idx="166">
                  <c:v>472.81854199999964</c:v>
                </c:pt>
                <c:pt idx="167">
                  <c:v>472.79431199999863</c:v>
                </c:pt>
                <c:pt idx="168">
                  <c:v>472.807526</c:v>
                </c:pt>
                <c:pt idx="169">
                  <c:v>472.83297700000003</c:v>
                </c:pt>
                <c:pt idx="170">
                  <c:v>472.85772700000001</c:v>
                </c:pt>
                <c:pt idx="171">
                  <c:v>472.87286400000147</c:v>
                </c:pt>
                <c:pt idx="172">
                  <c:v>472.88568099999998</c:v>
                </c:pt>
                <c:pt idx="173">
                  <c:v>472.89834599999864</c:v>
                </c:pt>
                <c:pt idx="174">
                  <c:v>472.90750099999963</c:v>
                </c:pt>
                <c:pt idx="175">
                  <c:v>472.90771499999869</c:v>
                </c:pt>
                <c:pt idx="176">
                  <c:v>472.89681999999863</c:v>
                </c:pt>
                <c:pt idx="177">
                  <c:v>472.91809099999864</c:v>
                </c:pt>
                <c:pt idx="178">
                  <c:v>472.93420399999923</c:v>
                </c:pt>
                <c:pt idx="179">
                  <c:v>472.97335799999775</c:v>
                </c:pt>
                <c:pt idx="180">
                  <c:v>473.02493299999969</c:v>
                </c:pt>
                <c:pt idx="181">
                  <c:v>473.04321299999964</c:v>
                </c:pt>
                <c:pt idx="182">
                  <c:v>473.06451399999969</c:v>
                </c:pt>
                <c:pt idx="183">
                  <c:v>473.064819</c:v>
                </c:pt>
                <c:pt idx="184">
                  <c:v>473.05511499999869</c:v>
                </c:pt>
                <c:pt idx="185">
                  <c:v>473.05029300000001</c:v>
                </c:pt>
                <c:pt idx="186">
                  <c:v>473.03515599999804</c:v>
                </c:pt>
                <c:pt idx="187">
                  <c:v>473.02236900000003</c:v>
                </c:pt>
                <c:pt idx="188">
                  <c:v>472.982483</c:v>
                </c:pt>
                <c:pt idx="189">
                  <c:v>472.97537199999869</c:v>
                </c:pt>
                <c:pt idx="190">
                  <c:v>472.96374499999899</c:v>
                </c:pt>
                <c:pt idx="191">
                  <c:v>472.95886200000001</c:v>
                </c:pt>
                <c:pt idx="192">
                  <c:v>472.96276899999964</c:v>
                </c:pt>
                <c:pt idx="193">
                  <c:v>472.95788599999997</c:v>
                </c:pt>
                <c:pt idx="194">
                  <c:v>472.93319699999751</c:v>
                </c:pt>
                <c:pt idx="195">
                  <c:v>472.91686999999899</c:v>
                </c:pt>
                <c:pt idx="196">
                  <c:v>472.90429699999999</c:v>
                </c:pt>
                <c:pt idx="197">
                  <c:v>472.887878</c:v>
                </c:pt>
                <c:pt idx="198">
                  <c:v>472.88064600000001</c:v>
                </c:pt>
                <c:pt idx="199">
                  <c:v>472.89553799999834</c:v>
                </c:pt>
                <c:pt idx="200">
                  <c:v>472.89611799999727</c:v>
                </c:pt>
                <c:pt idx="201">
                  <c:v>472.87551899999869</c:v>
                </c:pt>
                <c:pt idx="202">
                  <c:v>472.85122699999999</c:v>
                </c:pt>
                <c:pt idx="203">
                  <c:v>472.860748</c:v>
                </c:pt>
                <c:pt idx="204">
                  <c:v>472.87207000000001</c:v>
                </c:pt>
                <c:pt idx="205">
                  <c:v>472.90368699999999</c:v>
                </c:pt>
                <c:pt idx="206">
                  <c:v>472.93676799999804</c:v>
                </c:pt>
                <c:pt idx="207">
                  <c:v>472.93676799999804</c:v>
                </c:pt>
                <c:pt idx="208">
                  <c:v>472.91442899999993</c:v>
                </c:pt>
                <c:pt idx="209">
                  <c:v>472.89858999999899</c:v>
                </c:pt>
                <c:pt idx="210">
                  <c:v>472.88360599999999</c:v>
                </c:pt>
                <c:pt idx="211">
                  <c:v>472.88586400000008</c:v>
                </c:pt>
                <c:pt idx="212">
                  <c:v>472.88784800000002</c:v>
                </c:pt>
                <c:pt idx="213">
                  <c:v>472.92764299999999</c:v>
                </c:pt>
                <c:pt idx="214">
                  <c:v>472.978882</c:v>
                </c:pt>
                <c:pt idx="215">
                  <c:v>473.01223799999963</c:v>
                </c:pt>
                <c:pt idx="216">
                  <c:v>473.04727200000002</c:v>
                </c:pt>
                <c:pt idx="217">
                  <c:v>473.06878699999999</c:v>
                </c:pt>
                <c:pt idx="218">
                  <c:v>473.11788900000147</c:v>
                </c:pt>
                <c:pt idx="219">
                  <c:v>473.17062399999998</c:v>
                </c:pt>
                <c:pt idx="220">
                  <c:v>473.19650299999893</c:v>
                </c:pt>
                <c:pt idx="221">
                  <c:v>473.21438599999999</c:v>
                </c:pt>
                <c:pt idx="222">
                  <c:v>473.21441700000003</c:v>
                </c:pt>
                <c:pt idx="223">
                  <c:v>473.22283899999923</c:v>
                </c:pt>
                <c:pt idx="224">
                  <c:v>473.24160799999999</c:v>
                </c:pt>
                <c:pt idx="225">
                  <c:v>473.25882000000001</c:v>
                </c:pt>
                <c:pt idx="226">
                  <c:v>473.28152499999834</c:v>
                </c:pt>
                <c:pt idx="227">
                  <c:v>473.28784200000001</c:v>
                </c:pt>
                <c:pt idx="228">
                  <c:v>473.28286700000001</c:v>
                </c:pt>
                <c:pt idx="229">
                  <c:v>473.28244000000001</c:v>
                </c:pt>
                <c:pt idx="230">
                  <c:v>473.28793299999899</c:v>
                </c:pt>
                <c:pt idx="231">
                  <c:v>473.29849199999899</c:v>
                </c:pt>
                <c:pt idx="232">
                  <c:v>473.30972300000002</c:v>
                </c:pt>
                <c:pt idx="233">
                  <c:v>473.33160400000003</c:v>
                </c:pt>
                <c:pt idx="234">
                  <c:v>473.37847900000003</c:v>
                </c:pt>
                <c:pt idx="235">
                  <c:v>473.38717699999899</c:v>
                </c:pt>
                <c:pt idx="236">
                  <c:v>473.37365699999964</c:v>
                </c:pt>
                <c:pt idx="237">
                  <c:v>473.340912</c:v>
                </c:pt>
                <c:pt idx="238">
                  <c:v>473.32446299999998</c:v>
                </c:pt>
                <c:pt idx="239">
                  <c:v>473.29745499999899</c:v>
                </c:pt>
                <c:pt idx="240">
                  <c:v>473.27654999999834</c:v>
                </c:pt>
                <c:pt idx="241">
                  <c:v>473.27261399999969</c:v>
                </c:pt>
                <c:pt idx="242">
                  <c:v>473.26379399999894</c:v>
                </c:pt>
                <c:pt idx="243">
                  <c:v>473.25439499999999</c:v>
                </c:pt>
                <c:pt idx="244">
                  <c:v>473.23983799999894</c:v>
                </c:pt>
                <c:pt idx="245">
                  <c:v>473.21682699999963</c:v>
                </c:pt>
                <c:pt idx="246">
                  <c:v>473.18945300000001</c:v>
                </c:pt>
                <c:pt idx="247">
                  <c:v>473.179596</c:v>
                </c:pt>
                <c:pt idx="248">
                  <c:v>473.17517099999969</c:v>
                </c:pt>
                <c:pt idx="249">
                  <c:v>473.16098000000147</c:v>
                </c:pt>
                <c:pt idx="250">
                  <c:v>473.19155899999828</c:v>
                </c:pt>
                <c:pt idx="251">
                  <c:v>473.2617189999981</c:v>
                </c:pt>
                <c:pt idx="252">
                  <c:v>473.32186899999999</c:v>
                </c:pt>
                <c:pt idx="253">
                  <c:v>473.34094199999998</c:v>
                </c:pt>
                <c:pt idx="254">
                  <c:v>473.34066800000147</c:v>
                </c:pt>
                <c:pt idx="255">
                  <c:v>473.35501099999999</c:v>
                </c:pt>
                <c:pt idx="256">
                  <c:v>473.39468399999998</c:v>
                </c:pt>
                <c:pt idx="257">
                  <c:v>473.41043099999899</c:v>
                </c:pt>
                <c:pt idx="258">
                  <c:v>473.41668699999963</c:v>
                </c:pt>
                <c:pt idx="259">
                  <c:v>473.41970799999899</c:v>
                </c:pt>
                <c:pt idx="260">
                  <c:v>473.44088699999998</c:v>
                </c:pt>
                <c:pt idx="261">
                  <c:v>473.46386699999999</c:v>
                </c:pt>
                <c:pt idx="262">
                  <c:v>473.50698899999969</c:v>
                </c:pt>
                <c:pt idx="263">
                  <c:v>473.56906099999998</c:v>
                </c:pt>
                <c:pt idx="264">
                  <c:v>473.59710699999869</c:v>
                </c:pt>
                <c:pt idx="265">
                  <c:v>473.62835699999869</c:v>
                </c:pt>
                <c:pt idx="266">
                  <c:v>473.62161299999963</c:v>
                </c:pt>
                <c:pt idx="267">
                  <c:v>473.61642499999999</c:v>
                </c:pt>
                <c:pt idx="268">
                  <c:v>473.59918199999993</c:v>
                </c:pt>
                <c:pt idx="269">
                  <c:v>473.56631499999804</c:v>
                </c:pt>
                <c:pt idx="270">
                  <c:v>473.525848</c:v>
                </c:pt>
                <c:pt idx="271">
                  <c:v>473.53213499999822</c:v>
                </c:pt>
                <c:pt idx="272">
                  <c:v>473.52331499999809</c:v>
                </c:pt>
                <c:pt idx="273">
                  <c:v>473.50054899999969</c:v>
                </c:pt>
                <c:pt idx="274">
                  <c:v>473.47586100000001</c:v>
                </c:pt>
                <c:pt idx="275">
                  <c:v>473.49121099999797</c:v>
                </c:pt>
                <c:pt idx="276">
                  <c:v>473.48968500000001</c:v>
                </c:pt>
                <c:pt idx="277">
                  <c:v>473.48626699999869</c:v>
                </c:pt>
                <c:pt idx="278">
                  <c:v>473.46847499999899</c:v>
                </c:pt>
                <c:pt idx="279">
                  <c:v>473.45468100000147</c:v>
                </c:pt>
                <c:pt idx="280">
                  <c:v>473.45150799999863</c:v>
                </c:pt>
                <c:pt idx="281">
                  <c:v>473.46850599999863</c:v>
                </c:pt>
                <c:pt idx="282">
                  <c:v>473.47561599999869</c:v>
                </c:pt>
                <c:pt idx="283">
                  <c:v>473.46273799999869</c:v>
                </c:pt>
                <c:pt idx="284">
                  <c:v>473.43994099999969</c:v>
                </c:pt>
                <c:pt idx="285">
                  <c:v>473.42141699999775</c:v>
                </c:pt>
                <c:pt idx="286">
                  <c:v>473.42291299999869</c:v>
                </c:pt>
                <c:pt idx="287">
                  <c:v>473.45007299999969</c:v>
                </c:pt>
                <c:pt idx="288">
                  <c:v>458.61813399999869</c:v>
                </c:pt>
                <c:pt idx="289">
                  <c:v>430.50784299999998</c:v>
                </c:pt>
                <c:pt idx="290">
                  <c:v>403.02133199999804</c:v>
                </c:pt>
                <c:pt idx="291">
                  <c:v>377.23611499999691</c:v>
                </c:pt>
                <c:pt idx="292">
                  <c:v>348.53686499999969</c:v>
                </c:pt>
                <c:pt idx="293">
                  <c:v>326.05090300000001</c:v>
                </c:pt>
                <c:pt idx="294">
                  <c:v>304.92733799999786</c:v>
                </c:pt>
                <c:pt idx="295">
                  <c:v>285.08752399999969</c:v>
                </c:pt>
                <c:pt idx="296">
                  <c:v>263.38165300000003</c:v>
                </c:pt>
                <c:pt idx="297">
                  <c:v>243.21188399999932</c:v>
                </c:pt>
                <c:pt idx="298">
                  <c:v>227.107269</c:v>
                </c:pt>
                <c:pt idx="299">
                  <c:v>211.66464199999999</c:v>
                </c:pt>
                <c:pt idx="300">
                  <c:v>197.46812400000007</c:v>
                </c:pt>
                <c:pt idx="301">
                  <c:v>184.13050799999999</c:v>
                </c:pt>
                <c:pt idx="302">
                  <c:v>171.58105499999999</c:v>
                </c:pt>
                <c:pt idx="303">
                  <c:v>159.60765099999998</c:v>
                </c:pt>
                <c:pt idx="304">
                  <c:v>148.59693900000067</c:v>
                </c:pt>
                <c:pt idx="305">
                  <c:v>138.19087199999998</c:v>
                </c:pt>
                <c:pt idx="306">
                  <c:v>128.46301299999999</c:v>
                </c:pt>
                <c:pt idx="307">
                  <c:v>119.333595</c:v>
                </c:pt>
                <c:pt idx="308">
                  <c:v>110.73999000000002</c:v>
                </c:pt>
                <c:pt idx="309">
                  <c:v>102.56902300000034</c:v>
                </c:pt>
                <c:pt idx="310">
                  <c:v>93.784499999999994</c:v>
                </c:pt>
                <c:pt idx="311">
                  <c:v>86.749290000000386</c:v>
                </c:pt>
                <c:pt idx="312">
                  <c:v>79.996567000000027</c:v>
                </c:pt>
                <c:pt idx="313">
                  <c:v>73.793082999999982</c:v>
                </c:pt>
                <c:pt idx="314">
                  <c:v>67.975121000000001</c:v>
                </c:pt>
                <c:pt idx="315">
                  <c:v>62.475536000000012</c:v>
                </c:pt>
                <c:pt idx="316">
                  <c:v>57.354079999999975</c:v>
                </c:pt>
                <c:pt idx="317">
                  <c:v>51.639725000000013</c:v>
                </c:pt>
                <c:pt idx="318">
                  <c:v>47.186520000000002</c:v>
                </c:pt>
                <c:pt idx="319">
                  <c:v>42.985649000000002</c:v>
                </c:pt>
                <c:pt idx="320">
                  <c:v>39.025208000000013</c:v>
                </c:pt>
                <c:pt idx="321">
                  <c:v>35.321896000000002</c:v>
                </c:pt>
                <c:pt idx="322">
                  <c:v>31.845332999999869</c:v>
                </c:pt>
                <c:pt idx="323">
                  <c:v>28.518598999999988</c:v>
                </c:pt>
                <c:pt idx="324">
                  <c:v>25.46844899999984</c:v>
                </c:pt>
                <c:pt idx="325">
                  <c:v>22.588504999999884</c:v>
                </c:pt>
                <c:pt idx="326">
                  <c:v>19.896811000000035</c:v>
                </c:pt>
                <c:pt idx="327">
                  <c:v>17.292193999999899</c:v>
                </c:pt>
                <c:pt idx="328">
                  <c:v>14.912422000000022</c:v>
                </c:pt>
                <c:pt idx="329">
                  <c:v>12.664127000000001</c:v>
                </c:pt>
                <c:pt idx="330">
                  <c:v>10.531299000000001</c:v>
                </c:pt>
                <c:pt idx="331">
                  <c:v>8.4981080000000002</c:v>
                </c:pt>
                <c:pt idx="332">
                  <c:v>6.6218109999999735</c:v>
                </c:pt>
                <c:pt idx="333">
                  <c:v>4.8885359999999753</c:v>
                </c:pt>
                <c:pt idx="334">
                  <c:v>3.2416419999999997</c:v>
                </c:pt>
                <c:pt idx="335">
                  <c:v>1.6670849999999999</c:v>
                </c:pt>
                <c:pt idx="336">
                  <c:v>0.20731300000000041</c:v>
                </c:pt>
                <c:pt idx="337">
                  <c:v>-1.1201480000000001</c:v>
                </c:pt>
                <c:pt idx="338">
                  <c:v>-2.7717540000000001</c:v>
                </c:pt>
                <c:pt idx="339">
                  <c:v>-3.915972999999989</c:v>
                </c:pt>
                <c:pt idx="340">
                  <c:v>-4.9896630000000481</c:v>
                </c:pt>
                <c:pt idx="341">
                  <c:v>-6.0050650000000001</c:v>
                </c:pt>
                <c:pt idx="342">
                  <c:v>-6.9751690000000233</c:v>
                </c:pt>
                <c:pt idx="343">
                  <c:v>-7.8535279999999945</c:v>
                </c:pt>
                <c:pt idx="344">
                  <c:v>-8.704701</c:v>
                </c:pt>
                <c:pt idx="345">
                  <c:v>-9.5660990000000048</c:v>
                </c:pt>
                <c:pt idx="346">
                  <c:v>-10.338325999999999</c:v>
                </c:pt>
                <c:pt idx="347">
                  <c:v>-11.07972</c:v>
                </c:pt>
                <c:pt idx="348">
                  <c:v>-11.764703000000001</c:v>
                </c:pt>
                <c:pt idx="349">
                  <c:v>-12.372914000000026</c:v>
                </c:pt>
                <c:pt idx="350">
                  <c:v>-12.934448</c:v>
                </c:pt>
                <c:pt idx="351">
                  <c:v>-13.479041</c:v>
                </c:pt>
                <c:pt idx="352">
                  <c:v>-14.119942</c:v>
                </c:pt>
                <c:pt idx="353">
                  <c:v>-14.568613000000001</c:v>
                </c:pt>
                <c:pt idx="354">
                  <c:v>-15.004811999999999</c:v>
                </c:pt>
                <c:pt idx="355">
                  <c:v>-15.370236000000054</c:v>
                </c:pt>
                <c:pt idx="356">
                  <c:v>-15.819159000000004</c:v>
                </c:pt>
                <c:pt idx="357">
                  <c:v>-16.142071000000001</c:v>
                </c:pt>
                <c:pt idx="358">
                  <c:v>-16.501366000000001</c:v>
                </c:pt>
                <c:pt idx="359">
                  <c:v>-16.814753000000035</c:v>
                </c:pt>
                <c:pt idx="360">
                  <c:v>-17.107327999999999</c:v>
                </c:pt>
                <c:pt idx="361">
                  <c:v>-17.400525999999989</c:v>
                </c:pt>
                <c:pt idx="362">
                  <c:v>-17.666181999999999</c:v>
                </c:pt>
                <c:pt idx="363">
                  <c:v>-17.908561999999989</c:v>
                </c:pt>
                <c:pt idx="364">
                  <c:v>-18.113803999999998</c:v>
                </c:pt>
                <c:pt idx="365">
                  <c:v>-18.265586999999865</c:v>
                </c:pt>
                <c:pt idx="366">
                  <c:v>-18.432723999999869</c:v>
                </c:pt>
                <c:pt idx="367">
                  <c:v>-18.641006000000001</c:v>
                </c:pt>
                <c:pt idx="368">
                  <c:v>-18.823563</c:v>
                </c:pt>
                <c:pt idx="369">
                  <c:v>-18.987241999999895</c:v>
                </c:pt>
                <c:pt idx="370">
                  <c:v>-19.160184999999988</c:v>
                </c:pt>
                <c:pt idx="371">
                  <c:v>-19.3143770000001</c:v>
                </c:pt>
                <c:pt idx="372">
                  <c:v>-19.445344999999847</c:v>
                </c:pt>
                <c:pt idx="373">
                  <c:v>-19.59693</c:v>
                </c:pt>
                <c:pt idx="374">
                  <c:v>-19.743443999999869</c:v>
                </c:pt>
                <c:pt idx="375">
                  <c:v>-19.853800000000035</c:v>
                </c:pt>
                <c:pt idx="376">
                  <c:v>-19.936672000000002</c:v>
                </c:pt>
                <c:pt idx="377">
                  <c:v>-19.990466999999903</c:v>
                </c:pt>
                <c:pt idx="378">
                  <c:v>-20.085208999999907</c:v>
                </c:pt>
                <c:pt idx="379">
                  <c:v>-20.160508999999987</c:v>
                </c:pt>
                <c:pt idx="380">
                  <c:v>-20.237314000000001</c:v>
                </c:pt>
                <c:pt idx="381">
                  <c:v>-20.333169999999999</c:v>
                </c:pt>
                <c:pt idx="382">
                  <c:v>-20.403232999999865</c:v>
                </c:pt>
                <c:pt idx="383">
                  <c:v>-20.487452999999899</c:v>
                </c:pt>
                <c:pt idx="384">
                  <c:v>-20.572328999999989</c:v>
                </c:pt>
                <c:pt idx="385">
                  <c:v>-20.678746999999884</c:v>
                </c:pt>
                <c:pt idx="386">
                  <c:v>-20.756678000000001</c:v>
                </c:pt>
                <c:pt idx="387">
                  <c:v>-20.849926</c:v>
                </c:pt>
                <c:pt idx="388">
                  <c:v>-20.939301999999987</c:v>
                </c:pt>
                <c:pt idx="389">
                  <c:v>-20.991931999999988</c:v>
                </c:pt>
                <c:pt idx="390">
                  <c:v>-21.020688999999987</c:v>
                </c:pt>
                <c:pt idx="391">
                  <c:v>-21.050861000000111</c:v>
                </c:pt>
                <c:pt idx="392">
                  <c:v>-21.102884000000035</c:v>
                </c:pt>
                <c:pt idx="393">
                  <c:v>-21.156496000000001</c:v>
                </c:pt>
                <c:pt idx="394">
                  <c:v>-21.215447999999899</c:v>
                </c:pt>
                <c:pt idx="395">
                  <c:v>-21.369223000000002</c:v>
                </c:pt>
                <c:pt idx="396">
                  <c:v>-21.383478</c:v>
                </c:pt>
                <c:pt idx="397">
                  <c:v>-21.396982000000001</c:v>
                </c:pt>
                <c:pt idx="398">
                  <c:v>-21.406067</c:v>
                </c:pt>
                <c:pt idx="399">
                  <c:v>-21.36831699999988</c:v>
                </c:pt>
                <c:pt idx="400">
                  <c:v>-21.339941000000035</c:v>
                </c:pt>
                <c:pt idx="401">
                  <c:v>-21.335111999999999</c:v>
                </c:pt>
                <c:pt idx="402">
                  <c:v>-21.355668999999999</c:v>
                </c:pt>
                <c:pt idx="403">
                  <c:v>-21.395956000000005</c:v>
                </c:pt>
                <c:pt idx="404">
                  <c:v>-21.389966999999999</c:v>
                </c:pt>
                <c:pt idx="405">
                  <c:v>-21.400879</c:v>
                </c:pt>
                <c:pt idx="406">
                  <c:v>-21.408288999999989</c:v>
                </c:pt>
                <c:pt idx="407">
                  <c:v>-21.458494000000002</c:v>
                </c:pt>
                <c:pt idx="408">
                  <c:v>-21.507517</c:v>
                </c:pt>
                <c:pt idx="409">
                  <c:v>-21.535140999999989</c:v>
                </c:pt>
                <c:pt idx="410">
                  <c:v>-21.570585000000001</c:v>
                </c:pt>
                <c:pt idx="411">
                  <c:v>-21.572980999999999</c:v>
                </c:pt>
                <c:pt idx="412">
                  <c:v>-21.57061399999991</c:v>
                </c:pt>
                <c:pt idx="413">
                  <c:v>-21.544525</c:v>
                </c:pt>
                <c:pt idx="414">
                  <c:v>-21.546451999999999</c:v>
                </c:pt>
                <c:pt idx="415">
                  <c:v>-21.539739999999895</c:v>
                </c:pt>
                <c:pt idx="416">
                  <c:v>-21.537414999999999</c:v>
                </c:pt>
                <c:pt idx="417">
                  <c:v>-21.550146000000002</c:v>
                </c:pt>
                <c:pt idx="418">
                  <c:v>-21.557268000000104</c:v>
                </c:pt>
                <c:pt idx="419">
                  <c:v>-21.577507000000001</c:v>
                </c:pt>
                <c:pt idx="420">
                  <c:v>-21.585509999999839</c:v>
                </c:pt>
                <c:pt idx="421">
                  <c:v>-21.595288999999987</c:v>
                </c:pt>
                <c:pt idx="422">
                  <c:v>-21.609663000000001</c:v>
                </c:pt>
                <c:pt idx="423">
                  <c:v>-21.614075000000163</c:v>
                </c:pt>
                <c:pt idx="424">
                  <c:v>-21.609369000000001</c:v>
                </c:pt>
                <c:pt idx="425">
                  <c:v>-21.614269000000096</c:v>
                </c:pt>
                <c:pt idx="426">
                  <c:v>-21.606650999999999</c:v>
                </c:pt>
                <c:pt idx="427">
                  <c:v>-21.60371999999991</c:v>
                </c:pt>
                <c:pt idx="428">
                  <c:v>-21.585854999999999</c:v>
                </c:pt>
                <c:pt idx="429">
                  <c:v>-21.570235999999987</c:v>
                </c:pt>
                <c:pt idx="430">
                  <c:v>-21.587990000000001</c:v>
                </c:pt>
                <c:pt idx="431">
                  <c:v>-21.552816</c:v>
                </c:pt>
                <c:pt idx="432">
                  <c:v>-21.556259000000001</c:v>
                </c:pt>
                <c:pt idx="433">
                  <c:v>-21.556978000000107</c:v>
                </c:pt>
                <c:pt idx="434">
                  <c:v>-21.549399999999899</c:v>
                </c:pt>
                <c:pt idx="435">
                  <c:v>-21.583140999999884</c:v>
                </c:pt>
                <c:pt idx="436">
                  <c:v>-21.603339999999989</c:v>
                </c:pt>
                <c:pt idx="437">
                  <c:v>-21.636585000000096</c:v>
                </c:pt>
                <c:pt idx="438">
                  <c:v>-21.641665000000035</c:v>
                </c:pt>
                <c:pt idx="439">
                  <c:v>-21.612276000000001</c:v>
                </c:pt>
                <c:pt idx="440">
                  <c:v>-21.581486000000002</c:v>
                </c:pt>
                <c:pt idx="441">
                  <c:v>-21.584672999999899</c:v>
                </c:pt>
                <c:pt idx="442">
                  <c:v>-21.578980999999999</c:v>
                </c:pt>
                <c:pt idx="443">
                  <c:v>-21.563953000000001</c:v>
                </c:pt>
                <c:pt idx="444">
                  <c:v>-21.541937000000001</c:v>
                </c:pt>
                <c:pt idx="445">
                  <c:v>-21.544867000000089</c:v>
                </c:pt>
                <c:pt idx="446">
                  <c:v>-21.533308000000005</c:v>
                </c:pt>
                <c:pt idx="447">
                  <c:v>-21.532247999999989</c:v>
                </c:pt>
                <c:pt idx="448">
                  <c:v>-21.511185000000111</c:v>
                </c:pt>
                <c:pt idx="449">
                  <c:v>-21.511313999999999</c:v>
                </c:pt>
                <c:pt idx="450">
                  <c:v>-21.514105000000104</c:v>
                </c:pt>
                <c:pt idx="451">
                  <c:v>-21.481877999999988</c:v>
                </c:pt>
                <c:pt idx="452">
                  <c:v>-21.475003999999895</c:v>
                </c:pt>
                <c:pt idx="453">
                  <c:v>-21.455884999999999</c:v>
                </c:pt>
                <c:pt idx="454">
                  <c:v>-21.481320999999884</c:v>
                </c:pt>
                <c:pt idx="455">
                  <c:v>-21.500312999999895</c:v>
                </c:pt>
                <c:pt idx="456">
                  <c:v>-21.499777000000002</c:v>
                </c:pt>
                <c:pt idx="457">
                  <c:v>-21.511276000000031</c:v>
                </c:pt>
                <c:pt idx="458">
                  <c:v>-21.506724999999989</c:v>
                </c:pt>
                <c:pt idx="459">
                  <c:v>-21.503228999999987</c:v>
                </c:pt>
                <c:pt idx="460">
                  <c:v>-21.491837</c:v>
                </c:pt>
                <c:pt idx="461">
                  <c:v>-21.52047299999991</c:v>
                </c:pt>
                <c:pt idx="462">
                  <c:v>-21.498165</c:v>
                </c:pt>
                <c:pt idx="463">
                  <c:v>-21.514919000000031</c:v>
                </c:pt>
                <c:pt idx="464">
                  <c:v>-21.543161000000001</c:v>
                </c:pt>
                <c:pt idx="465">
                  <c:v>-21.543358000000001</c:v>
                </c:pt>
                <c:pt idx="466">
                  <c:v>-21.552904000000005</c:v>
                </c:pt>
                <c:pt idx="467">
                  <c:v>-21.539261000000035</c:v>
                </c:pt>
                <c:pt idx="468">
                  <c:v>-21.510717</c:v>
                </c:pt>
                <c:pt idx="469">
                  <c:v>-21.498406999999869</c:v>
                </c:pt>
                <c:pt idx="470">
                  <c:v>-21.464702999999865</c:v>
                </c:pt>
                <c:pt idx="471">
                  <c:v>-21.440253999999989</c:v>
                </c:pt>
                <c:pt idx="472">
                  <c:v>-21.426938999999987</c:v>
                </c:pt>
                <c:pt idx="473">
                  <c:v>-21.437538</c:v>
                </c:pt>
                <c:pt idx="474">
                  <c:v>-21.454961999999998</c:v>
                </c:pt>
                <c:pt idx="475">
                  <c:v>-21.451456</c:v>
                </c:pt>
                <c:pt idx="476">
                  <c:v>-21.446995000000001</c:v>
                </c:pt>
                <c:pt idx="477">
                  <c:v>-21.443507999999884</c:v>
                </c:pt>
                <c:pt idx="478">
                  <c:v>-21.430731000000002</c:v>
                </c:pt>
                <c:pt idx="479">
                  <c:v>-21.451197000000001</c:v>
                </c:pt>
                <c:pt idx="480">
                  <c:v>-21.429943000000002</c:v>
                </c:pt>
                <c:pt idx="481">
                  <c:v>-21.42050399999988</c:v>
                </c:pt>
                <c:pt idx="482">
                  <c:v>-21.405253999999989</c:v>
                </c:pt>
                <c:pt idx="483">
                  <c:v>-21.38270999999984</c:v>
                </c:pt>
                <c:pt idx="484">
                  <c:v>-21.377281000000089</c:v>
                </c:pt>
                <c:pt idx="485">
                  <c:v>-21.362405999999989</c:v>
                </c:pt>
                <c:pt idx="486">
                  <c:v>-21.381983000000005</c:v>
                </c:pt>
                <c:pt idx="487">
                  <c:v>-21.364363000000001</c:v>
                </c:pt>
                <c:pt idx="488">
                  <c:v>-21.342444999999891</c:v>
                </c:pt>
                <c:pt idx="489">
                  <c:v>-21.340250000000001</c:v>
                </c:pt>
                <c:pt idx="490">
                  <c:v>-21.316139</c:v>
                </c:pt>
                <c:pt idx="491">
                  <c:v>-21.265458999999989</c:v>
                </c:pt>
                <c:pt idx="492">
                  <c:v>-21.255130999999899</c:v>
                </c:pt>
                <c:pt idx="493">
                  <c:v>-21.232737999999884</c:v>
                </c:pt>
                <c:pt idx="494">
                  <c:v>-21.237175000000104</c:v>
                </c:pt>
                <c:pt idx="495">
                  <c:v>-21.239082</c:v>
                </c:pt>
                <c:pt idx="496">
                  <c:v>-21.257368000000035</c:v>
                </c:pt>
                <c:pt idx="497">
                  <c:v>-21.235455999999999</c:v>
                </c:pt>
                <c:pt idx="498">
                  <c:v>-21.240458</c:v>
                </c:pt>
                <c:pt idx="499">
                  <c:v>-21.218836</c:v>
                </c:pt>
                <c:pt idx="500">
                  <c:v>-21.219816000000005</c:v>
                </c:pt>
                <c:pt idx="501">
                  <c:v>-21.203399999999895</c:v>
                </c:pt>
                <c:pt idx="502">
                  <c:v>-21.232289999999907</c:v>
                </c:pt>
                <c:pt idx="503">
                  <c:v>-21.273434000000002</c:v>
                </c:pt>
                <c:pt idx="504">
                  <c:v>-21.329545999999986</c:v>
                </c:pt>
                <c:pt idx="505">
                  <c:v>-21.385035999999989</c:v>
                </c:pt>
                <c:pt idx="506">
                  <c:v>-21.449681999999989</c:v>
                </c:pt>
                <c:pt idx="507">
                  <c:v>-21.504370000000005</c:v>
                </c:pt>
                <c:pt idx="508">
                  <c:v>-21.564205000000001</c:v>
                </c:pt>
                <c:pt idx="509">
                  <c:v>-21.616593999999999</c:v>
                </c:pt>
                <c:pt idx="510">
                  <c:v>-21.646885000000108</c:v>
                </c:pt>
                <c:pt idx="511">
                  <c:v>-21.633001000000096</c:v>
                </c:pt>
                <c:pt idx="512">
                  <c:v>-21.615427</c:v>
                </c:pt>
                <c:pt idx="513">
                  <c:v>-21.619700999999999</c:v>
                </c:pt>
                <c:pt idx="514">
                  <c:v>-21.638138000000001</c:v>
                </c:pt>
                <c:pt idx="515">
                  <c:v>-21.661524</c:v>
                </c:pt>
                <c:pt idx="516">
                  <c:v>-21.675674000000001</c:v>
                </c:pt>
                <c:pt idx="517">
                  <c:v>-21.639749999999989</c:v>
                </c:pt>
                <c:pt idx="518">
                  <c:v>-21.607310999999999</c:v>
                </c:pt>
                <c:pt idx="519">
                  <c:v>-21.567976000000005</c:v>
                </c:pt>
                <c:pt idx="520">
                  <c:v>-21.545794999999895</c:v>
                </c:pt>
                <c:pt idx="521">
                  <c:v>-21.509347999999989</c:v>
                </c:pt>
                <c:pt idx="522">
                  <c:v>-21.499763000000002</c:v>
                </c:pt>
                <c:pt idx="523">
                  <c:v>-21.478000999999907</c:v>
                </c:pt>
                <c:pt idx="524">
                  <c:v>-21.498750999999899</c:v>
                </c:pt>
                <c:pt idx="525">
                  <c:v>-21.499851000000035</c:v>
                </c:pt>
                <c:pt idx="526">
                  <c:v>-21.509340000000002</c:v>
                </c:pt>
                <c:pt idx="527">
                  <c:v>-21.515425</c:v>
                </c:pt>
                <c:pt idx="528">
                  <c:v>-21.516081000000035</c:v>
                </c:pt>
                <c:pt idx="529">
                  <c:v>-21.512775000000001</c:v>
                </c:pt>
                <c:pt idx="530">
                  <c:v>-21.517092000000005</c:v>
                </c:pt>
                <c:pt idx="531">
                  <c:v>-21.551899000000031</c:v>
                </c:pt>
                <c:pt idx="532">
                  <c:v>-21.575188000000001</c:v>
                </c:pt>
                <c:pt idx="533">
                  <c:v>-21.589646999999839</c:v>
                </c:pt>
                <c:pt idx="534">
                  <c:v>-21.610371000000104</c:v>
                </c:pt>
                <c:pt idx="535">
                  <c:v>-21.654199999999999</c:v>
                </c:pt>
                <c:pt idx="536">
                  <c:v>-21.673662</c:v>
                </c:pt>
                <c:pt idx="537">
                  <c:v>-21.689978000000089</c:v>
                </c:pt>
                <c:pt idx="538">
                  <c:v>-21.689951000000104</c:v>
                </c:pt>
                <c:pt idx="539">
                  <c:v>-21.697514999999999</c:v>
                </c:pt>
                <c:pt idx="540">
                  <c:v>-21.702567999999989</c:v>
                </c:pt>
                <c:pt idx="541">
                  <c:v>-21.733163999999999</c:v>
                </c:pt>
                <c:pt idx="542">
                  <c:v>-21.751207000000001</c:v>
                </c:pt>
                <c:pt idx="543">
                  <c:v>-21.758775999999987</c:v>
                </c:pt>
                <c:pt idx="544">
                  <c:v>-21.799075999999999</c:v>
                </c:pt>
                <c:pt idx="545">
                  <c:v>-21.843785999999987</c:v>
                </c:pt>
                <c:pt idx="546">
                  <c:v>-21.837738000000005</c:v>
                </c:pt>
                <c:pt idx="547">
                  <c:v>-21.885444999999873</c:v>
                </c:pt>
                <c:pt idx="548">
                  <c:v>-21.906793999999891</c:v>
                </c:pt>
                <c:pt idx="549">
                  <c:v>-21.924416999999895</c:v>
                </c:pt>
                <c:pt idx="550">
                  <c:v>-21.934681000000001</c:v>
                </c:pt>
                <c:pt idx="551">
                  <c:v>-21.959769999999907</c:v>
                </c:pt>
                <c:pt idx="552">
                  <c:v>-21.979773000000002</c:v>
                </c:pt>
                <c:pt idx="553">
                  <c:v>-21.977087000000001</c:v>
                </c:pt>
                <c:pt idx="554">
                  <c:v>-21.949218999999989</c:v>
                </c:pt>
                <c:pt idx="555">
                  <c:v>-21.934899999999999</c:v>
                </c:pt>
                <c:pt idx="556">
                  <c:v>-21.953265999999999</c:v>
                </c:pt>
                <c:pt idx="557">
                  <c:v>-21.94697</c:v>
                </c:pt>
                <c:pt idx="558">
                  <c:v>-21.964168999999988</c:v>
                </c:pt>
                <c:pt idx="559">
                  <c:v>-21.984479999999884</c:v>
                </c:pt>
                <c:pt idx="560">
                  <c:v>-22.005662999999895</c:v>
                </c:pt>
                <c:pt idx="561">
                  <c:v>-22.012913000000001</c:v>
                </c:pt>
                <c:pt idx="562">
                  <c:v>-22.020790000000002</c:v>
                </c:pt>
                <c:pt idx="563">
                  <c:v>-22.029457000000001</c:v>
                </c:pt>
                <c:pt idx="564">
                  <c:v>-22.037182000000001</c:v>
                </c:pt>
                <c:pt idx="565">
                  <c:v>-22.043025999999987</c:v>
                </c:pt>
                <c:pt idx="566">
                  <c:v>-22.055185000000005</c:v>
                </c:pt>
                <c:pt idx="567">
                  <c:v>-22.067321999999987</c:v>
                </c:pt>
                <c:pt idx="568">
                  <c:v>-22.046479999999907</c:v>
                </c:pt>
                <c:pt idx="569">
                  <c:v>-22.069797999999899</c:v>
                </c:pt>
                <c:pt idx="570">
                  <c:v>-22.059986000000031</c:v>
                </c:pt>
                <c:pt idx="571">
                  <c:v>-22.040509999999884</c:v>
                </c:pt>
                <c:pt idx="572">
                  <c:v>-22.056107999999988</c:v>
                </c:pt>
                <c:pt idx="573">
                  <c:v>-22.063571999999986</c:v>
                </c:pt>
                <c:pt idx="574">
                  <c:v>-22.041032999999899</c:v>
                </c:pt>
                <c:pt idx="575">
                  <c:v>-21.999581999999986</c:v>
                </c:pt>
                <c:pt idx="576">
                  <c:v>-21.938559999999907</c:v>
                </c:pt>
                <c:pt idx="577">
                  <c:v>-21.916841999999999</c:v>
                </c:pt>
                <c:pt idx="578">
                  <c:v>-21.916129999999907</c:v>
                </c:pt>
                <c:pt idx="579">
                  <c:v>-21.881577</c:v>
                </c:pt>
                <c:pt idx="580">
                  <c:v>-21.894873000000104</c:v>
                </c:pt>
                <c:pt idx="581">
                  <c:v>-21.921251000000005</c:v>
                </c:pt>
                <c:pt idx="582">
                  <c:v>-21.949105999999986</c:v>
                </c:pt>
                <c:pt idx="583">
                  <c:v>-21.91518999999991</c:v>
                </c:pt>
                <c:pt idx="584">
                  <c:v>-21.867092</c:v>
                </c:pt>
                <c:pt idx="585">
                  <c:v>-21.830271000000035</c:v>
                </c:pt>
                <c:pt idx="586">
                  <c:v>-21.786138999999899</c:v>
                </c:pt>
                <c:pt idx="587">
                  <c:v>-21.757784000000001</c:v>
                </c:pt>
                <c:pt idx="588">
                  <c:v>-21.722421999999895</c:v>
                </c:pt>
                <c:pt idx="589">
                  <c:v>-10.928035000000001</c:v>
                </c:pt>
                <c:pt idx="590">
                  <c:v>17.528119999999884</c:v>
                </c:pt>
                <c:pt idx="591">
                  <c:v>44.914584999999995</c:v>
                </c:pt>
                <c:pt idx="592">
                  <c:v>70.662436999999599</c:v>
                </c:pt>
                <c:pt idx="593">
                  <c:v>94.851890999999981</c:v>
                </c:pt>
                <c:pt idx="594">
                  <c:v>121.79059599999999</c:v>
                </c:pt>
                <c:pt idx="595">
                  <c:v>145.93858299999999</c:v>
                </c:pt>
                <c:pt idx="596">
                  <c:v>165.9871370000011</c:v>
                </c:pt>
                <c:pt idx="597">
                  <c:v>187.454544</c:v>
                </c:pt>
                <c:pt idx="598">
                  <c:v>204.62321499999999</c:v>
                </c:pt>
                <c:pt idx="599">
                  <c:v>220.76563999999999</c:v>
                </c:pt>
                <c:pt idx="600">
                  <c:v>236.27355999999904</c:v>
                </c:pt>
                <c:pt idx="601">
                  <c:v>250.52212500000007</c:v>
                </c:pt>
                <c:pt idx="602">
                  <c:v>263.89611799999727</c:v>
                </c:pt>
                <c:pt idx="603">
                  <c:v>276.45300299999963</c:v>
                </c:pt>
                <c:pt idx="604">
                  <c:v>288.258667</c:v>
                </c:pt>
                <c:pt idx="605">
                  <c:v>299.38089000000002</c:v>
                </c:pt>
                <c:pt idx="606">
                  <c:v>310.06298800000002</c:v>
                </c:pt>
                <c:pt idx="607">
                  <c:v>319.86187699999999</c:v>
                </c:pt>
                <c:pt idx="608">
                  <c:v>329.064819</c:v>
                </c:pt>
                <c:pt idx="609">
                  <c:v>337.71490499999999</c:v>
                </c:pt>
                <c:pt idx="610">
                  <c:v>345.98309299999869</c:v>
                </c:pt>
                <c:pt idx="611">
                  <c:v>353.58190899999869</c:v>
                </c:pt>
                <c:pt idx="612">
                  <c:v>360.72805799999804</c:v>
                </c:pt>
                <c:pt idx="613">
                  <c:v>367.44647200000003</c:v>
                </c:pt>
                <c:pt idx="614">
                  <c:v>373.87301599999893</c:v>
                </c:pt>
                <c:pt idx="615">
                  <c:v>379.78622399999864</c:v>
                </c:pt>
                <c:pt idx="616">
                  <c:v>385.34051499999993</c:v>
                </c:pt>
                <c:pt idx="617">
                  <c:v>392.27938799999993</c:v>
                </c:pt>
                <c:pt idx="618">
                  <c:v>397.06720000000001</c:v>
                </c:pt>
                <c:pt idx="619">
                  <c:v>401.55499300000002</c:v>
                </c:pt>
                <c:pt idx="620">
                  <c:v>405.88738999999993</c:v>
                </c:pt>
                <c:pt idx="621">
                  <c:v>409.89788800000002</c:v>
                </c:pt>
                <c:pt idx="622">
                  <c:v>414.27072099999964</c:v>
                </c:pt>
                <c:pt idx="623">
                  <c:v>418.31494099999998</c:v>
                </c:pt>
                <c:pt idx="624">
                  <c:v>421.54617299999899</c:v>
                </c:pt>
                <c:pt idx="625">
                  <c:v>424.62948600000038</c:v>
                </c:pt>
                <c:pt idx="626">
                  <c:v>427.47204599999969</c:v>
                </c:pt>
                <c:pt idx="627">
                  <c:v>430.13284299999998</c:v>
                </c:pt>
                <c:pt idx="628">
                  <c:v>433.06549100000001</c:v>
                </c:pt>
                <c:pt idx="629">
                  <c:v>435.40371699999804</c:v>
                </c:pt>
                <c:pt idx="630">
                  <c:v>437.62289399999997</c:v>
                </c:pt>
                <c:pt idx="631">
                  <c:v>439.78292800000003</c:v>
                </c:pt>
                <c:pt idx="632">
                  <c:v>441.77047700000003</c:v>
                </c:pt>
                <c:pt idx="633">
                  <c:v>443.61175499999899</c:v>
                </c:pt>
                <c:pt idx="634">
                  <c:v>445.329498</c:v>
                </c:pt>
                <c:pt idx="635">
                  <c:v>446.97537199999869</c:v>
                </c:pt>
                <c:pt idx="636">
                  <c:v>448.69924900000001</c:v>
                </c:pt>
                <c:pt idx="637">
                  <c:v>450.93988000000002</c:v>
                </c:pt>
                <c:pt idx="638">
                  <c:v>452.22991899999869</c:v>
                </c:pt>
                <c:pt idx="639">
                  <c:v>453.40359499999869</c:v>
                </c:pt>
                <c:pt idx="640">
                  <c:v>454.70193499999863</c:v>
                </c:pt>
                <c:pt idx="641">
                  <c:v>455.75756799999999</c:v>
                </c:pt>
                <c:pt idx="642">
                  <c:v>456.74984700000078</c:v>
                </c:pt>
                <c:pt idx="643">
                  <c:v>457.65948500000212</c:v>
                </c:pt>
                <c:pt idx="644">
                  <c:v>458.658478</c:v>
                </c:pt>
                <c:pt idx="645">
                  <c:v>459.47167999999863</c:v>
                </c:pt>
                <c:pt idx="646">
                  <c:v>460.24066200000038</c:v>
                </c:pt>
                <c:pt idx="647">
                  <c:v>460.94250499999993</c:v>
                </c:pt>
                <c:pt idx="648">
                  <c:v>461.61218300000002</c:v>
                </c:pt>
                <c:pt idx="649">
                  <c:v>462.241669</c:v>
                </c:pt>
                <c:pt idx="650">
                  <c:v>462.81341599999899</c:v>
                </c:pt>
                <c:pt idx="651">
                  <c:v>463.35098300000038</c:v>
                </c:pt>
                <c:pt idx="652">
                  <c:v>464.03317299999804</c:v>
                </c:pt>
                <c:pt idx="653">
                  <c:v>464.50308200000001</c:v>
                </c:pt>
                <c:pt idx="654">
                  <c:v>464.97970599999923</c:v>
                </c:pt>
                <c:pt idx="655">
                  <c:v>465.42773399999834</c:v>
                </c:pt>
                <c:pt idx="656">
                  <c:v>465.87124599999999</c:v>
                </c:pt>
                <c:pt idx="657">
                  <c:v>466.36676</c:v>
                </c:pt>
                <c:pt idx="658">
                  <c:v>466.81014999999923</c:v>
                </c:pt>
                <c:pt idx="659">
                  <c:v>467.15405299999998</c:v>
                </c:pt>
                <c:pt idx="660">
                  <c:v>467.46853599999804</c:v>
                </c:pt>
                <c:pt idx="661">
                  <c:v>467.73651099999751</c:v>
                </c:pt>
                <c:pt idx="662">
                  <c:v>467.97283899999923</c:v>
                </c:pt>
                <c:pt idx="663">
                  <c:v>468.19296300000002</c:v>
                </c:pt>
                <c:pt idx="664">
                  <c:v>468.42147799999816</c:v>
                </c:pt>
                <c:pt idx="665">
                  <c:v>468.64373799999993</c:v>
                </c:pt>
                <c:pt idx="666">
                  <c:v>469.7369079999981</c:v>
                </c:pt>
                <c:pt idx="667">
                  <c:v>469.85717799999969</c:v>
                </c:pt>
                <c:pt idx="668">
                  <c:v>469.99475099999893</c:v>
                </c:pt>
                <c:pt idx="669">
                  <c:v>470.15728800000147</c:v>
                </c:pt>
                <c:pt idx="670">
                  <c:v>470.30102499999964</c:v>
                </c:pt>
                <c:pt idx="671">
                  <c:v>470.42962599999993</c:v>
                </c:pt>
                <c:pt idx="672">
                  <c:v>470.51992799999999</c:v>
                </c:pt>
                <c:pt idx="673">
                  <c:v>470.592468</c:v>
                </c:pt>
                <c:pt idx="674">
                  <c:v>470.65066500000177</c:v>
                </c:pt>
                <c:pt idx="675">
                  <c:v>470.76986699999998</c:v>
                </c:pt>
                <c:pt idx="676">
                  <c:v>470.875092</c:v>
                </c:pt>
                <c:pt idx="677">
                  <c:v>470.97048999999993</c:v>
                </c:pt>
                <c:pt idx="678">
                  <c:v>471.06137099999899</c:v>
                </c:pt>
                <c:pt idx="679">
                  <c:v>471.128784</c:v>
                </c:pt>
                <c:pt idx="680">
                  <c:v>471.19708300000002</c:v>
                </c:pt>
                <c:pt idx="681">
                  <c:v>471.25805699999893</c:v>
                </c:pt>
                <c:pt idx="682">
                  <c:v>471.29293799999863</c:v>
                </c:pt>
                <c:pt idx="683">
                  <c:v>471.32376099999999</c:v>
                </c:pt>
                <c:pt idx="684">
                  <c:v>471.38317899999828</c:v>
                </c:pt>
                <c:pt idx="685">
                  <c:v>471.44439699999964</c:v>
                </c:pt>
                <c:pt idx="686">
                  <c:v>471.48584</c:v>
                </c:pt>
                <c:pt idx="687">
                  <c:v>471.53286700000001</c:v>
                </c:pt>
                <c:pt idx="688">
                  <c:v>471.554169</c:v>
                </c:pt>
                <c:pt idx="689">
                  <c:v>471.57134999999869</c:v>
                </c:pt>
                <c:pt idx="690">
                  <c:v>471.59588600000001</c:v>
                </c:pt>
                <c:pt idx="691">
                  <c:v>471.63055399999899</c:v>
                </c:pt>
                <c:pt idx="692">
                  <c:v>471.63156099999969</c:v>
                </c:pt>
                <c:pt idx="693">
                  <c:v>471.610321</c:v>
                </c:pt>
                <c:pt idx="694">
                  <c:v>471.59787</c:v>
                </c:pt>
                <c:pt idx="695">
                  <c:v>471.57910199999969</c:v>
                </c:pt>
                <c:pt idx="696">
                  <c:v>471.57308999999964</c:v>
                </c:pt>
                <c:pt idx="697">
                  <c:v>471.56817599999869</c:v>
                </c:pt>
                <c:pt idx="698">
                  <c:v>471.59857199999863</c:v>
                </c:pt>
                <c:pt idx="699">
                  <c:v>471.65273999999999</c:v>
                </c:pt>
                <c:pt idx="700">
                  <c:v>471.69531199999869</c:v>
                </c:pt>
                <c:pt idx="701">
                  <c:v>471.73861699999804</c:v>
                </c:pt>
                <c:pt idx="702">
                  <c:v>471.77459700000003</c:v>
                </c:pt>
                <c:pt idx="703">
                  <c:v>471.82376099999999</c:v>
                </c:pt>
                <c:pt idx="704">
                  <c:v>471.86831699999863</c:v>
                </c:pt>
                <c:pt idx="705">
                  <c:v>471.90878300000003</c:v>
                </c:pt>
                <c:pt idx="706">
                  <c:v>471.95397899999864</c:v>
                </c:pt>
                <c:pt idx="707">
                  <c:v>471.98190299999834</c:v>
                </c:pt>
                <c:pt idx="708">
                  <c:v>472.01400799999999</c:v>
                </c:pt>
                <c:pt idx="709">
                  <c:v>472.05898999999999</c:v>
                </c:pt>
                <c:pt idx="710">
                  <c:v>472.09030199999899</c:v>
                </c:pt>
                <c:pt idx="711">
                  <c:v>472.11038200000002</c:v>
                </c:pt>
                <c:pt idx="712">
                  <c:v>472.10122699999999</c:v>
                </c:pt>
                <c:pt idx="713">
                  <c:v>472.12307699999963</c:v>
                </c:pt>
                <c:pt idx="714">
                  <c:v>472.13964800000002</c:v>
                </c:pt>
                <c:pt idx="715">
                  <c:v>472.152039</c:v>
                </c:pt>
                <c:pt idx="716">
                  <c:v>472.157104</c:v>
                </c:pt>
                <c:pt idx="717">
                  <c:v>472.16317699999894</c:v>
                </c:pt>
                <c:pt idx="718">
                  <c:v>472.15933200000001</c:v>
                </c:pt>
                <c:pt idx="719">
                  <c:v>472.17721599999999</c:v>
                </c:pt>
                <c:pt idx="720">
                  <c:v>472.16604599999999</c:v>
                </c:pt>
                <c:pt idx="721">
                  <c:v>472.15002399999997</c:v>
                </c:pt>
                <c:pt idx="722">
                  <c:v>472.13705399999969</c:v>
                </c:pt>
                <c:pt idx="723">
                  <c:v>472.12066700000008</c:v>
                </c:pt>
                <c:pt idx="724">
                  <c:v>472.10763500000002</c:v>
                </c:pt>
                <c:pt idx="725">
                  <c:v>472.09719799999863</c:v>
                </c:pt>
                <c:pt idx="726">
                  <c:v>472.08288599999997</c:v>
                </c:pt>
                <c:pt idx="727">
                  <c:v>472.07440200000002</c:v>
                </c:pt>
                <c:pt idx="728">
                  <c:v>472.08068800000001</c:v>
                </c:pt>
                <c:pt idx="729">
                  <c:v>472.09707599999899</c:v>
                </c:pt>
                <c:pt idx="730">
                  <c:v>472.11273199999999</c:v>
                </c:pt>
                <c:pt idx="731">
                  <c:v>472.11895799999894</c:v>
                </c:pt>
                <c:pt idx="732">
                  <c:v>472.11526500000002</c:v>
                </c:pt>
                <c:pt idx="733">
                  <c:v>472.12811299999828</c:v>
                </c:pt>
                <c:pt idx="734">
                  <c:v>472.17492700000008</c:v>
                </c:pt>
                <c:pt idx="735">
                  <c:v>472.20895399999893</c:v>
                </c:pt>
                <c:pt idx="736">
                  <c:v>472.213684</c:v>
                </c:pt>
                <c:pt idx="737">
                  <c:v>472.24252300000001</c:v>
                </c:pt>
                <c:pt idx="738">
                  <c:v>472.251892</c:v>
                </c:pt>
                <c:pt idx="739">
                  <c:v>472.25012199999969</c:v>
                </c:pt>
                <c:pt idx="740">
                  <c:v>472.272583</c:v>
                </c:pt>
                <c:pt idx="741">
                  <c:v>472.30117799999869</c:v>
                </c:pt>
                <c:pt idx="742">
                  <c:v>472.32122799999894</c:v>
                </c:pt>
                <c:pt idx="743">
                  <c:v>472.31603999999834</c:v>
                </c:pt>
                <c:pt idx="744">
                  <c:v>472.30310100000003</c:v>
                </c:pt>
                <c:pt idx="745">
                  <c:v>472.29730199999869</c:v>
                </c:pt>
                <c:pt idx="746">
                  <c:v>472.30990600000001</c:v>
                </c:pt>
                <c:pt idx="747">
                  <c:v>472.30358899999999</c:v>
                </c:pt>
                <c:pt idx="748">
                  <c:v>472.31021099999964</c:v>
                </c:pt>
                <c:pt idx="749">
                  <c:v>472.31823699999899</c:v>
                </c:pt>
                <c:pt idx="750">
                  <c:v>472.29135099999786</c:v>
                </c:pt>
                <c:pt idx="751">
                  <c:v>472.27279700000003</c:v>
                </c:pt>
                <c:pt idx="752">
                  <c:v>472.26751699999869</c:v>
                </c:pt>
                <c:pt idx="753">
                  <c:v>472.24816899999894</c:v>
                </c:pt>
                <c:pt idx="754">
                  <c:v>472.19961499999999</c:v>
                </c:pt>
                <c:pt idx="755">
                  <c:v>472.17697099999964</c:v>
                </c:pt>
                <c:pt idx="756">
                  <c:v>472.17428600000147</c:v>
                </c:pt>
                <c:pt idx="757">
                  <c:v>472.18194599999993</c:v>
                </c:pt>
                <c:pt idx="758">
                  <c:v>472.180634</c:v>
                </c:pt>
                <c:pt idx="759">
                  <c:v>472.15454100000147</c:v>
                </c:pt>
                <c:pt idx="760">
                  <c:v>472.12713599999893</c:v>
                </c:pt>
                <c:pt idx="761">
                  <c:v>472.13430799999969</c:v>
                </c:pt>
                <c:pt idx="762">
                  <c:v>472.15026899999998</c:v>
                </c:pt>
                <c:pt idx="763">
                  <c:v>472.16757200000001</c:v>
                </c:pt>
                <c:pt idx="764">
                  <c:v>472.17950400000001</c:v>
                </c:pt>
                <c:pt idx="765">
                  <c:v>472.18710299999969</c:v>
                </c:pt>
                <c:pt idx="766">
                  <c:v>472.20751999999834</c:v>
                </c:pt>
                <c:pt idx="767">
                  <c:v>472.22097799999869</c:v>
                </c:pt>
                <c:pt idx="768">
                  <c:v>472.21786500000002</c:v>
                </c:pt>
                <c:pt idx="769">
                  <c:v>472.20202599999999</c:v>
                </c:pt>
                <c:pt idx="770">
                  <c:v>472.182098</c:v>
                </c:pt>
                <c:pt idx="771">
                  <c:v>472.18731699999893</c:v>
                </c:pt>
                <c:pt idx="772">
                  <c:v>472.19030799999899</c:v>
                </c:pt>
                <c:pt idx="773">
                  <c:v>472.20312499999869</c:v>
                </c:pt>
                <c:pt idx="774">
                  <c:v>472.20913699999869</c:v>
                </c:pt>
                <c:pt idx="775">
                  <c:v>472.20385700000003</c:v>
                </c:pt>
                <c:pt idx="776">
                  <c:v>472.21523999999869</c:v>
                </c:pt>
                <c:pt idx="777">
                  <c:v>472.21829199999894</c:v>
                </c:pt>
                <c:pt idx="778">
                  <c:v>472.207672</c:v>
                </c:pt>
                <c:pt idx="779">
                  <c:v>472.214203</c:v>
                </c:pt>
                <c:pt idx="780">
                  <c:v>472.22863799999863</c:v>
                </c:pt>
                <c:pt idx="781">
                  <c:v>472.255585</c:v>
                </c:pt>
                <c:pt idx="782">
                  <c:v>472.28253199999864</c:v>
                </c:pt>
                <c:pt idx="783">
                  <c:v>472.285889</c:v>
                </c:pt>
                <c:pt idx="784">
                  <c:v>472.27819799999804</c:v>
                </c:pt>
                <c:pt idx="785">
                  <c:v>472.26986699999998</c:v>
                </c:pt>
                <c:pt idx="786">
                  <c:v>472.24200400000001</c:v>
                </c:pt>
                <c:pt idx="787">
                  <c:v>472.23748799999993</c:v>
                </c:pt>
                <c:pt idx="788">
                  <c:v>472.22878999999864</c:v>
                </c:pt>
                <c:pt idx="789">
                  <c:v>472.23315399999774</c:v>
                </c:pt>
                <c:pt idx="790">
                  <c:v>472.23187299999893</c:v>
                </c:pt>
                <c:pt idx="791">
                  <c:v>472.23974600000003</c:v>
                </c:pt>
                <c:pt idx="792">
                  <c:v>472.26464800000002</c:v>
                </c:pt>
                <c:pt idx="793">
                  <c:v>472.28066999999999</c:v>
                </c:pt>
                <c:pt idx="794">
                  <c:v>472.29409799999894</c:v>
                </c:pt>
                <c:pt idx="795">
                  <c:v>472.28979500000003</c:v>
                </c:pt>
                <c:pt idx="796">
                  <c:v>472.28536999999869</c:v>
                </c:pt>
                <c:pt idx="797">
                  <c:v>472.26214599999969</c:v>
                </c:pt>
                <c:pt idx="798">
                  <c:v>472.24011199999899</c:v>
                </c:pt>
                <c:pt idx="799">
                  <c:v>472.22406000000001</c:v>
                </c:pt>
                <c:pt idx="800">
                  <c:v>472.23263499999899</c:v>
                </c:pt>
                <c:pt idx="801">
                  <c:v>472.24273699999969</c:v>
                </c:pt>
                <c:pt idx="802">
                  <c:v>472.27426100000002</c:v>
                </c:pt>
                <c:pt idx="803">
                  <c:v>472.28753699999834</c:v>
                </c:pt>
                <c:pt idx="804">
                  <c:v>472.28405799999899</c:v>
                </c:pt>
                <c:pt idx="805">
                  <c:v>472.29360999999869</c:v>
                </c:pt>
                <c:pt idx="806">
                  <c:v>472.31683299999969</c:v>
                </c:pt>
                <c:pt idx="807">
                  <c:v>472.315674</c:v>
                </c:pt>
                <c:pt idx="808">
                  <c:v>472.32629399999894</c:v>
                </c:pt>
                <c:pt idx="809">
                  <c:v>472.33196999999899</c:v>
                </c:pt>
                <c:pt idx="810">
                  <c:v>472.31549100000001</c:v>
                </c:pt>
                <c:pt idx="811">
                  <c:v>472.28244000000001</c:v>
                </c:pt>
                <c:pt idx="812">
                  <c:v>472.24801599999893</c:v>
                </c:pt>
                <c:pt idx="813">
                  <c:v>472.23477199999923</c:v>
                </c:pt>
                <c:pt idx="814">
                  <c:v>472.24145499999969</c:v>
                </c:pt>
                <c:pt idx="815">
                  <c:v>472.20962500000002</c:v>
                </c:pt>
                <c:pt idx="816">
                  <c:v>472.19314599999899</c:v>
                </c:pt>
                <c:pt idx="817">
                  <c:v>472.18283100000002</c:v>
                </c:pt>
                <c:pt idx="818">
                  <c:v>472.16894500000001</c:v>
                </c:pt>
                <c:pt idx="819">
                  <c:v>472.16653399999899</c:v>
                </c:pt>
                <c:pt idx="820">
                  <c:v>472.16088900000148</c:v>
                </c:pt>
                <c:pt idx="821">
                  <c:v>472.16983000000147</c:v>
                </c:pt>
                <c:pt idx="822">
                  <c:v>472.17456099999998</c:v>
                </c:pt>
                <c:pt idx="823">
                  <c:v>472.17507899999993</c:v>
                </c:pt>
                <c:pt idx="824">
                  <c:v>472.18316700000003</c:v>
                </c:pt>
                <c:pt idx="825">
                  <c:v>472.18078600000001</c:v>
                </c:pt>
                <c:pt idx="826">
                  <c:v>472.16940300000078</c:v>
                </c:pt>
                <c:pt idx="827">
                  <c:v>472.16055299999999</c:v>
                </c:pt>
                <c:pt idx="828">
                  <c:v>472.16568000000183</c:v>
                </c:pt>
                <c:pt idx="829">
                  <c:v>472.17611699999804</c:v>
                </c:pt>
                <c:pt idx="830">
                  <c:v>472.18954500000001</c:v>
                </c:pt>
                <c:pt idx="831">
                  <c:v>472.20410199999969</c:v>
                </c:pt>
                <c:pt idx="832">
                  <c:v>472.23870799999804</c:v>
                </c:pt>
                <c:pt idx="833">
                  <c:v>472.24719199999993</c:v>
                </c:pt>
                <c:pt idx="834">
                  <c:v>472.24105799999899</c:v>
                </c:pt>
                <c:pt idx="835">
                  <c:v>472.22048999999993</c:v>
                </c:pt>
                <c:pt idx="836">
                  <c:v>472.20047</c:v>
                </c:pt>
                <c:pt idx="837">
                  <c:v>472.18893399999899</c:v>
                </c:pt>
                <c:pt idx="838">
                  <c:v>472.18099999999993</c:v>
                </c:pt>
                <c:pt idx="839">
                  <c:v>472.16278100000147</c:v>
                </c:pt>
                <c:pt idx="840">
                  <c:v>472.16525300000001</c:v>
                </c:pt>
                <c:pt idx="841">
                  <c:v>472.17263800000001</c:v>
                </c:pt>
                <c:pt idx="842">
                  <c:v>472.18035899999899</c:v>
                </c:pt>
                <c:pt idx="843">
                  <c:v>472.18936200000002</c:v>
                </c:pt>
                <c:pt idx="844">
                  <c:v>472.20281999999969</c:v>
                </c:pt>
                <c:pt idx="845">
                  <c:v>472.20297199999999</c:v>
                </c:pt>
                <c:pt idx="846">
                  <c:v>472.20791599999899</c:v>
                </c:pt>
                <c:pt idx="847">
                  <c:v>472.21905500000003</c:v>
                </c:pt>
                <c:pt idx="848">
                  <c:v>472.21862799999963</c:v>
                </c:pt>
                <c:pt idx="849">
                  <c:v>472.20111099999809</c:v>
                </c:pt>
                <c:pt idx="850">
                  <c:v>472.20016500000003</c:v>
                </c:pt>
                <c:pt idx="851">
                  <c:v>472.24484300000177</c:v>
                </c:pt>
                <c:pt idx="852">
                  <c:v>472.29138199999869</c:v>
                </c:pt>
                <c:pt idx="853">
                  <c:v>472.30529799999999</c:v>
                </c:pt>
                <c:pt idx="854">
                  <c:v>472.33550999999869</c:v>
                </c:pt>
                <c:pt idx="855">
                  <c:v>472.39419599999923</c:v>
                </c:pt>
                <c:pt idx="856">
                  <c:v>472.43203699999816</c:v>
                </c:pt>
                <c:pt idx="857">
                  <c:v>472.47338899999869</c:v>
                </c:pt>
                <c:pt idx="858">
                  <c:v>472.49151599999703</c:v>
                </c:pt>
                <c:pt idx="859">
                  <c:v>472.48568699999993</c:v>
                </c:pt>
                <c:pt idx="860">
                  <c:v>472.46871899999798</c:v>
                </c:pt>
                <c:pt idx="861">
                  <c:v>472.43951399999804</c:v>
                </c:pt>
                <c:pt idx="862">
                  <c:v>472.41149899999863</c:v>
                </c:pt>
                <c:pt idx="863">
                  <c:v>472.3867189999981</c:v>
                </c:pt>
                <c:pt idx="864">
                  <c:v>472.38012699999899</c:v>
                </c:pt>
                <c:pt idx="865">
                  <c:v>472.36154199999999</c:v>
                </c:pt>
                <c:pt idx="866">
                  <c:v>472.34445200000147</c:v>
                </c:pt>
                <c:pt idx="867">
                  <c:v>472.32739299999969</c:v>
                </c:pt>
                <c:pt idx="868">
                  <c:v>472.313873</c:v>
                </c:pt>
                <c:pt idx="869">
                  <c:v>472.30270400000001</c:v>
                </c:pt>
                <c:pt idx="870">
                  <c:v>472.27777099999969</c:v>
                </c:pt>
                <c:pt idx="871">
                  <c:v>472.26071199999899</c:v>
                </c:pt>
                <c:pt idx="872">
                  <c:v>472.25259399999999</c:v>
                </c:pt>
                <c:pt idx="873">
                  <c:v>472.25244099999998</c:v>
                </c:pt>
                <c:pt idx="874">
                  <c:v>472.250946</c:v>
                </c:pt>
                <c:pt idx="875">
                  <c:v>472.254974</c:v>
                </c:pt>
                <c:pt idx="876">
                  <c:v>472.25332599999899</c:v>
                </c:pt>
                <c:pt idx="877">
                  <c:v>472.25875899999869</c:v>
                </c:pt>
                <c:pt idx="878">
                  <c:v>472.27462800000001</c:v>
                </c:pt>
                <c:pt idx="879">
                  <c:v>472.29952999999864</c:v>
                </c:pt>
                <c:pt idx="880">
                  <c:v>472.30139199999923</c:v>
                </c:pt>
                <c:pt idx="881">
                  <c:v>472.29565399999899</c:v>
                </c:pt>
                <c:pt idx="882">
                  <c:v>472.29480000000001</c:v>
                </c:pt>
                <c:pt idx="883">
                  <c:v>472.29821799999786</c:v>
                </c:pt>
                <c:pt idx="884">
                  <c:v>472.284088</c:v>
                </c:pt>
                <c:pt idx="885">
                  <c:v>472.26446499999997</c:v>
                </c:pt>
                <c:pt idx="886">
                  <c:v>472.25723299999999</c:v>
                </c:pt>
                <c:pt idx="887">
                  <c:v>470.67700200000002</c:v>
                </c:pt>
                <c:pt idx="888">
                  <c:v>448.46438599999999</c:v>
                </c:pt>
                <c:pt idx="889">
                  <c:v>420.18319699999893</c:v>
                </c:pt>
                <c:pt idx="890">
                  <c:v>393.90573099999864</c:v>
                </c:pt>
                <c:pt idx="891">
                  <c:v>368.14001500000001</c:v>
                </c:pt>
                <c:pt idx="892">
                  <c:v>344.46758999999969</c:v>
                </c:pt>
                <c:pt idx="893">
                  <c:v>322.24572799999999</c:v>
                </c:pt>
                <c:pt idx="894">
                  <c:v>301.341949</c:v>
                </c:pt>
                <c:pt idx="895">
                  <c:v>281.27362099999999</c:v>
                </c:pt>
                <c:pt idx="896">
                  <c:v>259.86550899999969</c:v>
                </c:pt>
                <c:pt idx="897">
                  <c:v>239.95152300000001</c:v>
                </c:pt>
                <c:pt idx="898">
                  <c:v>224.07095299999995</c:v>
                </c:pt>
                <c:pt idx="899">
                  <c:v>208.82043500000074</c:v>
                </c:pt>
                <c:pt idx="900">
                  <c:v>194.82295200000004</c:v>
                </c:pt>
                <c:pt idx="901">
                  <c:v>181.66302499999998</c:v>
                </c:pt>
                <c:pt idx="902">
                  <c:v>169.29945399999932</c:v>
                </c:pt>
                <c:pt idx="903">
                  <c:v>157.70341499999998</c:v>
                </c:pt>
                <c:pt idx="904">
                  <c:v>146.82292200000083</c:v>
                </c:pt>
                <c:pt idx="905">
                  <c:v>136.37614400000001</c:v>
                </c:pt>
                <c:pt idx="906">
                  <c:v>126.765091</c:v>
                </c:pt>
                <c:pt idx="907">
                  <c:v>117.550743</c:v>
                </c:pt>
                <c:pt idx="908">
                  <c:v>109.07004499999998</c:v>
                </c:pt>
                <c:pt idx="909">
                  <c:v>101.105225</c:v>
                </c:pt>
                <c:pt idx="910">
                  <c:v>93.626503</c:v>
                </c:pt>
                <c:pt idx="911">
                  <c:v>86.598770000000002</c:v>
                </c:pt>
                <c:pt idx="912">
                  <c:v>79.850387999999484</c:v>
                </c:pt>
                <c:pt idx="913">
                  <c:v>73.649254000000127</c:v>
                </c:pt>
                <c:pt idx="914">
                  <c:v>67.832504</c:v>
                </c:pt>
                <c:pt idx="915">
                  <c:v>62.364136000000002</c:v>
                </c:pt>
                <c:pt idx="916">
                  <c:v>57.138531000000171</c:v>
                </c:pt>
                <c:pt idx="917">
                  <c:v>51.554180000000002</c:v>
                </c:pt>
                <c:pt idx="918">
                  <c:v>47.194828000000001</c:v>
                </c:pt>
                <c:pt idx="919">
                  <c:v>42.936062</c:v>
                </c:pt>
                <c:pt idx="920">
                  <c:v>39.019924000000003</c:v>
                </c:pt>
                <c:pt idx="921">
                  <c:v>35.352676000000002</c:v>
                </c:pt>
                <c:pt idx="922">
                  <c:v>31.841068000000035</c:v>
                </c:pt>
                <c:pt idx="923">
                  <c:v>28.094559</c:v>
                </c:pt>
                <c:pt idx="924">
                  <c:v>24.603536999999989</c:v>
                </c:pt>
                <c:pt idx="925">
                  <c:v>21.804638000000001</c:v>
                </c:pt>
                <c:pt idx="926">
                  <c:v>19.178265000000035</c:v>
                </c:pt>
                <c:pt idx="927">
                  <c:v>16.668046999999884</c:v>
                </c:pt>
                <c:pt idx="928">
                  <c:v>14.365770000000024</c:v>
                </c:pt>
                <c:pt idx="929">
                  <c:v>12.203023</c:v>
                </c:pt>
                <c:pt idx="930">
                  <c:v>10.17526</c:v>
                </c:pt>
                <c:pt idx="931">
                  <c:v>8.2664540000000066</c:v>
                </c:pt>
                <c:pt idx="932">
                  <c:v>6.4206570000000003</c:v>
                </c:pt>
                <c:pt idx="933">
                  <c:v>4.7077309999999946</c:v>
                </c:pt>
                <c:pt idx="934">
                  <c:v>3.0962689999999813</c:v>
                </c:pt>
                <c:pt idx="935">
                  <c:v>1.586835</c:v>
                </c:pt>
                <c:pt idx="936">
                  <c:v>-5.5877280000000003</c:v>
                </c:pt>
                <c:pt idx="937">
                  <c:v>-6.5926299999999998</c:v>
                </c:pt>
                <c:pt idx="938">
                  <c:v>-7.5288849999999679</c:v>
                </c:pt>
                <c:pt idx="939">
                  <c:v>-8.5551680000000001</c:v>
                </c:pt>
                <c:pt idx="940">
                  <c:v>-9.3674250000000008</c:v>
                </c:pt>
                <c:pt idx="941">
                  <c:v>-10.099495000000006</c:v>
                </c:pt>
                <c:pt idx="942">
                  <c:v>-10.79256</c:v>
                </c:pt>
                <c:pt idx="943">
                  <c:v>-11.431493</c:v>
                </c:pt>
                <c:pt idx="944">
                  <c:v>-12.022328</c:v>
                </c:pt>
                <c:pt idx="945">
                  <c:v>-12.695525</c:v>
                </c:pt>
                <c:pt idx="946">
                  <c:v>-13.203043000000001</c:v>
                </c:pt>
                <c:pt idx="947">
                  <c:v>-13.704272999999999</c:v>
                </c:pt>
                <c:pt idx="948">
                  <c:v>-14.206627000000001</c:v>
                </c:pt>
                <c:pt idx="949">
                  <c:v>-14.827322000000001</c:v>
                </c:pt>
                <c:pt idx="950">
                  <c:v>-15.248650999999999</c:v>
                </c:pt>
                <c:pt idx="951">
                  <c:v>-15.645027000000001</c:v>
                </c:pt>
                <c:pt idx="952">
                  <c:v>-16.024190999999988</c:v>
                </c:pt>
                <c:pt idx="953">
                  <c:v>-16.437404999999988</c:v>
                </c:pt>
                <c:pt idx="954">
                  <c:v>-16.758689999999884</c:v>
                </c:pt>
                <c:pt idx="955">
                  <c:v>-17.052611999999989</c:v>
                </c:pt>
                <c:pt idx="956">
                  <c:v>-17.388753999999899</c:v>
                </c:pt>
                <c:pt idx="957">
                  <c:v>-17.688506999999884</c:v>
                </c:pt>
                <c:pt idx="958">
                  <c:v>-17.970987000000001</c:v>
                </c:pt>
                <c:pt idx="959">
                  <c:v>-18.186819</c:v>
                </c:pt>
                <c:pt idx="960">
                  <c:v>-18.425108000000002</c:v>
                </c:pt>
                <c:pt idx="961">
                  <c:v>-18.6350540000001</c:v>
                </c:pt>
                <c:pt idx="962">
                  <c:v>-18.812291999999999</c:v>
                </c:pt>
                <c:pt idx="963">
                  <c:v>-18.981130999999884</c:v>
                </c:pt>
                <c:pt idx="964">
                  <c:v>-19.146151000000035</c:v>
                </c:pt>
                <c:pt idx="965">
                  <c:v>-19.262078999999989</c:v>
                </c:pt>
                <c:pt idx="966">
                  <c:v>-19.391621000000001</c:v>
                </c:pt>
                <c:pt idx="967">
                  <c:v>-19.521321999999987</c:v>
                </c:pt>
                <c:pt idx="968">
                  <c:v>-19.611256000000107</c:v>
                </c:pt>
                <c:pt idx="969">
                  <c:v>-19.684163999999999</c:v>
                </c:pt>
                <c:pt idx="970">
                  <c:v>-19.743428999999907</c:v>
                </c:pt>
                <c:pt idx="971">
                  <c:v>-19.823584</c:v>
                </c:pt>
                <c:pt idx="972">
                  <c:v>-19.870349999999895</c:v>
                </c:pt>
                <c:pt idx="973">
                  <c:v>-19.911390000000001</c:v>
                </c:pt>
                <c:pt idx="974">
                  <c:v>-19.962378999999899</c:v>
                </c:pt>
                <c:pt idx="975">
                  <c:v>-20.027183999999988</c:v>
                </c:pt>
                <c:pt idx="976">
                  <c:v>-20.103301999999999</c:v>
                </c:pt>
                <c:pt idx="977">
                  <c:v>-20.175255000000035</c:v>
                </c:pt>
                <c:pt idx="978">
                  <c:v>-20.252315999999986</c:v>
                </c:pt>
                <c:pt idx="979">
                  <c:v>-20.317190000000096</c:v>
                </c:pt>
                <c:pt idx="980">
                  <c:v>-20.383928000000001</c:v>
                </c:pt>
                <c:pt idx="981">
                  <c:v>-20.424896</c:v>
                </c:pt>
                <c:pt idx="982">
                  <c:v>-20.467997</c:v>
                </c:pt>
                <c:pt idx="983">
                  <c:v>-20.486257999999989</c:v>
                </c:pt>
                <c:pt idx="984">
                  <c:v>-20.485866999999907</c:v>
                </c:pt>
                <c:pt idx="985">
                  <c:v>-20.515969999999999</c:v>
                </c:pt>
                <c:pt idx="986">
                  <c:v>-20.551447</c:v>
                </c:pt>
                <c:pt idx="987">
                  <c:v>-20.593105000000001</c:v>
                </c:pt>
                <c:pt idx="988">
                  <c:v>-20.613606999999988</c:v>
                </c:pt>
                <c:pt idx="989">
                  <c:v>-20.622135</c:v>
                </c:pt>
                <c:pt idx="990">
                  <c:v>-20.640167000000005</c:v>
                </c:pt>
                <c:pt idx="991">
                  <c:v>-20.661197999999999</c:v>
                </c:pt>
                <c:pt idx="992">
                  <c:v>-20.708316999999877</c:v>
                </c:pt>
                <c:pt idx="993">
                  <c:v>-20.761889</c:v>
                </c:pt>
                <c:pt idx="994">
                  <c:v>-20.795739999999817</c:v>
                </c:pt>
                <c:pt idx="995">
                  <c:v>-20.809839</c:v>
                </c:pt>
                <c:pt idx="996">
                  <c:v>-20.817768000000108</c:v>
                </c:pt>
                <c:pt idx="997">
                  <c:v>-20.838270000000001</c:v>
                </c:pt>
                <c:pt idx="998">
                  <c:v>-20.850114999999999</c:v>
                </c:pt>
                <c:pt idx="999">
                  <c:v>-20.839583999999999</c:v>
                </c:pt>
                <c:pt idx="1000">
                  <c:v>-20.823501999999987</c:v>
                </c:pt>
                <c:pt idx="1001">
                  <c:v>-20.846397</c:v>
                </c:pt>
                <c:pt idx="1002">
                  <c:v>-20.842362999999903</c:v>
                </c:pt>
                <c:pt idx="1003">
                  <c:v>-20.840675000000001</c:v>
                </c:pt>
                <c:pt idx="1004">
                  <c:v>-20.858910000000005</c:v>
                </c:pt>
                <c:pt idx="1005">
                  <c:v>-20.850090000000005</c:v>
                </c:pt>
                <c:pt idx="1006">
                  <c:v>-20.874213999999988</c:v>
                </c:pt>
                <c:pt idx="1007">
                  <c:v>-20.909390999999989</c:v>
                </c:pt>
                <c:pt idx="1008">
                  <c:v>-20.949915000000001</c:v>
                </c:pt>
                <c:pt idx="1009">
                  <c:v>-20.981605999999989</c:v>
                </c:pt>
                <c:pt idx="1010">
                  <c:v>-21.022262999999903</c:v>
                </c:pt>
                <c:pt idx="1011">
                  <c:v>-21.053294999999999</c:v>
                </c:pt>
                <c:pt idx="1012">
                  <c:v>-21.084409999999895</c:v>
                </c:pt>
                <c:pt idx="1013">
                  <c:v>-21.127044999999999</c:v>
                </c:pt>
                <c:pt idx="1014">
                  <c:v>-21.169966000000031</c:v>
                </c:pt>
                <c:pt idx="1015">
                  <c:v>-21.230791</c:v>
                </c:pt>
                <c:pt idx="1016">
                  <c:v>-21.283786999999869</c:v>
                </c:pt>
                <c:pt idx="1017">
                  <c:v>-21.344149000000002</c:v>
                </c:pt>
                <c:pt idx="1018">
                  <c:v>-21.374607000000001</c:v>
                </c:pt>
                <c:pt idx="1019">
                  <c:v>-21.398178000000001</c:v>
                </c:pt>
                <c:pt idx="1020">
                  <c:v>-21.412234999999907</c:v>
                </c:pt>
                <c:pt idx="1021">
                  <c:v>-21.455287999999989</c:v>
                </c:pt>
                <c:pt idx="1022">
                  <c:v>-21.468825999999989</c:v>
                </c:pt>
                <c:pt idx="1023">
                  <c:v>-21.50433</c:v>
                </c:pt>
                <c:pt idx="1024">
                  <c:v>-21.536880000000089</c:v>
                </c:pt>
                <c:pt idx="1025">
                  <c:v>-21.581865000000104</c:v>
                </c:pt>
                <c:pt idx="1026">
                  <c:v>-21.595296999999899</c:v>
                </c:pt>
                <c:pt idx="1027">
                  <c:v>-21.593389999999989</c:v>
                </c:pt>
                <c:pt idx="1028">
                  <c:v>-21.597377999999999</c:v>
                </c:pt>
                <c:pt idx="1029">
                  <c:v>-21.608191000000001</c:v>
                </c:pt>
                <c:pt idx="1030">
                  <c:v>-21.635954000000126</c:v>
                </c:pt>
                <c:pt idx="1031">
                  <c:v>-21.686841999999999</c:v>
                </c:pt>
                <c:pt idx="1032">
                  <c:v>-21.706059</c:v>
                </c:pt>
                <c:pt idx="1033">
                  <c:v>-21.723048999999989</c:v>
                </c:pt>
                <c:pt idx="1034">
                  <c:v>-21.775722999999836</c:v>
                </c:pt>
                <c:pt idx="1035">
                  <c:v>-21.752485</c:v>
                </c:pt>
                <c:pt idx="1036">
                  <c:v>-21.713630999999989</c:v>
                </c:pt>
                <c:pt idx="1037">
                  <c:v>-21.714562999999988</c:v>
                </c:pt>
                <c:pt idx="1038">
                  <c:v>-21.707735</c:v>
                </c:pt>
                <c:pt idx="1039">
                  <c:v>-21.729094</c:v>
                </c:pt>
                <c:pt idx="1040">
                  <c:v>-21.739286</c:v>
                </c:pt>
                <c:pt idx="1041">
                  <c:v>-21.75337</c:v>
                </c:pt>
                <c:pt idx="1042">
                  <c:v>-21.762193999999877</c:v>
                </c:pt>
                <c:pt idx="1043">
                  <c:v>-21.770106999999989</c:v>
                </c:pt>
                <c:pt idx="1044">
                  <c:v>-21.772831</c:v>
                </c:pt>
                <c:pt idx="1045">
                  <c:v>-21.746610999999891</c:v>
                </c:pt>
                <c:pt idx="1046">
                  <c:v>-21.747537999999899</c:v>
                </c:pt>
                <c:pt idx="1047">
                  <c:v>-21.750907999999999</c:v>
                </c:pt>
                <c:pt idx="1048">
                  <c:v>-21.749045999999989</c:v>
                </c:pt>
                <c:pt idx="1049">
                  <c:v>-21.786513999999872</c:v>
                </c:pt>
                <c:pt idx="1050">
                  <c:v>-21.761323999999895</c:v>
                </c:pt>
                <c:pt idx="1051">
                  <c:v>-21.766736999999829</c:v>
                </c:pt>
                <c:pt idx="1052">
                  <c:v>-21.768289999999869</c:v>
                </c:pt>
                <c:pt idx="1053">
                  <c:v>-21.768699999999829</c:v>
                </c:pt>
                <c:pt idx="1054">
                  <c:v>-21.758078000000001</c:v>
                </c:pt>
                <c:pt idx="1055">
                  <c:v>-21.754154000000035</c:v>
                </c:pt>
                <c:pt idx="1056">
                  <c:v>-21.743921</c:v>
                </c:pt>
                <c:pt idx="1057">
                  <c:v>-21.733944000000001</c:v>
                </c:pt>
                <c:pt idx="1058">
                  <c:v>-21.739277000000001</c:v>
                </c:pt>
                <c:pt idx="1059">
                  <c:v>-21.743585999999986</c:v>
                </c:pt>
                <c:pt idx="1060">
                  <c:v>-21.760570999999899</c:v>
                </c:pt>
                <c:pt idx="1061">
                  <c:v>-21.77657299999991</c:v>
                </c:pt>
                <c:pt idx="1062">
                  <c:v>-21.784533999999873</c:v>
                </c:pt>
                <c:pt idx="1063">
                  <c:v>-21.771768999999999</c:v>
                </c:pt>
                <c:pt idx="1064">
                  <c:v>-21.751584999999999</c:v>
                </c:pt>
                <c:pt idx="1065">
                  <c:v>-21.747157999999999</c:v>
                </c:pt>
                <c:pt idx="1066">
                  <c:v>-21.734003000000001</c:v>
                </c:pt>
                <c:pt idx="1067">
                  <c:v>-21.704445</c:v>
                </c:pt>
                <c:pt idx="1068">
                  <c:v>-21.702005</c:v>
                </c:pt>
                <c:pt idx="1069">
                  <c:v>-21.694876000000104</c:v>
                </c:pt>
                <c:pt idx="1070">
                  <c:v>-21.676642999999899</c:v>
                </c:pt>
                <c:pt idx="1071">
                  <c:v>-21.663851000000108</c:v>
                </c:pt>
                <c:pt idx="1072">
                  <c:v>-21.662579999999895</c:v>
                </c:pt>
                <c:pt idx="1073">
                  <c:v>-21.668611999999989</c:v>
                </c:pt>
                <c:pt idx="1074">
                  <c:v>-21.659445000000005</c:v>
                </c:pt>
                <c:pt idx="1075">
                  <c:v>-21.663986000000001</c:v>
                </c:pt>
                <c:pt idx="1076">
                  <c:v>-21.669799999999899</c:v>
                </c:pt>
                <c:pt idx="1077">
                  <c:v>-21.692276</c:v>
                </c:pt>
                <c:pt idx="1078">
                  <c:v>-21.713025999999999</c:v>
                </c:pt>
                <c:pt idx="1079">
                  <c:v>-21.713949</c:v>
                </c:pt>
                <c:pt idx="1080">
                  <c:v>-21.691389000000001</c:v>
                </c:pt>
                <c:pt idx="1081">
                  <c:v>-21.7248710000001</c:v>
                </c:pt>
                <c:pt idx="1082">
                  <c:v>-21.745248999999884</c:v>
                </c:pt>
                <c:pt idx="1083">
                  <c:v>-21.762891999999987</c:v>
                </c:pt>
                <c:pt idx="1084">
                  <c:v>-21.775832999999899</c:v>
                </c:pt>
                <c:pt idx="1085">
                  <c:v>-21.821390000000001</c:v>
                </c:pt>
                <c:pt idx="1086">
                  <c:v>-21.844830000000005</c:v>
                </c:pt>
                <c:pt idx="1087">
                  <c:v>-21.893318000000001</c:v>
                </c:pt>
                <c:pt idx="1088">
                  <c:v>-21.906084</c:v>
                </c:pt>
                <c:pt idx="1089">
                  <c:v>-21.952430999999873</c:v>
                </c:pt>
                <c:pt idx="1090">
                  <c:v>-22.005216999999895</c:v>
                </c:pt>
                <c:pt idx="1091">
                  <c:v>-22.039387000000001</c:v>
                </c:pt>
                <c:pt idx="1092">
                  <c:v>-22.057376999999999</c:v>
                </c:pt>
                <c:pt idx="1093">
                  <c:v>-22.091766</c:v>
                </c:pt>
                <c:pt idx="1094">
                  <c:v>-22.107080000000035</c:v>
                </c:pt>
                <c:pt idx="1095">
                  <c:v>-22.113142</c:v>
                </c:pt>
                <c:pt idx="1096">
                  <c:v>-22.135840999999999</c:v>
                </c:pt>
                <c:pt idx="1097">
                  <c:v>-22.147562000000001</c:v>
                </c:pt>
                <c:pt idx="1098">
                  <c:v>-22.165161000000001</c:v>
                </c:pt>
                <c:pt idx="1099">
                  <c:v>-22.166304</c:v>
                </c:pt>
                <c:pt idx="1100">
                  <c:v>-22.172664999999999</c:v>
                </c:pt>
                <c:pt idx="1101">
                  <c:v>-22.199711000000001</c:v>
                </c:pt>
                <c:pt idx="1102">
                  <c:v>-22.221708</c:v>
                </c:pt>
                <c:pt idx="1103">
                  <c:v>-22.208505999999989</c:v>
                </c:pt>
                <c:pt idx="1104">
                  <c:v>-22.190511999999988</c:v>
                </c:pt>
                <c:pt idx="1105">
                  <c:v>-22.165610999999895</c:v>
                </c:pt>
                <c:pt idx="1106">
                  <c:v>-22.150801000000111</c:v>
                </c:pt>
                <c:pt idx="1107">
                  <c:v>-22.18272999999984</c:v>
                </c:pt>
                <c:pt idx="1108">
                  <c:v>-22.165376999999989</c:v>
                </c:pt>
                <c:pt idx="1109">
                  <c:v>-22.175637999999989</c:v>
                </c:pt>
                <c:pt idx="1110">
                  <c:v>-22.181864000000107</c:v>
                </c:pt>
                <c:pt idx="1111">
                  <c:v>-22.182451</c:v>
                </c:pt>
                <c:pt idx="1112">
                  <c:v>-22.173190999999999</c:v>
                </c:pt>
                <c:pt idx="1113">
                  <c:v>-22.182365000000001</c:v>
                </c:pt>
                <c:pt idx="1114">
                  <c:v>-22.186378000000001</c:v>
                </c:pt>
                <c:pt idx="1115">
                  <c:v>-22.153652000000001</c:v>
                </c:pt>
                <c:pt idx="1116">
                  <c:v>-22.119419000000001</c:v>
                </c:pt>
                <c:pt idx="1117">
                  <c:v>-22.090992</c:v>
                </c:pt>
                <c:pt idx="1118">
                  <c:v>-22.042144999999891</c:v>
                </c:pt>
                <c:pt idx="1119">
                  <c:v>-22.002870999999999</c:v>
                </c:pt>
                <c:pt idx="1120">
                  <c:v>-21.973248000000002</c:v>
                </c:pt>
                <c:pt idx="1121">
                  <c:v>-21.926127999999899</c:v>
                </c:pt>
                <c:pt idx="1122">
                  <c:v>-21.904145999999987</c:v>
                </c:pt>
                <c:pt idx="1123">
                  <c:v>-21.867245</c:v>
                </c:pt>
                <c:pt idx="1124">
                  <c:v>-21.885133999999873</c:v>
                </c:pt>
                <c:pt idx="1125">
                  <c:v>-21.869472999999989</c:v>
                </c:pt>
                <c:pt idx="1126">
                  <c:v>-21.838926000000001</c:v>
                </c:pt>
                <c:pt idx="1127">
                  <c:v>-21.793892</c:v>
                </c:pt>
                <c:pt idx="1128">
                  <c:v>-21.752225999999986</c:v>
                </c:pt>
                <c:pt idx="1129">
                  <c:v>-21.724007</c:v>
                </c:pt>
                <c:pt idx="1130">
                  <c:v>-21.715192999999989</c:v>
                </c:pt>
                <c:pt idx="1131">
                  <c:v>-21.70172099999991</c:v>
                </c:pt>
                <c:pt idx="1132">
                  <c:v>-21.701810999999999</c:v>
                </c:pt>
                <c:pt idx="1133">
                  <c:v>-21.695716999999895</c:v>
                </c:pt>
                <c:pt idx="1134">
                  <c:v>-21.697443</c:v>
                </c:pt>
                <c:pt idx="1135">
                  <c:v>-21.711462000000001</c:v>
                </c:pt>
                <c:pt idx="1136">
                  <c:v>-21.699261000000035</c:v>
                </c:pt>
                <c:pt idx="1137">
                  <c:v>-21.704151000000035</c:v>
                </c:pt>
                <c:pt idx="1138">
                  <c:v>-21.727058000000035</c:v>
                </c:pt>
                <c:pt idx="1139">
                  <c:v>-21.735536999999876</c:v>
                </c:pt>
                <c:pt idx="1140">
                  <c:v>-21.737307000000001</c:v>
                </c:pt>
                <c:pt idx="1141">
                  <c:v>-21.733212000000002</c:v>
                </c:pt>
                <c:pt idx="1142">
                  <c:v>-21.720117999999989</c:v>
                </c:pt>
                <c:pt idx="1143">
                  <c:v>-21.701547999999907</c:v>
                </c:pt>
                <c:pt idx="1144">
                  <c:v>-21.731601999999999</c:v>
                </c:pt>
                <c:pt idx="1145">
                  <c:v>-21.740887000000001</c:v>
                </c:pt>
                <c:pt idx="1146">
                  <c:v>-21.754052999999999</c:v>
                </c:pt>
                <c:pt idx="1147">
                  <c:v>-21.737611999999999</c:v>
                </c:pt>
                <c:pt idx="1148">
                  <c:v>-21.750874000000035</c:v>
                </c:pt>
                <c:pt idx="1149">
                  <c:v>-21.716114000000001</c:v>
                </c:pt>
                <c:pt idx="1150">
                  <c:v>-21.685908999999999</c:v>
                </c:pt>
                <c:pt idx="1151">
                  <c:v>-21.672077000000005</c:v>
                </c:pt>
                <c:pt idx="1152">
                  <c:v>-21.635255999999998</c:v>
                </c:pt>
                <c:pt idx="1153">
                  <c:v>-21.593475000000005</c:v>
                </c:pt>
                <c:pt idx="1154">
                  <c:v>-21.551949</c:v>
                </c:pt>
                <c:pt idx="1155">
                  <c:v>-21.528726999999861</c:v>
                </c:pt>
                <c:pt idx="1156">
                  <c:v>-21.524961000000111</c:v>
                </c:pt>
                <c:pt idx="1157">
                  <c:v>-21.518837000000001</c:v>
                </c:pt>
                <c:pt idx="1158">
                  <c:v>-21.526418999999986</c:v>
                </c:pt>
                <c:pt idx="1159">
                  <c:v>-21.520436999999884</c:v>
                </c:pt>
                <c:pt idx="1160">
                  <c:v>-21.501142999999907</c:v>
                </c:pt>
                <c:pt idx="1161">
                  <c:v>-21.459060999999988</c:v>
                </c:pt>
                <c:pt idx="1162">
                  <c:v>-21.430436999999884</c:v>
                </c:pt>
                <c:pt idx="1163">
                  <c:v>-21.380935999999988</c:v>
                </c:pt>
                <c:pt idx="1164">
                  <c:v>-21.326197000000001</c:v>
                </c:pt>
                <c:pt idx="1165">
                  <c:v>-21.301392</c:v>
                </c:pt>
                <c:pt idx="1166">
                  <c:v>-21.317472000000031</c:v>
                </c:pt>
                <c:pt idx="1167">
                  <c:v>-21.318335999999999</c:v>
                </c:pt>
                <c:pt idx="1168">
                  <c:v>-21.309959000000031</c:v>
                </c:pt>
                <c:pt idx="1169">
                  <c:v>-21.308368999999999</c:v>
                </c:pt>
                <c:pt idx="1170">
                  <c:v>-21.291359</c:v>
                </c:pt>
                <c:pt idx="1171">
                  <c:v>-21.307034999999999</c:v>
                </c:pt>
                <c:pt idx="1172">
                  <c:v>-21.312721</c:v>
                </c:pt>
                <c:pt idx="1173">
                  <c:v>-21.320751000000001</c:v>
                </c:pt>
                <c:pt idx="1174">
                  <c:v>-21.302584</c:v>
                </c:pt>
                <c:pt idx="1175">
                  <c:v>-21.343527000000002</c:v>
                </c:pt>
                <c:pt idx="1176">
                  <c:v>-21.392392999999895</c:v>
                </c:pt>
                <c:pt idx="1177">
                  <c:v>-21.405038999999899</c:v>
                </c:pt>
                <c:pt idx="1178">
                  <c:v>-21.453182000000002</c:v>
                </c:pt>
                <c:pt idx="1179">
                  <c:v>-21.466714999999873</c:v>
                </c:pt>
                <c:pt idx="1180">
                  <c:v>-21.473704999999907</c:v>
                </c:pt>
                <c:pt idx="1181">
                  <c:v>-21.50201399999991</c:v>
                </c:pt>
                <c:pt idx="1182">
                  <c:v>-21.515198000000005</c:v>
                </c:pt>
                <c:pt idx="1183">
                  <c:v>-21.534459999999999</c:v>
                </c:pt>
                <c:pt idx="1184">
                  <c:v>-21.558758000000001</c:v>
                </c:pt>
                <c:pt idx="1185">
                  <c:v>-21.594645</c:v>
                </c:pt>
                <c:pt idx="1186">
                  <c:v>-21.593095999999999</c:v>
                </c:pt>
                <c:pt idx="1187">
                  <c:v>-21.605324</c:v>
                </c:pt>
                <c:pt idx="1188">
                  <c:v>-21.620304000000001</c:v>
                </c:pt>
                <c:pt idx="1189">
                  <c:v>-19.050528999999987</c:v>
                </c:pt>
                <c:pt idx="1190">
                  <c:v>7.0138600000000002</c:v>
                </c:pt>
                <c:pt idx="1191">
                  <c:v>35.517216000000005</c:v>
                </c:pt>
                <c:pt idx="1192">
                  <c:v>61.843216000000005</c:v>
                </c:pt>
                <c:pt idx="1193">
                  <c:v>88.093491</c:v>
                </c:pt>
                <c:pt idx="1194">
                  <c:v>113.61685199999998</c:v>
                </c:pt>
                <c:pt idx="1195">
                  <c:v>135.23336799999998</c:v>
                </c:pt>
                <c:pt idx="1196">
                  <c:v>155.576279</c:v>
                </c:pt>
                <c:pt idx="1197">
                  <c:v>177.82035800000068</c:v>
                </c:pt>
                <c:pt idx="1198">
                  <c:v>195.93800400000001</c:v>
                </c:pt>
                <c:pt idx="1199">
                  <c:v>212.600235</c:v>
                </c:pt>
                <c:pt idx="1200">
                  <c:v>228.27653499999931</c:v>
                </c:pt>
                <c:pt idx="1201">
                  <c:v>243.31265299999998</c:v>
                </c:pt>
                <c:pt idx="1202">
                  <c:v>257.13519299999899</c:v>
                </c:pt>
                <c:pt idx="1203">
                  <c:v>270.13070699999969</c:v>
                </c:pt>
                <c:pt idx="1204">
                  <c:v>282.34945699999997</c:v>
                </c:pt>
                <c:pt idx="1205">
                  <c:v>294.06561299999993</c:v>
                </c:pt>
                <c:pt idx="1206">
                  <c:v>347.08462500000002</c:v>
                </c:pt>
                <c:pt idx="1207">
                  <c:v>355.84222400000078</c:v>
                </c:pt>
                <c:pt idx="1208">
                  <c:v>362.84442100000183</c:v>
                </c:pt>
                <c:pt idx="1209">
                  <c:v>369.567902</c:v>
                </c:pt>
                <c:pt idx="1210">
                  <c:v>375.73272699999899</c:v>
                </c:pt>
                <c:pt idx="1211">
                  <c:v>381.509705</c:v>
                </c:pt>
                <c:pt idx="1212">
                  <c:v>386.93252599999869</c:v>
                </c:pt>
                <c:pt idx="1213">
                  <c:v>392.88278200000002</c:v>
                </c:pt>
                <c:pt idx="1214">
                  <c:v>397.73910499999869</c:v>
                </c:pt>
                <c:pt idx="1215">
                  <c:v>402.208282</c:v>
                </c:pt>
                <c:pt idx="1216">
                  <c:v>406.38445999999999</c:v>
                </c:pt>
                <c:pt idx="1217">
                  <c:v>410.30352800000003</c:v>
                </c:pt>
                <c:pt idx="1218">
                  <c:v>414.05667099999999</c:v>
                </c:pt>
                <c:pt idx="1219">
                  <c:v>417.49063099999893</c:v>
                </c:pt>
                <c:pt idx="1220">
                  <c:v>420.72421299999894</c:v>
                </c:pt>
                <c:pt idx="1221">
                  <c:v>423.78411899999804</c:v>
                </c:pt>
                <c:pt idx="1222">
                  <c:v>426.71554599999899</c:v>
                </c:pt>
                <c:pt idx="1223">
                  <c:v>429.41653399999774</c:v>
                </c:pt>
                <c:pt idx="1224">
                  <c:v>431.95123299999869</c:v>
                </c:pt>
                <c:pt idx="1225">
                  <c:v>434.32571399999864</c:v>
                </c:pt>
                <c:pt idx="1226">
                  <c:v>436.57492100000002</c:v>
                </c:pt>
                <c:pt idx="1227">
                  <c:v>438.76266500000008</c:v>
                </c:pt>
                <c:pt idx="1228">
                  <c:v>440.70770299999964</c:v>
                </c:pt>
                <c:pt idx="1229">
                  <c:v>442.59014899999869</c:v>
                </c:pt>
                <c:pt idx="1230">
                  <c:v>444.34191899999894</c:v>
                </c:pt>
                <c:pt idx="1231">
                  <c:v>445.97833299999786</c:v>
                </c:pt>
                <c:pt idx="1232">
                  <c:v>447.53530899999828</c:v>
                </c:pt>
                <c:pt idx="1233">
                  <c:v>448.99935899999809</c:v>
                </c:pt>
                <c:pt idx="1234">
                  <c:v>450.60720800000001</c:v>
                </c:pt>
                <c:pt idx="1235">
                  <c:v>452.08850099999893</c:v>
                </c:pt>
                <c:pt idx="1236">
                  <c:v>453.25854500000003</c:v>
                </c:pt>
                <c:pt idx="1237">
                  <c:v>454.35482800000153</c:v>
                </c:pt>
                <c:pt idx="1238">
                  <c:v>455.39822400000003</c:v>
                </c:pt>
                <c:pt idx="1239">
                  <c:v>456.36462400000147</c:v>
                </c:pt>
                <c:pt idx="1240">
                  <c:v>457.26004</c:v>
                </c:pt>
                <c:pt idx="1241">
                  <c:v>458.24850499999923</c:v>
                </c:pt>
                <c:pt idx="1242">
                  <c:v>459.06686400000001</c:v>
                </c:pt>
                <c:pt idx="1243">
                  <c:v>459.82134999999869</c:v>
                </c:pt>
                <c:pt idx="1244">
                  <c:v>460.52441399999969</c:v>
                </c:pt>
                <c:pt idx="1245">
                  <c:v>461.18347199999999</c:v>
                </c:pt>
                <c:pt idx="1246">
                  <c:v>461.80609099999964</c:v>
                </c:pt>
                <c:pt idx="1247">
                  <c:v>462.378693</c:v>
                </c:pt>
                <c:pt idx="1248">
                  <c:v>462.922821</c:v>
                </c:pt>
                <c:pt idx="1249">
                  <c:v>463.44415300000003</c:v>
                </c:pt>
                <c:pt idx="1250">
                  <c:v>463.92565899999869</c:v>
                </c:pt>
                <c:pt idx="1251">
                  <c:v>464.35992399999998</c:v>
                </c:pt>
                <c:pt idx="1252">
                  <c:v>464.89437899999899</c:v>
                </c:pt>
                <c:pt idx="1253">
                  <c:v>465.32696499999969</c:v>
                </c:pt>
                <c:pt idx="1254">
                  <c:v>465.745026</c:v>
                </c:pt>
                <c:pt idx="1255">
                  <c:v>466.09124799999893</c:v>
                </c:pt>
                <c:pt idx="1256">
                  <c:v>466.42416399999894</c:v>
                </c:pt>
                <c:pt idx="1257">
                  <c:v>466.73525999999822</c:v>
                </c:pt>
                <c:pt idx="1258">
                  <c:v>467.04016100000001</c:v>
                </c:pt>
                <c:pt idx="1259">
                  <c:v>467.344177</c:v>
                </c:pt>
                <c:pt idx="1260">
                  <c:v>467.61480699999998</c:v>
                </c:pt>
                <c:pt idx="1261">
                  <c:v>467.90606699999893</c:v>
                </c:pt>
                <c:pt idx="1262">
                  <c:v>468.17321799999894</c:v>
                </c:pt>
                <c:pt idx="1263">
                  <c:v>468.42465199999964</c:v>
                </c:pt>
                <c:pt idx="1264">
                  <c:v>468.63061499999969</c:v>
                </c:pt>
                <c:pt idx="1265">
                  <c:v>468.80523699999969</c:v>
                </c:pt>
                <c:pt idx="1266">
                  <c:v>468.96331799999774</c:v>
                </c:pt>
                <c:pt idx="1267">
                  <c:v>469.134186</c:v>
                </c:pt>
                <c:pt idx="1268">
                  <c:v>469.29141199999816</c:v>
                </c:pt>
                <c:pt idx="1269">
                  <c:v>469.42764299999999</c:v>
                </c:pt>
                <c:pt idx="1270">
                  <c:v>469.55447400000008</c:v>
                </c:pt>
                <c:pt idx="1271">
                  <c:v>469.72091699999834</c:v>
                </c:pt>
                <c:pt idx="1272">
                  <c:v>469.86312899999899</c:v>
                </c:pt>
                <c:pt idx="1273">
                  <c:v>469.98376499999893</c:v>
                </c:pt>
                <c:pt idx="1274">
                  <c:v>470.09429899999969</c:v>
                </c:pt>
                <c:pt idx="1275">
                  <c:v>470.18905599999999</c:v>
                </c:pt>
                <c:pt idx="1276">
                  <c:v>470.27523799999869</c:v>
                </c:pt>
                <c:pt idx="1277">
                  <c:v>470.33773799999869</c:v>
                </c:pt>
                <c:pt idx="1278">
                  <c:v>470.39459199999999</c:v>
                </c:pt>
                <c:pt idx="1279">
                  <c:v>470.46438599999999</c:v>
                </c:pt>
                <c:pt idx="1280">
                  <c:v>470.53964200000001</c:v>
                </c:pt>
                <c:pt idx="1281">
                  <c:v>470.60946700000147</c:v>
                </c:pt>
                <c:pt idx="1282">
                  <c:v>470.690765</c:v>
                </c:pt>
                <c:pt idx="1283">
                  <c:v>470.78405799999899</c:v>
                </c:pt>
                <c:pt idx="1284">
                  <c:v>0</c:v>
                </c:pt>
                <c:pt idx="1285">
                  <c:v>0</c:v>
                </c:pt>
                <c:pt idx="1286">
                  <c:v>0</c:v>
                </c:pt>
                <c:pt idx="1287">
                  <c:v>0</c:v>
                </c:pt>
                <c:pt idx="1288">
                  <c:v>0</c:v>
                </c:pt>
                <c:pt idx="1289">
                  <c:v>0</c:v>
                </c:pt>
                <c:pt idx="1290">
                  <c:v>0</c:v>
                </c:pt>
                <c:pt idx="1291">
                  <c:v>0</c:v>
                </c:pt>
                <c:pt idx="1292">
                  <c:v>0</c:v>
                </c:pt>
                <c:pt idx="1293">
                  <c:v>0</c:v>
                </c:pt>
                <c:pt idx="1294">
                  <c:v>0</c:v>
                </c:pt>
                <c:pt idx="1295">
                  <c:v>471.07711799999828</c:v>
                </c:pt>
                <c:pt idx="1296">
                  <c:v>471.08395399999893</c:v>
                </c:pt>
                <c:pt idx="1297">
                  <c:v>471.08871499999816</c:v>
                </c:pt>
                <c:pt idx="1298">
                  <c:v>471.09738199999993</c:v>
                </c:pt>
                <c:pt idx="1299">
                  <c:v>471.11819499999899</c:v>
                </c:pt>
                <c:pt idx="1300">
                  <c:v>471.120544</c:v>
                </c:pt>
                <c:pt idx="1301">
                  <c:v>471.12329099999999</c:v>
                </c:pt>
                <c:pt idx="1302">
                  <c:v>471.14486700000242</c:v>
                </c:pt>
                <c:pt idx="1303">
                  <c:v>471.15795900000001</c:v>
                </c:pt>
                <c:pt idx="1304">
                  <c:v>471.18637099999899</c:v>
                </c:pt>
                <c:pt idx="1305">
                  <c:v>471.20220899999993</c:v>
                </c:pt>
                <c:pt idx="1306">
                  <c:v>471.21154799999869</c:v>
                </c:pt>
                <c:pt idx="1307">
                  <c:v>471.18923999999993</c:v>
                </c:pt>
                <c:pt idx="1308">
                  <c:v>471.174713</c:v>
                </c:pt>
                <c:pt idx="1309">
                  <c:v>471.13699299999899</c:v>
                </c:pt>
                <c:pt idx="1310">
                  <c:v>471.10253899999969</c:v>
                </c:pt>
                <c:pt idx="1311">
                  <c:v>471.11428800000078</c:v>
                </c:pt>
                <c:pt idx="1312">
                  <c:v>471.12625099999963</c:v>
                </c:pt>
                <c:pt idx="1313">
                  <c:v>471.15920999999997</c:v>
                </c:pt>
                <c:pt idx="1314">
                  <c:v>471.19543499999969</c:v>
                </c:pt>
                <c:pt idx="1315">
                  <c:v>471.20581099999993</c:v>
                </c:pt>
                <c:pt idx="1316">
                  <c:v>471.21487400000001</c:v>
                </c:pt>
                <c:pt idx="1317">
                  <c:v>471.25118999999899</c:v>
                </c:pt>
                <c:pt idx="1318">
                  <c:v>471.29037499999828</c:v>
                </c:pt>
                <c:pt idx="1319">
                  <c:v>471.31643699999893</c:v>
                </c:pt>
                <c:pt idx="1320">
                  <c:v>471.31973299999999</c:v>
                </c:pt>
                <c:pt idx="1321">
                  <c:v>471.32192999999899</c:v>
                </c:pt>
                <c:pt idx="1322">
                  <c:v>471.33331299999804</c:v>
                </c:pt>
                <c:pt idx="1323">
                  <c:v>471.32748400000008</c:v>
                </c:pt>
                <c:pt idx="1324">
                  <c:v>471.31845099999964</c:v>
                </c:pt>
                <c:pt idx="1325">
                  <c:v>471.31253099999969</c:v>
                </c:pt>
                <c:pt idx="1326">
                  <c:v>471.30789199999998</c:v>
                </c:pt>
                <c:pt idx="1327">
                  <c:v>471.324341</c:v>
                </c:pt>
                <c:pt idx="1328">
                  <c:v>471.33026100000001</c:v>
                </c:pt>
                <c:pt idx="1329">
                  <c:v>471.32852199999923</c:v>
                </c:pt>
                <c:pt idx="1330">
                  <c:v>471.32565299999999</c:v>
                </c:pt>
                <c:pt idx="1331">
                  <c:v>471.30783100000002</c:v>
                </c:pt>
                <c:pt idx="1332">
                  <c:v>471.29846199999969</c:v>
                </c:pt>
                <c:pt idx="1333">
                  <c:v>471.31237799999963</c:v>
                </c:pt>
                <c:pt idx="1334">
                  <c:v>471.31304899999969</c:v>
                </c:pt>
                <c:pt idx="1335">
                  <c:v>471.30532799999969</c:v>
                </c:pt>
                <c:pt idx="1336">
                  <c:v>471.29995699999893</c:v>
                </c:pt>
                <c:pt idx="1337">
                  <c:v>471.29293799999863</c:v>
                </c:pt>
                <c:pt idx="1338">
                  <c:v>471.29040499999923</c:v>
                </c:pt>
                <c:pt idx="1339">
                  <c:v>471.30248999999998</c:v>
                </c:pt>
                <c:pt idx="1340">
                  <c:v>471.32998700000002</c:v>
                </c:pt>
                <c:pt idx="1341">
                  <c:v>471.34622200000001</c:v>
                </c:pt>
                <c:pt idx="1342">
                  <c:v>471.35961900000001</c:v>
                </c:pt>
                <c:pt idx="1343">
                  <c:v>471.38769500000001</c:v>
                </c:pt>
                <c:pt idx="1344">
                  <c:v>471.39858999999899</c:v>
                </c:pt>
                <c:pt idx="1345">
                  <c:v>471.39126599999969</c:v>
                </c:pt>
                <c:pt idx="1346">
                  <c:v>471.39324999999963</c:v>
                </c:pt>
                <c:pt idx="1347">
                  <c:v>471.40960699999999</c:v>
                </c:pt>
                <c:pt idx="1348">
                  <c:v>471.42816199999834</c:v>
                </c:pt>
                <c:pt idx="1349">
                  <c:v>471.43420399999923</c:v>
                </c:pt>
                <c:pt idx="1350">
                  <c:v>471.43191499999728</c:v>
                </c:pt>
                <c:pt idx="1351">
                  <c:v>471.45144699999969</c:v>
                </c:pt>
                <c:pt idx="1352">
                  <c:v>471.49722299999894</c:v>
                </c:pt>
                <c:pt idx="1353">
                  <c:v>471.53433199999893</c:v>
                </c:pt>
                <c:pt idx="1354">
                  <c:v>471.58554099999969</c:v>
                </c:pt>
                <c:pt idx="1355">
                  <c:v>471.63024899999999</c:v>
                </c:pt>
                <c:pt idx="1356">
                  <c:v>471.67086799999998</c:v>
                </c:pt>
                <c:pt idx="1357">
                  <c:v>471.694275</c:v>
                </c:pt>
                <c:pt idx="1358">
                  <c:v>471.72470099999964</c:v>
                </c:pt>
                <c:pt idx="1359">
                  <c:v>471.73886099999999</c:v>
                </c:pt>
                <c:pt idx="1360">
                  <c:v>471.69351199999869</c:v>
                </c:pt>
                <c:pt idx="1361">
                  <c:v>471.66058299999997</c:v>
                </c:pt>
                <c:pt idx="1362">
                  <c:v>471.63394199999999</c:v>
                </c:pt>
                <c:pt idx="1363">
                  <c:v>471.62753300000003</c:v>
                </c:pt>
                <c:pt idx="1364">
                  <c:v>471.63378899999969</c:v>
                </c:pt>
                <c:pt idx="1365">
                  <c:v>471.62237499999969</c:v>
                </c:pt>
                <c:pt idx="1366">
                  <c:v>471.60504200000008</c:v>
                </c:pt>
                <c:pt idx="1367">
                  <c:v>471.57699599999899</c:v>
                </c:pt>
                <c:pt idx="1368">
                  <c:v>471.56268300000147</c:v>
                </c:pt>
                <c:pt idx="1369">
                  <c:v>471.55853299999899</c:v>
                </c:pt>
                <c:pt idx="1370">
                  <c:v>471.54196200000001</c:v>
                </c:pt>
                <c:pt idx="1371">
                  <c:v>471.55139199999923</c:v>
                </c:pt>
                <c:pt idx="1372">
                  <c:v>471.54244999999997</c:v>
                </c:pt>
                <c:pt idx="1373">
                  <c:v>471.54351799999893</c:v>
                </c:pt>
                <c:pt idx="1374">
                  <c:v>471.52825899999863</c:v>
                </c:pt>
                <c:pt idx="1375">
                  <c:v>471.54260300000038</c:v>
                </c:pt>
                <c:pt idx="1376">
                  <c:v>471.58651699999774</c:v>
                </c:pt>
                <c:pt idx="1377">
                  <c:v>471.59014899999869</c:v>
                </c:pt>
                <c:pt idx="1378">
                  <c:v>471.60000600000001</c:v>
                </c:pt>
                <c:pt idx="1379">
                  <c:v>471.60879499999999</c:v>
                </c:pt>
                <c:pt idx="1380">
                  <c:v>471.60485799999998</c:v>
                </c:pt>
                <c:pt idx="1381">
                  <c:v>471.59335299999816</c:v>
                </c:pt>
                <c:pt idx="1382">
                  <c:v>471.57681299999899</c:v>
                </c:pt>
                <c:pt idx="1383">
                  <c:v>471.56646699999999</c:v>
                </c:pt>
                <c:pt idx="1384">
                  <c:v>471.555725</c:v>
                </c:pt>
                <c:pt idx="1385">
                  <c:v>471.53564499999999</c:v>
                </c:pt>
                <c:pt idx="1386">
                  <c:v>471.55331399999869</c:v>
                </c:pt>
                <c:pt idx="1387">
                  <c:v>471.57363899999899</c:v>
                </c:pt>
                <c:pt idx="1388">
                  <c:v>471.59371899999798</c:v>
                </c:pt>
                <c:pt idx="1389">
                  <c:v>471.64617899999899</c:v>
                </c:pt>
                <c:pt idx="1390">
                  <c:v>471.67886399999998</c:v>
                </c:pt>
                <c:pt idx="1391">
                  <c:v>471.70309399999923</c:v>
                </c:pt>
                <c:pt idx="1392">
                  <c:v>471.748627</c:v>
                </c:pt>
                <c:pt idx="1393">
                  <c:v>471.78005999999863</c:v>
                </c:pt>
                <c:pt idx="1394">
                  <c:v>471.81591799999899</c:v>
                </c:pt>
                <c:pt idx="1395">
                  <c:v>471.83532699999893</c:v>
                </c:pt>
                <c:pt idx="1396">
                  <c:v>471.83398399999999</c:v>
                </c:pt>
                <c:pt idx="1397">
                  <c:v>471.813446</c:v>
                </c:pt>
                <c:pt idx="1398">
                  <c:v>471.81582600000002</c:v>
                </c:pt>
                <c:pt idx="1399">
                  <c:v>471.82672099999894</c:v>
                </c:pt>
                <c:pt idx="1400">
                  <c:v>471.837402</c:v>
                </c:pt>
                <c:pt idx="1401">
                  <c:v>471.83612099999863</c:v>
                </c:pt>
                <c:pt idx="1402">
                  <c:v>471.83019999999863</c:v>
                </c:pt>
                <c:pt idx="1403">
                  <c:v>471.81585699999999</c:v>
                </c:pt>
                <c:pt idx="1404">
                  <c:v>471.82232699999969</c:v>
                </c:pt>
                <c:pt idx="1405">
                  <c:v>471.854919</c:v>
                </c:pt>
                <c:pt idx="1406">
                  <c:v>471.871826</c:v>
                </c:pt>
                <c:pt idx="1407">
                  <c:v>471.876465</c:v>
                </c:pt>
                <c:pt idx="1408">
                  <c:v>471.88619999999804</c:v>
                </c:pt>
                <c:pt idx="1409">
                  <c:v>471.89093000000003</c:v>
                </c:pt>
                <c:pt idx="1410">
                  <c:v>471.87393199999963</c:v>
                </c:pt>
                <c:pt idx="1411">
                  <c:v>471.851044</c:v>
                </c:pt>
                <c:pt idx="1412">
                  <c:v>471.83895899999834</c:v>
                </c:pt>
                <c:pt idx="1413">
                  <c:v>471.83581500000003</c:v>
                </c:pt>
                <c:pt idx="1414">
                  <c:v>471.82266199999998</c:v>
                </c:pt>
                <c:pt idx="1415">
                  <c:v>471.80264300000078</c:v>
                </c:pt>
                <c:pt idx="1416">
                  <c:v>471.77825899999863</c:v>
                </c:pt>
                <c:pt idx="1417">
                  <c:v>471.78387499999963</c:v>
                </c:pt>
                <c:pt idx="1418">
                  <c:v>471.77285799999999</c:v>
                </c:pt>
                <c:pt idx="1419">
                  <c:v>471.76055899999869</c:v>
                </c:pt>
                <c:pt idx="1420">
                  <c:v>471.77508499999999</c:v>
                </c:pt>
                <c:pt idx="1421">
                  <c:v>471.80767800000001</c:v>
                </c:pt>
                <c:pt idx="1422">
                  <c:v>471.83776899999964</c:v>
                </c:pt>
                <c:pt idx="1423">
                  <c:v>471.90231299999863</c:v>
                </c:pt>
                <c:pt idx="1424">
                  <c:v>471.93652299999803</c:v>
                </c:pt>
                <c:pt idx="1425">
                  <c:v>471.97732499999893</c:v>
                </c:pt>
                <c:pt idx="1426">
                  <c:v>472.03274499999969</c:v>
                </c:pt>
                <c:pt idx="1427">
                  <c:v>472.063782</c:v>
                </c:pt>
                <c:pt idx="1428">
                  <c:v>472.08325199999899</c:v>
                </c:pt>
                <c:pt idx="1429">
                  <c:v>472.10760499999998</c:v>
                </c:pt>
                <c:pt idx="1430">
                  <c:v>472.10507200000001</c:v>
                </c:pt>
                <c:pt idx="1431">
                  <c:v>472.082855</c:v>
                </c:pt>
                <c:pt idx="1432">
                  <c:v>472.05798299999998</c:v>
                </c:pt>
                <c:pt idx="1433">
                  <c:v>472.05694599999993</c:v>
                </c:pt>
                <c:pt idx="1434">
                  <c:v>472.04702800000001</c:v>
                </c:pt>
                <c:pt idx="1435">
                  <c:v>472.06289700000002</c:v>
                </c:pt>
                <c:pt idx="1436">
                  <c:v>472.06231699999893</c:v>
                </c:pt>
                <c:pt idx="1437">
                  <c:v>472.03634599999816</c:v>
                </c:pt>
                <c:pt idx="1438">
                  <c:v>472.02105699999828</c:v>
                </c:pt>
                <c:pt idx="1439">
                  <c:v>472.03225699999899</c:v>
                </c:pt>
                <c:pt idx="1440">
                  <c:v>472.07421900000003</c:v>
                </c:pt>
                <c:pt idx="1441">
                  <c:v>472.10849000000002</c:v>
                </c:pt>
                <c:pt idx="1442">
                  <c:v>472.13705399999969</c:v>
                </c:pt>
                <c:pt idx="1443">
                  <c:v>472.13775599999963</c:v>
                </c:pt>
                <c:pt idx="1444">
                  <c:v>472.13616899999869</c:v>
                </c:pt>
                <c:pt idx="1445">
                  <c:v>472.12243699999999</c:v>
                </c:pt>
                <c:pt idx="1446">
                  <c:v>472.120544</c:v>
                </c:pt>
                <c:pt idx="1447">
                  <c:v>472.13916</c:v>
                </c:pt>
                <c:pt idx="1448">
                  <c:v>472.15197799999999</c:v>
                </c:pt>
                <c:pt idx="1449">
                  <c:v>472.16769399999998</c:v>
                </c:pt>
                <c:pt idx="1450">
                  <c:v>472.16033899999923</c:v>
                </c:pt>
                <c:pt idx="1451">
                  <c:v>472.13833599999822</c:v>
                </c:pt>
                <c:pt idx="1452">
                  <c:v>472.15356400000002</c:v>
                </c:pt>
                <c:pt idx="1453">
                  <c:v>472.157104</c:v>
                </c:pt>
                <c:pt idx="1454">
                  <c:v>472.16861</c:v>
                </c:pt>
                <c:pt idx="1455">
                  <c:v>472.12738000000002</c:v>
                </c:pt>
                <c:pt idx="1456">
                  <c:v>472.07827799999899</c:v>
                </c:pt>
                <c:pt idx="1457">
                  <c:v>472.04226699999998</c:v>
                </c:pt>
                <c:pt idx="1458">
                  <c:v>471.99487299999993</c:v>
                </c:pt>
                <c:pt idx="1459">
                  <c:v>471.99337799999751</c:v>
                </c:pt>
                <c:pt idx="1460">
                  <c:v>471.98324599999899</c:v>
                </c:pt>
                <c:pt idx="1461">
                  <c:v>471.97000099999963</c:v>
                </c:pt>
                <c:pt idx="1462">
                  <c:v>471.97128300000003</c:v>
                </c:pt>
                <c:pt idx="1463">
                  <c:v>471.96011399999804</c:v>
                </c:pt>
                <c:pt idx="1464">
                  <c:v>471.94631999999774</c:v>
                </c:pt>
                <c:pt idx="1465">
                  <c:v>471.96048000000002</c:v>
                </c:pt>
                <c:pt idx="1466">
                  <c:v>471.97854599999869</c:v>
                </c:pt>
                <c:pt idx="1467">
                  <c:v>471.97470099999964</c:v>
                </c:pt>
                <c:pt idx="1468">
                  <c:v>471.97860699999899</c:v>
                </c:pt>
                <c:pt idx="1469">
                  <c:v>471.98584</c:v>
                </c:pt>
                <c:pt idx="1470">
                  <c:v>471.98553499999809</c:v>
                </c:pt>
                <c:pt idx="1471">
                  <c:v>472.00210600000003</c:v>
                </c:pt>
                <c:pt idx="1472">
                  <c:v>472.04931599999969</c:v>
                </c:pt>
                <c:pt idx="1473">
                  <c:v>472.089203</c:v>
                </c:pt>
                <c:pt idx="1474">
                  <c:v>472.12560999999999</c:v>
                </c:pt>
                <c:pt idx="1475">
                  <c:v>472.13626099999999</c:v>
                </c:pt>
                <c:pt idx="1476">
                  <c:v>472.12847900000003</c:v>
                </c:pt>
                <c:pt idx="1477">
                  <c:v>472.12048299999998</c:v>
                </c:pt>
                <c:pt idx="1478">
                  <c:v>472.09954800000003</c:v>
                </c:pt>
                <c:pt idx="1479">
                  <c:v>471.98977699999864</c:v>
                </c:pt>
                <c:pt idx="1480">
                  <c:v>471.97082499999999</c:v>
                </c:pt>
                <c:pt idx="1481">
                  <c:v>471.94818099999969</c:v>
                </c:pt>
                <c:pt idx="1482">
                  <c:v>471.96618699999863</c:v>
                </c:pt>
                <c:pt idx="1483">
                  <c:v>471.98330699999804</c:v>
                </c:pt>
                <c:pt idx="1484">
                  <c:v>471.99325599999804</c:v>
                </c:pt>
                <c:pt idx="1485">
                  <c:v>471.99133299999721</c:v>
                </c:pt>
                <c:pt idx="1486">
                  <c:v>471.97451799999834</c:v>
                </c:pt>
                <c:pt idx="1487">
                  <c:v>462.38525399999969</c:v>
                </c:pt>
                <c:pt idx="1488">
                  <c:v>435.32369999999969</c:v>
                </c:pt>
                <c:pt idx="1489">
                  <c:v>407.54202299999997</c:v>
                </c:pt>
                <c:pt idx="1490">
                  <c:v>380.94137599999863</c:v>
                </c:pt>
                <c:pt idx="1491">
                  <c:v>356.46209700000003</c:v>
                </c:pt>
                <c:pt idx="1492">
                  <c:v>333.46627799999834</c:v>
                </c:pt>
                <c:pt idx="1493">
                  <c:v>311.88107299999899</c:v>
                </c:pt>
                <c:pt idx="1494">
                  <c:v>291.198486</c:v>
                </c:pt>
                <c:pt idx="1495">
                  <c:v>266.35946700000147</c:v>
                </c:pt>
                <c:pt idx="1496">
                  <c:v>248.48965499999952</c:v>
                </c:pt>
                <c:pt idx="1497">
                  <c:v>232.08505199999999</c:v>
                </c:pt>
                <c:pt idx="1498">
                  <c:v>216.66555799999998</c:v>
                </c:pt>
                <c:pt idx="1499">
                  <c:v>202.20066799999998</c:v>
                </c:pt>
                <c:pt idx="1500">
                  <c:v>188.597702</c:v>
                </c:pt>
                <c:pt idx="1501">
                  <c:v>175.57376099999931</c:v>
                </c:pt>
                <c:pt idx="1502">
                  <c:v>163.59634400000004</c:v>
                </c:pt>
                <c:pt idx="1503">
                  <c:v>152.33239700000095</c:v>
                </c:pt>
                <c:pt idx="1504">
                  <c:v>141.58038300000001</c:v>
                </c:pt>
                <c:pt idx="1505">
                  <c:v>131.65014600000086</c:v>
                </c:pt>
                <c:pt idx="1506">
                  <c:v>122.34767900000034</c:v>
                </c:pt>
                <c:pt idx="1507">
                  <c:v>113.57053399999998</c:v>
                </c:pt>
                <c:pt idx="1508">
                  <c:v>105.33221399999999</c:v>
                </c:pt>
                <c:pt idx="1509">
                  <c:v>97.593575000000001</c:v>
                </c:pt>
                <c:pt idx="1510">
                  <c:v>90.183791999999571</c:v>
                </c:pt>
                <c:pt idx="1511">
                  <c:v>83.369445999999982</c:v>
                </c:pt>
                <c:pt idx="1512">
                  <c:v>76.948524000000418</c:v>
                </c:pt>
                <c:pt idx="1513">
                  <c:v>70.957588000000001</c:v>
                </c:pt>
                <c:pt idx="1514">
                  <c:v>65.197417999999999</c:v>
                </c:pt>
                <c:pt idx="1515">
                  <c:v>59.791283</c:v>
                </c:pt>
                <c:pt idx="1516">
                  <c:v>54.098785000000063</c:v>
                </c:pt>
                <c:pt idx="1517">
                  <c:v>49.458179000000001</c:v>
                </c:pt>
                <c:pt idx="1518">
                  <c:v>45.012318000000171</c:v>
                </c:pt>
                <c:pt idx="1519">
                  <c:v>40.961006000000005</c:v>
                </c:pt>
                <c:pt idx="1520">
                  <c:v>37.149696000000006</c:v>
                </c:pt>
                <c:pt idx="1521">
                  <c:v>33.608315000000268</c:v>
                </c:pt>
                <c:pt idx="1522">
                  <c:v>30.255471999999987</c:v>
                </c:pt>
                <c:pt idx="1523">
                  <c:v>27.127876000000104</c:v>
                </c:pt>
                <c:pt idx="1524">
                  <c:v>24.183154999999999</c:v>
                </c:pt>
                <c:pt idx="1525">
                  <c:v>21.360935000000001</c:v>
                </c:pt>
                <c:pt idx="1526">
                  <c:v>18.774027</c:v>
                </c:pt>
                <c:pt idx="1527">
                  <c:v>16.332568999999999</c:v>
                </c:pt>
                <c:pt idx="1528">
                  <c:v>13.972878</c:v>
                </c:pt>
                <c:pt idx="1529">
                  <c:v>11.822458000000006</c:v>
                </c:pt>
                <c:pt idx="1530">
                  <c:v>9.7950780000000002</c:v>
                </c:pt>
                <c:pt idx="1531">
                  <c:v>7.8550579999999846</c:v>
                </c:pt>
                <c:pt idx="1532">
                  <c:v>6.0064529999999996</c:v>
                </c:pt>
                <c:pt idx="1533">
                  <c:v>4.321542</c:v>
                </c:pt>
                <c:pt idx="1534">
                  <c:v>2.7089099999999999</c:v>
                </c:pt>
                <c:pt idx="1535">
                  <c:v>1.1846680000000001</c:v>
                </c:pt>
                <c:pt idx="1536">
                  <c:v>-0.27200400000000002</c:v>
                </c:pt>
                <c:pt idx="1537">
                  <c:v>-1.8509139999999999</c:v>
                </c:pt>
                <c:pt idx="1538">
                  <c:v>-3.0868509999999967</c:v>
                </c:pt>
                <c:pt idx="1539">
                  <c:v>-4.2183729999999997</c:v>
                </c:pt>
                <c:pt idx="1540">
                  <c:v>-5.2938849999999782</c:v>
                </c:pt>
                <c:pt idx="1541">
                  <c:v>-6.4476129999999996</c:v>
                </c:pt>
                <c:pt idx="1542">
                  <c:v>-7.3822330000000003</c:v>
                </c:pt>
                <c:pt idx="1543">
                  <c:v>-8.2481999999999971</c:v>
                </c:pt>
                <c:pt idx="1544">
                  <c:v>-9.0038530000000012</c:v>
                </c:pt>
                <c:pt idx="1545">
                  <c:v>-9.7032860000000003</c:v>
                </c:pt>
                <c:pt idx="1546">
                  <c:v>-10.354646000000065</c:v>
                </c:pt>
                <c:pt idx="1547">
                  <c:v>-11.014964000000001</c:v>
                </c:pt>
                <c:pt idx="1548">
                  <c:v>-11.637646</c:v>
                </c:pt>
                <c:pt idx="1549">
                  <c:v>-12.210760000000001</c:v>
                </c:pt>
                <c:pt idx="1550">
                  <c:v>-12.726243</c:v>
                </c:pt>
                <c:pt idx="1551">
                  <c:v>-13.233735000000001</c:v>
                </c:pt>
                <c:pt idx="1552">
                  <c:v>-13.740065</c:v>
                </c:pt>
                <c:pt idx="1553">
                  <c:v>-14.188077</c:v>
                </c:pt>
                <c:pt idx="1554">
                  <c:v>-14.638028999999998</c:v>
                </c:pt>
                <c:pt idx="1555">
                  <c:v>-15.070732000000024</c:v>
                </c:pt>
                <c:pt idx="1556">
                  <c:v>-15.586056000000006</c:v>
                </c:pt>
                <c:pt idx="1557">
                  <c:v>-16.037113000000005</c:v>
                </c:pt>
                <c:pt idx="1558">
                  <c:v>-16.385268999999987</c:v>
                </c:pt>
                <c:pt idx="1559">
                  <c:v>-16.775687999999903</c:v>
                </c:pt>
                <c:pt idx="1560">
                  <c:v>-17.105656</c:v>
                </c:pt>
                <c:pt idx="1561">
                  <c:v>-17.414180999999999</c:v>
                </c:pt>
                <c:pt idx="1562">
                  <c:v>-17.699307999999988</c:v>
                </c:pt>
                <c:pt idx="1563">
                  <c:v>-17.961698999999989</c:v>
                </c:pt>
                <c:pt idx="1564">
                  <c:v>-18.147321999999999</c:v>
                </c:pt>
                <c:pt idx="1565">
                  <c:v>-18.328758000000001</c:v>
                </c:pt>
                <c:pt idx="1566">
                  <c:v>-18.498610999999869</c:v>
                </c:pt>
                <c:pt idx="1567">
                  <c:v>-18.660233000000002</c:v>
                </c:pt>
                <c:pt idx="1568">
                  <c:v>-18.807452999999999</c:v>
                </c:pt>
                <c:pt idx="1569">
                  <c:v>-18.932556000000002</c:v>
                </c:pt>
                <c:pt idx="1570">
                  <c:v>-19.058038999999987</c:v>
                </c:pt>
                <c:pt idx="1571">
                  <c:v>-19.192785000000001</c:v>
                </c:pt>
                <c:pt idx="1572">
                  <c:v>-19.306784</c:v>
                </c:pt>
                <c:pt idx="1573">
                  <c:v>-19.430935000000005</c:v>
                </c:pt>
                <c:pt idx="1574">
                  <c:v>-19.563436999999873</c:v>
                </c:pt>
                <c:pt idx="1575">
                  <c:v>-19.694126000000001</c:v>
                </c:pt>
                <c:pt idx="1576">
                  <c:v>-19.813518999999999</c:v>
                </c:pt>
                <c:pt idx="1577">
                  <c:v>-19.931830999999999</c:v>
                </c:pt>
                <c:pt idx="1578">
                  <c:v>-20.016173999999999</c:v>
                </c:pt>
                <c:pt idx="1579">
                  <c:v>-20.075698999999986</c:v>
                </c:pt>
                <c:pt idx="1580">
                  <c:v>-20.123570999999988</c:v>
                </c:pt>
                <c:pt idx="1581">
                  <c:v>-20.135670000000001</c:v>
                </c:pt>
                <c:pt idx="1582">
                  <c:v>-20.207279</c:v>
                </c:pt>
                <c:pt idx="1583">
                  <c:v>-20.269496999999884</c:v>
                </c:pt>
                <c:pt idx="1584">
                  <c:v>-20.321445000000001</c:v>
                </c:pt>
                <c:pt idx="1585">
                  <c:v>-20.332170000000001</c:v>
                </c:pt>
                <c:pt idx="1586">
                  <c:v>-20.375548999999989</c:v>
                </c:pt>
                <c:pt idx="1587">
                  <c:v>-20.469939999999884</c:v>
                </c:pt>
                <c:pt idx="1588">
                  <c:v>-20.572141999999989</c:v>
                </c:pt>
                <c:pt idx="1589">
                  <c:v>-20.675812000000001</c:v>
                </c:pt>
                <c:pt idx="1590">
                  <c:v>-20.754192</c:v>
                </c:pt>
                <c:pt idx="1591">
                  <c:v>-20.834364000000104</c:v>
                </c:pt>
                <c:pt idx="1592">
                  <c:v>-20.896276</c:v>
                </c:pt>
                <c:pt idx="1593">
                  <c:v>-20.921665000000001</c:v>
                </c:pt>
                <c:pt idx="1594">
                  <c:v>-20.938858000000035</c:v>
                </c:pt>
                <c:pt idx="1595">
                  <c:v>-20.962003999999869</c:v>
                </c:pt>
                <c:pt idx="1596">
                  <c:v>-20.987336999999869</c:v>
                </c:pt>
                <c:pt idx="1597">
                  <c:v>-20.990378999999987</c:v>
                </c:pt>
                <c:pt idx="1598">
                  <c:v>-20.979228999999989</c:v>
                </c:pt>
                <c:pt idx="1599">
                  <c:v>-20.961692999999869</c:v>
                </c:pt>
                <c:pt idx="1600">
                  <c:v>-20.979752999999899</c:v>
                </c:pt>
                <c:pt idx="1601">
                  <c:v>-20.994281999999988</c:v>
                </c:pt>
                <c:pt idx="1602">
                  <c:v>-20.996638999999895</c:v>
                </c:pt>
                <c:pt idx="1603">
                  <c:v>-20.984208999999989</c:v>
                </c:pt>
                <c:pt idx="1604">
                  <c:v>-20.959445999999989</c:v>
                </c:pt>
                <c:pt idx="1605">
                  <c:v>-20.991111999999987</c:v>
                </c:pt>
                <c:pt idx="1606">
                  <c:v>-21.004845000000035</c:v>
                </c:pt>
                <c:pt idx="1607">
                  <c:v>-21.003728999999989</c:v>
                </c:pt>
                <c:pt idx="1608">
                  <c:v>-21.021725</c:v>
                </c:pt>
                <c:pt idx="1609">
                  <c:v>-21.047695000000001</c:v>
                </c:pt>
                <c:pt idx="1610">
                  <c:v>-21.032385000000001</c:v>
                </c:pt>
                <c:pt idx="1611">
                  <c:v>-21.008679999999895</c:v>
                </c:pt>
                <c:pt idx="1612">
                  <c:v>-20.989093999999891</c:v>
                </c:pt>
                <c:pt idx="1613">
                  <c:v>-20.945815999999986</c:v>
                </c:pt>
                <c:pt idx="1614">
                  <c:v>-20.99532499999988</c:v>
                </c:pt>
                <c:pt idx="1615">
                  <c:v>-20.985249999999795</c:v>
                </c:pt>
                <c:pt idx="1616">
                  <c:v>-20.983693999999861</c:v>
                </c:pt>
                <c:pt idx="1617">
                  <c:v>-20.951511</c:v>
                </c:pt>
                <c:pt idx="1618">
                  <c:v>-20.926219999999873</c:v>
                </c:pt>
                <c:pt idx="1619">
                  <c:v>-20.931650000000001</c:v>
                </c:pt>
                <c:pt idx="1620">
                  <c:v>-20.934159999999999</c:v>
                </c:pt>
                <c:pt idx="1621">
                  <c:v>-20.971138</c:v>
                </c:pt>
                <c:pt idx="1622">
                  <c:v>-20.991823</c:v>
                </c:pt>
                <c:pt idx="1623">
                  <c:v>-20.990281999999986</c:v>
                </c:pt>
                <c:pt idx="1624">
                  <c:v>-20.983471000000002</c:v>
                </c:pt>
                <c:pt idx="1625">
                  <c:v>-20.983712999999817</c:v>
                </c:pt>
                <c:pt idx="1626">
                  <c:v>-21.012554000000005</c:v>
                </c:pt>
                <c:pt idx="1627">
                  <c:v>-21.033442999999895</c:v>
                </c:pt>
                <c:pt idx="1628">
                  <c:v>-21.093686999999989</c:v>
                </c:pt>
                <c:pt idx="1629">
                  <c:v>-21.126932</c:v>
                </c:pt>
                <c:pt idx="1630">
                  <c:v>-21.168595999999987</c:v>
                </c:pt>
                <c:pt idx="1631">
                  <c:v>-21.232106999999989</c:v>
                </c:pt>
                <c:pt idx="1632">
                  <c:v>-21.271516999999989</c:v>
                </c:pt>
                <c:pt idx="1633">
                  <c:v>-21.304956000000104</c:v>
                </c:pt>
                <c:pt idx="1634">
                  <c:v>-21.315059999999999</c:v>
                </c:pt>
                <c:pt idx="1635">
                  <c:v>-21.334095000000111</c:v>
                </c:pt>
                <c:pt idx="1636">
                  <c:v>-21.340299999999989</c:v>
                </c:pt>
                <c:pt idx="1637">
                  <c:v>-21.368269000000002</c:v>
                </c:pt>
                <c:pt idx="1638">
                  <c:v>-21.396837000000001</c:v>
                </c:pt>
                <c:pt idx="1639">
                  <c:v>-21.395064999999999</c:v>
                </c:pt>
                <c:pt idx="1640">
                  <c:v>-21.419530999999989</c:v>
                </c:pt>
                <c:pt idx="1641">
                  <c:v>-21.450265999999999</c:v>
                </c:pt>
                <c:pt idx="1642">
                  <c:v>-21.463768000000002</c:v>
                </c:pt>
                <c:pt idx="1643">
                  <c:v>-21.458375999999987</c:v>
                </c:pt>
                <c:pt idx="1644">
                  <c:v>-21.462858000000001</c:v>
                </c:pt>
                <c:pt idx="1645">
                  <c:v>-21.468600999999854</c:v>
                </c:pt>
                <c:pt idx="1646">
                  <c:v>-21.475047999999877</c:v>
                </c:pt>
                <c:pt idx="1647">
                  <c:v>-21.479005999999988</c:v>
                </c:pt>
                <c:pt idx="1648">
                  <c:v>-21.486810999999989</c:v>
                </c:pt>
                <c:pt idx="1649">
                  <c:v>-21.479931000000001</c:v>
                </c:pt>
                <c:pt idx="1650">
                  <c:v>-21.480620999999839</c:v>
                </c:pt>
                <c:pt idx="1651">
                  <c:v>-21.515491000000001</c:v>
                </c:pt>
                <c:pt idx="1652">
                  <c:v>-21.542104999999989</c:v>
                </c:pt>
                <c:pt idx="1653">
                  <c:v>-21.548612999999854</c:v>
                </c:pt>
                <c:pt idx="1654">
                  <c:v>-21.551276999999999</c:v>
                </c:pt>
                <c:pt idx="1655">
                  <c:v>-21.57452</c:v>
                </c:pt>
                <c:pt idx="1656">
                  <c:v>-21.609535000000001</c:v>
                </c:pt>
                <c:pt idx="1657">
                  <c:v>-21.627426</c:v>
                </c:pt>
                <c:pt idx="1658">
                  <c:v>-21.643899999999999</c:v>
                </c:pt>
                <c:pt idx="1659">
                  <c:v>-21.695585000000001</c:v>
                </c:pt>
                <c:pt idx="1660">
                  <c:v>-21.740588999999989</c:v>
                </c:pt>
                <c:pt idx="1661">
                  <c:v>-21.76872999999981</c:v>
                </c:pt>
                <c:pt idx="1662">
                  <c:v>-21.784282999999899</c:v>
                </c:pt>
                <c:pt idx="1663">
                  <c:v>-21.776168999999999</c:v>
                </c:pt>
                <c:pt idx="1664">
                  <c:v>-21.801127999999999</c:v>
                </c:pt>
                <c:pt idx="1665">
                  <c:v>-21.843159</c:v>
                </c:pt>
                <c:pt idx="1666">
                  <c:v>-21.890671000000001</c:v>
                </c:pt>
                <c:pt idx="1667">
                  <c:v>-21.927596999999899</c:v>
                </c:pt>
                <c:pt idx="1668">
                  <c:v>-21.963871000000001</c:v>
                </c:pt>
                <c:pt idx="1669">
                  <c:v>-21.999067</c:v>
                </c:pt>
                <c:pt idx="1670">
                  <c:v>-22.023415</c:v>
                </c:pt>
                <c:pt idx="1671">
                  <c:v>-22.027895000000107</c:v>
                </c:pt>
                <c:pt idx="1672">
                  <c:v>-22.066436999999876</c:v>
                </c:pt>
                <c:pt idx="1673">
                  <c:v>-22.05752</c:v>
                </c:pt>
                <c:pt idx="1674">
                  <c:v>-22.092873000000001</c:v>
                </c:pt>
                <c:pt idx="1675">
                  <c:v>-22.126265000000089</c:v>
                </c:pt>
                <c:pt idx="1676">
                  <c:v>-22.151561999999998</c:v>
                </c:pt>
                <c:pt idx="1677">
                  <c:v>-22.181705000000001</c:v>
                </c:pt>
                <c:pt idx="1678">
                  <c:v>-22.185338999999907</c:v>
                </c:pt>
                <c:pt idx="1679">
                  <c:v>-22.191389000000001</c:v>
                </c:pt>
                <c:pt idx="1680">
                  <c:v>-22.212664</c:v>
                </c:pt>
                <c:pt idx="1681">
                  <c:v>-22.220535000000002</c:v>
                </c:pt>
                <c:pt idx="1682">
                  <c:v>-22.239457999999999</c:v>
                </c:pt>
                <c:pt idx="1683">
                  <c:v>-22.252591999999989</c:v>
                </c:pt>
                <c:pt idx="1684">
                  <c:v>-22.234497000000001</c:v>
                </c:pt>
                <c:pt idx="1685">
                  <c:v>-22.214212</c:v>
                </c:pt>
                <c:pt idx="1686">
                  <c:v>-22.188132999999876</c:v>
                </c:pt>
                <c:pt idx="1687">
                  <c:v>-22.164078000000035</c:v>
                </c:pt>
                <c:pt idx="1688">
                  <c:v>-22.124618999999999</c:v>
                </c:pt>
                <c:pt idx="1689">
                  <c:v>-22.127878000000141</c:v>
                </c:pt>
                <c:pt idx="1690">
                  <c:v>-22.105350000000001</c:v>
                </c:pt>
                <c:pt idx="1691">
                  <c:v>-22.08379899999991</c:v>
                </c:pt>
                <c:pt idx="1692">
                  <c:v>-22.084023999999989</c:v>
                </c:pt>
                <c:pt idx="1693">
                  <c:v>-22.105754999999988</c:v>
                </c:pt>
                <c:pt idx="1694">
                  <c:v>-22.103394000000005</c:v>
                </c:pt>
                <c:pt idx="1695">
                  <c:v>-22.06553299999981</c:v>
                </c:pt>
                <c:pt idx="1696">
                  <c:v>-22.02891</c:v>
                </c:pt>
                <c:pt idx="1697">
                  <c:v>-21.983805</c:v>
                </c:pt>
                <c:pt idx="1698">
                  <c:v>-21.946195999999986</c:v>
                </c:pt>
                <c:pt idx="1699">
                  <c:v>-21.915811999999999</c:v>
                </c:pt>
                <c:pt idx="1700">
                  <c:v>-21.870038999999988</c:v>
                </c:pt>
                <c:pt idx="1701">
                  <c:v>-21.835782999999989</c:v>
                </c:pt>
                <c:pt idx="1702">
                  <c:v>-21.821238000000001</c:v>
                </c:pt>
                <c:pt idx="1703">
                  <c:v>-21.804749999999899</c:v>
                </c:pt>
                <c:pt idx="1704">
                  <c:v>-21.805188999999999</c:v>
                </c:pt>
                <c:pt idx="1705">
                  <c:v>-21.802739999999865</c:v>
                </c:pt>
                <c:pt idx="1706">
                  <c:v>-21.850598999999999</c:v>
                </c:pt>
                <c:pt idx="1707">
                  <c:v>-21.874286999999999</c:v>
                </c:pt>
                <c:pt idx="1708">
                  <c:v>-21.892479000000002</c:v>
                </c:pt>
                <c:pt idx="1709">
                  <c:v>-21.905888000000001</c:v>
                </c:pt>
                <c:pt idx="1710">
                  <c:v>-21.912461999999987</c:v>
                </c:pt>
                <c:pt idx="1711">
                  <c:v>-21.883662999999899</c:v>
                </c:pt>
                <c:pt idx="1712">
                  <c:v>-21.858595000000001</c:v>
                </c:pt>
                <c:pt idx="1713">
                  <c:v>-21.824886000000031</c:v>
                </c:pt>
                <c:pt idx="1714">
                  <c:v>-21.820850000000096</c:v>
                </c:pt>
                <c:pt idx="1715">
                  <c:v>-21.782136999999825</c:v>
                </c:pt>
                <c:pt idx="1716">
                  <c:v>-21.765571999999903</c:v>
                </c:pt>
                <c:pt idx="1717">
                  <c:v>-21.747375000000005</c:v>
                </c:pt>
                <c:pt idx="1718">
                  <c:v>-21.711666000000001</c:v>
                </c:pt>
                <c:pt idx="1719">
                  <c:v>-21.702456999999907</c:v>
                </c:pt>
                <c:pt idx="1720">
                  <c:v>-21.698238</c:v>
                </c:pt>
                <c:pt idx="1721">
                  <c:v>-21.684688999999999</c:v>
                </c:pt>
                <c:pt idx="1722">
                  <c:v>-21.674786000000001</c:v>
                </c:pt>
                <c:pt idx="1723">
                  <c:v>-21.697906000000035</c:v>
                </c:pt>
                <c:pt idx="1724">
                  <c:v>-21.6809580000001</c:v>
                </c:pt>
                <c:pt idx="1725">
                  <c:v>-21.711753999999999</c:v>
                </c:pt>
                <c:pt idx="1726">
                  <c:v>-21.718361000000005</c:v>
                </c:pt>
                <c:pt idx="1727">
                  <c:v>-21.743808999999999</c:v>
                </c:pt>
                <c:pt idx="1728">
                  <c:v>-21.788157999999989</c:v>
                </c:pt>
                <c:pt idx="1729">
                  <c:v>-21.822745999999899</c:v>
                </c:pt>
                <c:pt idx="1730">
                  <c:v>-21.843736999999877</c:v>
                </c:pt>
                <c:pt idx="1731">
                  <c:v>-21.876512999999989</c:v>
                </c:pt>
                <c:pt idx="1732">
                  <c:v>-21.891694999999999</c:v>
                </c:pt>
                <c:pt idx="1733">
                  <c:v>-21.918659000000002</c:v>
                </c:pt>
                <c:pt idx="1734">
                  <c:v>-21.960412999999829</c:v>
                </c:pt>
                <c:pt idx="1735">
                  <c:v>-21.949111999999989</c:v>
                </c:pt>
                <c:pt idx="1736">
                  <c:v>-21.901402999999895</c:v>
                </c:pt>
                <c:pt idx="1737">
                  <c:v>-21.878648999999989</c:v>
                </c:pt>
                <c:pt idx="1738">
                  <c:v>-21.877545999999999</c:v>
                </c:pt>
                <c:pt idx="1739">
                  <c:v>-21.867964000000104</c:v>
                </c:pt>
                <c:pt idx="1740">
                  <c:v>-21.868577999999989</c:v>
                </c:pt>
                <c:pt idx="1741">
                  <c:v>-21.860661</c:v>
                </c:pt>
                <c:pt idx="1742">
                  <c:v>-21.818369000000001</c:v>
                </c:pt>
                <c:pt idx="1743">
                  <c:v>-21.774073000000001</c:v>
                </c:pt>
                <c:pt idx="1744">
                  <c:v>-21.742116999999869</c:v>
                </c:pt>
                <c:pt idx="1745">
                  <c:v>-21.713879000000031</c:v>
                </c:pt>
                <c:pt idx="1746">
                  <c:v>-21.673148999999999</c:v>
                </c:pt>
                <c:pt idx="1747">
                  <c:v>-21.623591999999999</c:v>
                </c:pt>
                <c:pt idx="1748">
                  <c:v>-21.604489999999988</c:v>
                </c:pt>
                <c:pt idx="1749">
                  <c:v>-21.615217000000001</c:v>
                </c:pt>
                <c:pt idx="1750">
                  <c:v>-21.618839000000001</c:v>
                </c:pt>
                <c:pt idx="1751">
                  <c:v>-21.631636</c:v>
                </c:pt>
                <c:pt idx="1752">
                  <c:v>-21.660724999999989</c:v>
                </c:pt>
                <c:pt idx="1753">
                  <c:v>-21.705502999999869</c:v>
                </c:pt>
                <c:pt idx="1754">
                  <c:v>-21.742335999999895</c:v>
                </c:pt>
                <c:pt idx="1755">
                  <c:v>-21.799215</c:v>
                </c:pt>
                <c:pt idx="1756">
                  <c:v>-21.846352</c:v>
                </c:pt>
                <c:pt idx="1757">
                  <c:v>-21.870007999999999</c:v>
                </c:pt>
                <c:pt idx="1758">
                  <c:v>-21.889642999999847</c:v>
                </c:pt>
                <c:pt idx="1759">
                  <c:v>-21.900458999999987</c:v>
                </c:pt>
                <c:pt idx="1760">
                  <c:v>-21.882037999999891</c:v>
                </c:pt>
                <c:pt idx="1761">
                  <c:v>-21.905393999999884</c:v>
                </c:pt>
                <c:pt idx="1762">
                  <c:v>-21.892320999999907</c:v>
                </c:pt>
                <c:pt idx="1763">
                  <c:v>-21.891691000000005</c:v>
                </c:pt>
                <c:pt idx="1764">
                  <c:v>-21.880288999999987</c:v>
                </c:pt>
                <c:pt idx="1765">
                  <c:v>-21.857434999999999</c:v>
                </c:pt>
                <c:pt idx="1766">
                  <c:v>-21.856748999999986</c:v>
                </c:pt>
                <c:pt idx="1767">
                  <c:v>-21.855473</c:v>
                </c:pt>
                <c:pt idx="1768">
                  <c:v>-21.863581</c:v>
                </c:pt>
                <c:pt idx="1769">
                  <c:v>-21.868893</c:v>
                </c:pt>
                <c:pt idx="1770">
                  <c:v>-21.904150000000001</c:v>
                </c:pt>
                <c:pt idx="1771">
                  <c:v>-21.913461999999999</c:v>
                </c:pt>
                <c:pt idx="1772">
                  <c:v>-21.910321999999987</c:v>
                </c:pt>
                <c:pt idx="1773">
                  <c:v>-21.888007999999989</c:v>
                </c:pt>
                <c:pt idx="1774">
                  <c:v>-21.83273299999988</c:v>
                </c:pt>
                <c:pt idx="1775">
                  <c:v>-21.814363000000096</c:v>
                </c:pt>
                <c:pt idx="1776">
                  <c:v>-21.819569000000001</c:v>
                </c:pt>
                <c:pt idx="1777">
                  <c:v>-21.820538999999989</c:v>
                </c:pt>
                <c:pt idx="1778">
                  <c:v>-21.812926999999988</c:v>
                </c:pt>
                <c:pt idx="1779">
                  <c:v>-21.802495999999987</c:v>
                </c:pt>
                <c:pt idx="1780">
                  <c:v>-21.752058000000005</c:v>
                </c:pt>
                <c:pt idx="1781">
                  <c:v>-21.672825000000035</c:v>
                </c:pt>
                <c:pt idx="1782">
                  <c:v>-21.634573000000035</c:v>
                </c:pt>
                <c:pt idx="1783">
                  <c:v>-21.586285</c:v>
                </c:pt>
                <c:pt idx="1784">
                  <c:v>-21.551344</c:v>
                </c:pt>
                <c:pt idx="1785">
                  <c:v>-21.530214000000001</c:v>
                </c:pt>
                <c:pt idx="1786">
                  <c:v>-20.469898000000001</c:v>
                </c:pt>
                <c:pt idx="1787">
                  <c:v>3.3435160000000002</c:v>
                </c:pt>
                <c:pt idx="1788">
                  <c:v>31.374184000000035</c:v>
                </c:pt>
                <c:pt idx="1789">
                  <c:v>58.493935000000171</c:v>
                </c:pt>
                <c:pt idx="1790">
                  <c:v>83.426659000000356</c:v>
                </c:pt>
                <c:pt idx="1791">
                  <c:v>106.85317199999966</c:v>
                </c:pt>
                <c:pt idx="1792">
                  <c:v>128.87696800000001</c:v>
                </c:pt>
                <c:pt idx="1793">
                  <c:v>150.00740100000004</c:v>
                </c:pt>
                <c:pt idx="1794">
                  <c:v>172.593369</c:v>
                </c:pt>
                <c:pt idx="1795">
                  <c:v>190.63107299999999</c:v>
                </c:pt>
                <c:pt idx="1796">
                  <c:v>210.362854</c:v>
                </c:pt>
                <c:pt idx="1797">
                  <c:v>226.11971999999992</c:v>
                </c:pt>
                <c:pt idx="1798">
                  <c:v>240.93124400000067</c:v>
                </c:pt>
                <c:pt idx="1799">
                  <c:v>254.83668499999999</c:v>
                </c:pt>
                <c:pt idx="1800">
                  <c:v>268.16336100000001</c:v>
                </c:pt>
                <c:pt idx="1801">
                  <c:v>280.43853799999715</c:v>
                </c:pt>
                <c:pt idx="1802">
                  <c:v>292.01181000000003</c:v>
                </c:pt>
                <c:pt idx="1803">
                  <c:v>302.88736</c:v>
                </c:pt>
                <c:pt idx="1804">
                  <c:v>313.32763699999964</c:v>
                </c:pt>
                <c:pt idx="1805">
                  <c:v>322.92800899999804</c:v>
                </c:pt>
                <c:pt idx="1806">
                  <c:v>331.92617799999715</c:v>
                </c:pt>
                <c:pt idx="1807">
                  <c:v>340.38467400000002</c:v>
                </c:pt>
                <c:pt idx="1808">
                  <c:v>348.50906400000002</c:v>
                </c:pt>
                <c:pt idx="1809">
                  <c:v>357.03771999999816</c:v>
                </c:pt>
                <c:pt idx="1810">
                  <c:v>364.12167399999993</c:v>
                </c:pt>
                <c:pt idx="1811">
                  <c:v>370.60162400000002</c:v>
                </c:pt>
                <c:pt idx="1812">
                  <c:v>376.70513899999804</c:v>
                </c:pt>
                <c:pt idx="1813">
                  <c:v>382.441284</c:v>
                </c:pt>
                <c:pt idx="1814">
                  <c:v>387.95150799999863</c:v>
                </c:pt>
                <c:pt idx="1815">
                  <c:v>393.83151199999804</c:v>
                </c:pt>
                <c:pt idx="1816">
                  <c:v>398.51232899999923</c:v>
                </c:pt>
                <c:pt idx="1817">
                  <c:v>403.639771</c:v>
                </c:pt>
                <c:pt idx="1818">
                  <c:v>407.74444599999998</c:v>
                </c:pt>
                <c:pt idx="1819">
                  <c:v>411.62313799999828</c:v>
                </c:pt>
                <c:pt idx="1820">
                  <c:v>415.33718899999963</c:v>
                </c:pt>
                <c:pt idx="1821">
                  <c:v>418.745361</c:v>
                </c:pt>
                <c:pt idx="1822">
                  <c:v>421.93325799999803</c:v>
                </c:pt>
                <c:pt idx="1823">
                  <c:v>424.92867999999834</c:v>
                </c:pt>
                <c:pt idx="1824">
                  <c:v>427.803741</c:v>
                </c:pt>
                <c:pt idx="1825">
                  <c:v>430.44589200000001</c:v>
                </c:pt>
                <c:pt idx="1826">
                  <c:v>432.92626999999834</c:v>
                </c:pt>
                <c:pt idx="1827">
                  <c:v>435.23031599999774</c:v>
                </c:pt>
                <c:pt idx="1828">
                  <c:v>437.4681399999975</c:v>
                </c:pt>
                <c:pt idx="1829">
                  <c:v>439.83486900000008</c:v>
                </c:pt>
                <c:pt idx="1830">
                  <c:v>441.72421299999894</c:v>
                </c:pt>
                <c:pt idx="1831">
                  <c:v>443.49838299999863</c:v>
                </c:pt>
                <c:pt idx="1832">
                  <c:v>445.22158799999869</c:v>
                </c:pt>
                <c:pt idx="1833">
                  <c:v>446.79424999999969</c:v>
                </c:pt>
                <c:pt idx="1834">
                  <c:v>448.25994900000001</c:v>
                </c:pt>
                <c:pt idx="1835">
                  <c:v>450.08544899999993</c:v>
                </c:pt>
                <c:pt idx="1836">
                  <c:v>451.332855</c:v>
                </c:pt>
                <c:pt idx="1837">
                  <c:v>452.507721</c:v>
                </c:pt>
                <c:pt idx="1838">
                  <c:v>453.65005500000001</c:v>
                </c:pt>
                <c:pt idx="1839">
                  <c:v>454.71710199999899</c:v>
                </c:pt>
                <c:pt idx="1840">
                  <c:v>455.71221899999864</c:v>
                </c:pt>
                <c:pt idx="1841">
                  <c:v>456.62829599999969</c:v>
                </c:pt>
                <c:pt idx="1842">
                  <c:v>457.648529</c:v>
                </c:pt>
                <c:pt idx="1843">
                  <c:v>458.482483</c:v>
                </c:pt>
                <c:pt idx="1844">
                  <c:v>459.28369099999969</c:v>
                </c:pt>
                <c:pt idx="1845">
                  <c:v>460.03512599999863</c:v>
                </c:pt>
                <c:pt idx="1846">
                  <c:v>460.73525999999822</c:v>
                </c:pt>
                <c:pt idx="1847">
                  <c:v>461.37081899999993</c:v>
                </c:pt>
                <c:pt idx="1848">
                  <c:v>461.97421299999894</c:v>
                </c:pt>
                <c:pt idx="1849">
                  <c:v>462.53042599999969</c:v>
                </c:pt>
                <c:pt idx="1850">
                  <c:v>463.07144199999999</c:v>
                </c:pt>
                <c:pt idx="1851">
                  <c:v>463.59918199999993</c:v>
                </c:pt>
                <c:pt idx="1852">
                  <c:v>464.08731099999869</c:v>
                </c:pt>
                <c:pt idx="1853">
                  <c:v>464.52697799999834</c:v>
                </c:pt>
                <c:pt idx="1854">
                  <c:v>464.94338999999923</c:v>
                </c:pt>
                <c:pt idx="1855">
                  <c:v>465.32171599999816</c:v>
                </c:pt>
                <c:pt idx="1856">
                  <c:v>465.77203399999894</c:v>
                </c:pt>
                <c:pt idx="1857">
                  <c:v>466.08569299999999</c:v>
                </c:pt>
                <c:pt idx="1858">
                  <c:v>466.37829599999969</c:v>
                </c:pt>
                <c:pt idx="1859">
                  <c:v>466.64865099999997</c:v>
                </c:pt>
                <c:pt idx="1860">
                  <c:v>466.90835599999809</c:v>
                </c:pt>
                <c:pt idx="1861">
                  <c:v>467.16418499999997</c:v>
                </c:pt>
                <c:pt idx="1862">
                  <c:v>467.39993299999969</c:v>
                </c:pt>
                <c:pt idx="1863">
                  <c:v>467.61663799999963</c:v>
                </c:pt>
                <c:pt idx="1864">
                  <c:v>467.840576</c:v>
                </c:pt>
                <c:pt idx="1865">
                  <c:v>468.04708900000008</c:v>
                </c:pt>
                <c:pt idx="1866">
                  <c:v>468.26220699999999</c:v>
                </c:pt>
                <c:pt idx="1867">
                  <c:v>468.45452899999964</c:v>
                </c:pt>
                <c:pt idx="1868">
                  <c:v>468.61554000000001</c:v>
                </c:pt>
                <c:pt idx="1869">
                  <c:v>468.77261399999969</c:v>
                </c:pt>
                <c:pt idx="1870">
                  <c:v>468.91384900000003</c:v>
                </c:pt>
                <c:pt idx="1871">
                  <c:v>469.05117799999869</c:v>
                </c:pt>
                <c:pt idx="1872">
                  <c:v>469.18670699999899</c:v>
                </c:pt>
                <c:pt idx="1873">
                  <c:v>469.33178699999894</c:v>
                </c:pt>
                <c:pt idx="1874">
                  <c:v>469.44747899999999</c:v>
                </c:pt>
                <c:pt idx="1875">
                  <c:v>469.54541</c:v>
                </c:pt>
                <c:pt idx="1876">
                  <c:v>469.68008400000002</c:v>
                </c:pt>
                <c:pt idx="1877">
                  <c:v>469.77871699999804</c:v>
                </c:pt>
                <c:pt idx="1878">
                  <c:v>469.86444100000153</c:v>
                </c:pt>
                <c:pt idx="1879">
                  <c:v>469.94491599999969</c:v>
                </c:pt>
                <c:pt idx="1880">
                  <c:v>470.01837199999869</c:v>
                </c:pt>
                <c:pt idx="1881">
                  <c:v>470.09106399999899</c:v>
                </c:pt>
                <c:pt idx="1882">
                  <c:v>470.16513099999969</c:v>
                </c:pt>
                <c:pt idx="1883">
                  <c:v>470.22479199999964</c:v>
                </c:pt>
                <c:pt idx="1884">
                  <c:v>470.29141199999816</c:v>
                </c:pt>
                <c:pt idx="1885">
                  <c:v>470.33785999999969</c:v>
                </c:pt>
                <c:pt idx="1886">
                  <c:v>470.37170399999923</c:v>
                </c:pt>
                <c:pt idx="1887">
                  <c:v>470.40621899999798</c:v>
                </c:pt>
                <c:pt idx="1888">
                  <c:v>470.43432599999869</c:v>
                </c:pt>
                <c:pt idx="1889">
                  <c:v>470.46917699999869</c:v>
                </c:pt>
                <c:pt idx="1890">
                  <c:v>470.51357999999863</c:v>
                </c:pt>
                <c:pt idx="1891">
                  <c:v>470.549713</c:v>
                </c:pt>
                <c:pt idx="1892">
                  <c:v>470.59640499999864</c:v>
                </c:pt>
                <c:pt idx="1893">
                  <c:v>470.63861100000003</c:v>
                </c:pt>
                <c:pt idx="1894">
                  <c:v>470.67529300000001</c:v>
                </c:pt>
                <c:pt idx="1895">
                  <c:v>470.700897</c:v>
                </c:pt>
                <c:pt idx="1896">
                  <c:v>470.76458700000001</c:v>
                </c:pt>
                <c:pt idx="1897">
                  <c:v>470.85788000000224</c:v>
                </c:pt>
                <c:pt idx="1898">
                  <c:v>470.91418499999969</c:v>
                </c:pt>
                <c:pt idx="1899">
                  <c:v>470.96173099999834</c:v>
                </c:pt>
                <c:pt idx="1900">
                  <c:v>471.00943000000001</c:v>
                </c:pt>
                <c:pt idx="1901">
                  <c:v>471.03991699999864</c:v>
                </c:pt>
                <c:pt idx="1902">
                  <c:v>471.04809599999999</c:v>
                </c:pt>
                <c:pt idx="1903">
                  <c:v>471.07122799999894</c:v>
                </c:pt>
                <c:pt idx="1904">
                  <c:v>471.09777799999893</c:v>
                </c:pt>
                <c:pt idx="1905">
                  <c:v>471.13943499999999</c:v>
                </c:pt>
                <c:pt idx="1906">
                  <c:v>471.15866100000147</c:v>
                </c:pt>
                <c:pt idx="1907">
                  <c:v>471.16937300000001</c:v>
                </c:pt>
                <c:pt idx="1908">
                  <c:v>471.17443800000001</c:v>
                </c:pt>
                <c:pt idx="1909">
                  <c:v>471.19918799999999</c:v>
                </c:pt>
                <c:pt idx="1910">
                  <c:v>471.22534199999899</c:v>
                </c:pt>
                <c:pt idx="1911">
                  <c:v>471.25943000000001</c:v>
                </c:pt>
                <c:pt idx="1912">
                  <c:v>471.27166699999964</c:v>
                </c:pt>
                <c:pt idx="1913">
                  <c:v>471.28808599999923</c:v>
                </c:pt>
                <c:pt idx="1914">
                  <c:v>471.29540999999864</c:v>
                </c:pt>
                <c:pt idx="1915">
                  <c:v>471.32427999999999</c:v>
                </c:pt>
                <c:pt idx="1916">
                  <c:v>471.36132799999899</c:v>
                </c:pt>
                <c:pt idx="1917">
                  <c:v>471.40835599999809</c:v>
                </c:pt>
                <c:pt idx="1918">
                  <c:v>471.41564899999969</c:v>
                </c:pt>
                <c:pt idx="1919">
                  <c:v>471.42266799999999</c:v>
                </c:pt>
                <c:pt idx="1920">
                  <c:v>471.43237299999828</c:v>
                </c:pt>
                <c:pt idx="1921">
                  <c:v>471.42800899999804</c:v>
                </c:pt>
                <c:pt idx="1922">
                  <c:v>471.40777599999899</c:v>
                </c:pt>
                <c:pt idx="1923">
                  <c:v>471.37844799999999</c:v>
                </c:pt>
                <c:pt idx="1924">
                  <c:v>471.35583500000001</c:v>
                </c:pt>
                <c:pt idx="1925">
                  <c:v>471.370544</c:v>
                </c:pt>
                <c:pt idx="1926">
                  <c:v>471.39907799999969</c:v>
                </c:pt>
                <c:pt idx="1927">
                  <c:v>471.40948500000002</c:v>
                </c:pt>
                <c:pt idx="1928">
                  <c:v>471.424622</c:v>
                </c:pt>
                <c:pt idx="1929">
                  <c:v>471.43261699999869</c:v>
                </c:pt>
                <c:pt idx="1930">
                  <c:v>471.42321799999786</c:v>
                </c:pt>
                <c:pt idx="1931">
                  <c:v>471.42449999999963</c:v>
                </c:pt>
                <c:pt idx="1932">
                  <c:v>471.41949499999993</c:v>
                </c:pt>
                <c:pt idx="1933">
                  <c:v>471.41497799999894</c:v>
                </c:pt>
                <c:pt idx="1934">
                  <c:v>471.40209999999894</c:v>
                </c:pt>
                <c:pt idx="1935">
                  <c:v>471.41549699999899</c:v>
                </c:pt>
                <c:pt idx="1936">
                  <c:v>471.429687</c:v>
                </c:pt>
                <c:pt idx="1937">
                  <c:v>471.43475299999869</c:v>
                </c:pt>
                <c:pt idx="1938">
                  <c:v>471.45297199999999</c:v>
                </c:pt>
                <c:pt idx="1939">
                  <c:v>471.46011399999804</c:v>
                </c:pt>
                <c:pt idx="1940">
                  <c:v>471.45446800000002</c:v>
                </c:pt>
                <c:pt idx="1941">
                  <c:v>471.43792699999869</c:v>
                </c:pt>
                <c:pt idx="1942">
                  <c:v>471.42388899999969</c:v>
                </c:pt>
                <c:pt idx="1943">
                  <c:v>471.41491699999864</c:v>
                </c:pt>
                <c:pt idx="1944">
                  <c:v>471.404449</c:v>
                </c:pt>
                <c:pt idx="1945">
                  <c:v>471.40399199999899</c:v>
                </c:pt>
                <c:pt idx="1946">
                  <c:v>471.39572099999964</c:v>
                </c:pt>
                <c:pt idx="1947">
                  <c:v>471.39651499999803</c:v>
                </c:pt>
                <c:pt idx="1948">
                  <c:v>471.39389</c:v>
                </c:pt>
                <c:pt idx="1949">
                  <c:v>471.42065399999899</c:v>
                </c:pt>
                <c:pt idx="1950">
                  <c:v>471.43606599999822</c:v>
                </c:pt>
                <c:pt idx="1951">
                  <c:v>471.44357299999899</c:v>
                </c:pt>
                <c:pt idx="1952">
                  <c:v>471.46090699999894</c:v>
                </c:pt>
                <c:pt idx="1953">
                  <c:v>471.478882</c:v>
                </c:pt>
                <c:pt idx="1954">
                  <c:v>471.49026499999923</c:v>
                </c:pt>
                <c:pt idx="1955">
                  <c:v>471.49569699999893</c:v>
                </c:pt>
                <c:pt idx="1956">
                  <c:v>471.49191299999762</c:v>
                </c:pt>
                <c:pt idx="1957">
                  <c:v>471.48764</c:v>
                </c:pt>
                <c:pt idx="1958">
                  <c:v>471.48080399999969</c:v>
                </c:pt>
                <c:pt idx="1959">
                  <c:v>471.43347199999869</c:v>
                </c:pt>
                <c:pt idx="1960">
                  <c:v>471.39923099999999</c:v>
                </c:pt>
                <c:pt idx="1961">
                  <c:v>471.360748</c:v>
                </c:pt>
                <c:pt idx="1962">
                  <c:v>471.34121699999969</c:v>
                </c:pt>
                <c:pt idx="1963">
                  <c:v>471.341858</c:v>
                </c:pt>
                <c:pt idx="1964">
                  <c:v>471.346924</c:v>
                </c:pt>
                <c:pt idx="1965">
                  <c:v>471.36419699999999</c:v>
                </c:pt>
                <c:pt idx="1966">
                  <c:v>471.38736</c:v>
                </c:pt>
                <c:pt idx="1967">
                  <c:v>471.37667800000003</c:v>
                </c:pt>
                <c:pt idx="1968">
                  <c:v>471.370361</c:v>
                </c:pt>
                <c:pt idx="1969">
                  <c:v>471.37551899999869</c:v>
                </c:pt>
                <c:pt idx="1970">
                  <c:v>471.37146000000001</c:v>
                </c:pt>
                <c:pt idx="1971">
                  <c:v>471.38656599999899</c:v>
                </c:pt>
                <c:pt idx="1972">
                  <c:v>471.37222300000002</c:v>
                </c:pt>
                <c:pt idx="1973">
                  <c:v>471.35394300000002</c:v>
                </c:pt>
                <c:pt idx="1974">
                  <c:v>471.35311899999869</c:v>
                </c:pt>
                <c:pt idx="1975">
                  <c:v>471.384094</c:v>
                </c:pt>
                <c:pt idx="1976">
                  <c:v>471.40438799999993</c:v>
                </c:pt>
                <c:pt idx="1977">
                  <c:v>471.41845699999863</c:v>
                </c:pt>
                <c:pt idx="1978">
                  <c:v>471.43389899999869</c:v>
                </c:pt>
                <c:pt idx="1979">
                  <c:v>471.42980999999969</c:v>
                </c:pt>
                <c:pt idx="1980">
                  <c:v>471.41952499999923</c:v>
                </c:pt>
                <c:pt idx="1981">
                  <c:v>471.40737899999863</c:v>
                </c:pt>
                <c:pt idx="1982">
                  <c:v>471.41314699999822</c:v>
                </c:pt>
                <c:pt idx="1983">
                  <c:v>471.39486699999998</c:v>
                </c:pt>
                <c:pt idx="1984">
                  <c:v>471.35653699999864</c:v>
                </c:pt>
                <c:pt idx="1985">
                  <c:v>471.32110599999834</c:v>
                </c:pt>
                <c:pt idx="1986">
                  <c:v>471.32061799999963</c:v>
                </c:pt>
                <c:pt idx="1987">
                  <c:v>471.33706699999999</c:v>
                </c:pt>
                <c:pt idx="1988">
                  <c:v>471.375</c:v>
                </c:pt>
                <c:pt idx="1989">
                  <c:v>471.42553699999786</c:v>
                </c:pt>
                <c:pt idx="1990">
                  <c:v>471.45819099999869</c:v>
                </c:pt>
                <c:pt idx="1991">
                  <c:v>471.47192399999869</c:v>
                </c:pt>
                <c:pt idx="1992">
                  <c:v>471.45941199999999</c:v>
                </c:pt>
                <c:pt idx="1993">
                  <c:v>471.44485500000002</c:v>
                </c:pt>
                <c:pt idx="1994">
                  <c:v>471.43365499999834</c:v>
                </c:pt>
                <c:pt idx="1995">
                  <c:v>471.45077499999923</c:v>
                </c:pt>
                <c:pt idx="1996">
                  <c:v>471.44595299999969</c:v>
                </c:pt>
                <c:pt idx="1997">
                  <c:v>471.43579099999869</c:v>
                </c:pt>
                <c:pt idx="1998">
                  <c:v>471.4377139999981</c:v>
                </c:pt>
                <c:pt idx="1999">
                  <c:v>471.47695899999803</c:v>
                </c:pt>
                <c:pt idx="2000">
                  <c:v>471.517853</c:v>
                </c:pt>
                <c:pt idx="2001">
                  <c:v>471.53997799999894</c:v>
                </c:pt>
                <c:pt idx="2002">
                  <c:v>471.547211</c:v>
                </c:pt>
                <c:pt idx="2003">
                  <c:v>471.53185999999869</c:v>
                </c:pt>
                <c:pt idx="2004">
                  <c:v>471.49423199999899</c:v>
                </c:pt>
                <c:pt idx="2005">
                  <c:v>471.47747799999894</c:v>
                </c:pt>
                <c:pt idx="2006">
                  <c:v>471.45504799999969</c:v>
                </c:pt>
                <c:pt idx="2007">
                  <c:v>471.42312599999804</c:v>
                </c:pt>
                <c:pt idx="2008">
                  <c:v>471.40960699999999</c:v>
                </c:pt>
                <c:pt idx="2009">
                  <c:v>471.40795899999893</c:v>
                </c:pt>
                <c:pt idx="2010">
                  <c:v>471.39959700000003</c:v>
                </c:pt>
                <c:pt idx="2011">
                  <c:v>471.39566000000002</c:v>
                </c:pt>
                <c:pt idx="2012">
                  <c:v>471.40356399999899</c:v>
                </c:pt>
                <c:pt idx="2013">
                  <c:v>471.40341199999864</c:v>
                </c:pt>
                <c:pt idx="2014">
                  <c:v>471.41415399999869</c:v>
                </c:pt>
                <c:pt idx="2015">
                  <c:v>471.43273899999809</c:v>
                </c:pt>
                <c:pt idx="2016">
                  <c:v>471.43270899999834</c:v>
                </c:pt>
                <c:pt idx="2017">
                  <c:v>471.42895499999804</c:v>
                </c:pt>
                <c:pt idx="2018">
                  <c:v>471.42959599999864</c:v>
                </c:pt>
                <c:pt idx="2019">
                  <c:v>471.42312599999804</c:v>
                </c:pt>
                <c:pt idx="2020">
                  <c:v>471.48361199999869</c:v>
                </c:pt>
                <c:pt idx="2021">
                  <c:v>471.472961</c:v>
                </c:pt>
                <c:pt idx="2022">
                  <c:v>471.45095799999899</c:v>
                </c:pt>
                <c:pt idx="2023">
                  <c:v>471.43774399999899</c:v>
                </c:pt>
                <c:pt idx="2024">
                  <c:v>471.43258699999899</c:v>
                </c:pt>
                <c:pt idx="2025">
                  <c:v>471.42227199999923</c:v>
                </c:pt>
                <c:pt idx="2026">
                  <c:v>471.41332999999804</c:v>
                </c:pt>
                <c:pt idx="2027">
                  <c:v>471.40826399999969</c:v>
                </c:pt>
                <c:pt idx="2028">
                  <c:v>471.432861</c:v>
                </c:pt>
                <c:pt idx="2029">
                  <c:v>471.46212799999893</c:v>
                </c:pt>
                <c:pt idx="2030">
                  <c:v>471.48379499999834</c:v>
                </c:pt>
                <c:pt idx="2031">
                  <c:v>471.49340799999834</c:v>
                </c:pt>
                <c:pt idx="2032">
                  <c:v>471.51376299999993</c:v>
                </c:pt>
                <c:pt idx="2033">
                  <c:v>471.55807499999969</c:v>
                </c:pt>
                <c:pt idx="2034">
                  <c:v>471.59191899999774</c:v>
                </c:pt>
                <c:pt idx="2035">
                  <c:v>471.61206099999998</c:v>
                </c:pt>
                <c:pt idx="2036">
                  <c:v>471.620544</c:v>
                </c:pt>
                <c:pt idx="2037">
                  <c:v>471.61636399999969</c:v>
                </c:pt>
                <c:pt idx="2038">
                  <c:v>471.60339399999964</c:v>
                </c:pt>
                <c:pt idx="2039">
                  <c:v>471.5781559999981</c:v>
                </c:pt>
                <c:pt idx="2040">
                  <c:v>471.54434199999997</c:v>
                </c:pt>
                <c:pt idx="2041">
                  <c:v>471.50289900000001</c:v>
                </c:pt>
                <c:pt idx="2042">
                  <c:v>471.48513799999751</c:v>
                </c:pt>
                <c:pt idx="2043">
                  <c:v>471.452698</c:v>
                </c:pt>
                <c:pt idx="2044">
                  <c:v>471.44641099999899</c:v>
                </c:pt>
                <c:pt idx="2045">
                  <c:v>471.452698</c:v>
                </c:pt>
                <c:pt idx="2046">
                  <c:v>471.43334999999774</c:v>
                </c:pt>
                <c:pt idx="2047">
                  <c:v>471.43243399999869</c:v>
                </c:pt>
                <c:pt idx="2048">
                  <c:v>471.43136599999809</c:v>
                </c:pt>
                <c:pt idx="2049">
                  <c:v>471.4389949999981</c:v>
                </c:pt>
                <c:pt idx="2050">
                  <c:v>471.46456899999993</c:v>
                </c:pt>
                <c:pt idx="2051">
                  <c:v>471.51266500000008</c:v>
                </c:pt>
                <c:pt idx="2052">
                  <c:v>471.54815699999864</c:v>
                </c:pt>
                <c:pt idx="2053">
                  <c:v>471.554169</c:v>
                </c:pt>
                <c:pt idx="2054">
                  <c:v>471.54690599999969</c:v>
                </c:pt>
                <c:pt idx="2055">
                  <c:v>471.553741</c:v>
                </c:pt>
                <c:pt idx="2056">
                  <c:v>471.56826799999999</c:v>
                </c:pt>
                <c:pt idx="2057">
                  <c:v>471.551941</c:v>
                </c:pt>
                <c:pt idx="2058">
                  <c:v>471.53567500000003</c:v>
                </c:pt>
                <c:pt idx="2059">
                  <c:v>471.54953</c:v>
                </c:pt>
                <c:pt idx="2060">
                  <c:v>471.570221</c:v>
                </c:pt>
                <c:pt idx="2061">
                  <c:v>471.58737199999899</c:v>
                </c:pt>
                <c:pt idx="2062">
                  <c:v>471.59484900000001</c:v>
                </c:pt>
                <c:pt idx="2063">
                  <c:v>471.58856199999963</c:v>
                </c:pt>
                <c:pt idx="2064">
                  <c:v>471.58215299999893</c:v>
                </c:pt>
                <c:pt idx="2065">
                  <c:v>471.56741299999999</c:v>
                </c:pt>
                <c:pt idx="2066">
                  <c:v>471.57128899999969</c:v>
                </c:pt>
                <c:pt idx="2067">
                  <c:v>471.58123799999828</c:v>
                </c:pt>
                <c:pt idx="2068">
                  <c:v>471.57888800000001</c:v>
                </c:pt>
                <c:pt idx="2069">
                  <c:v>471.56924400000008</c:v>
                </c:pt>
                <c:pt idx="2070">
                  <c:v>471.547729</c:v>
                </c:pt>
                <c:pt idx="2071">
                  <c:v>471.52200299999993</c:v>
                </c:pt>
                <c:pt idx="2072">
                  <c:v>471.504974</c:v>
                </c:pt>
                <c:pt idx="2073">
                  <c:v>471.50015299999899</c:v>
                </c:pt>
                <c:pt idx="2074">
                  <c:v>471.49825999999774</c:v>
                </c:pt>
                <c:pt idx="2075">
                  <c:v>471.50430299999999</c:v>
                </c:pt>
                <c:pt idx="2076">
                  <c:v>471.51544200000001</c:v>
                </c:pt>
                <c:pt idx="2077">
                  <c:v>471.55255099999999</c:v>
                </c:pt>
                <c:pt idx="2078">
                  <c:v>471.58746300000001</c:v>
                </c:pt>
                <c:pt idx="2079">
                  <c:v>471.60910000000001</c:v>
                </c:pt>
                <c:pt idx="2080">
                  <c:v>471.62658699999969</c:v>
                </c:pt>
                <c:pt idx="2081">
                  <c:v>471.64584400000183</c:v>
                </c:pt>
                <c:pt idx="2082">
                  <c:v>471.64669800000001</c:v>
                </c:pt>
                <c:pt idx="2083">
                  <c:v>471.63851899999804</c:v>
                </c:pt>
                <c:pt idx="2084">
                  <c:v>471.62670899999893</c:v>
                </c:pt>
                <c:pt idx="2085">
                  <c:v>471.60086100000183</c:v>
                </c:pt>
                <c:pt idx="2086">
                  <c:v>471.56350699999899</c:v>
                </c:pt>
                <c:pt idx="2087">
                  <c:v>471.54220600000002</c:v>
                </c:pt>
                <c:pt idx="2088">
                  <c:v>467.90884399999999</c:v>
                </c:pt>
                <c:pt idx="2089">
                  <c:v>443.64508100000182</c:v>
                </c:pt>
                <c:pt idx="2090">
                  <c:v>416.29547099999894</c:v>
                </c:pt>
                <c:pt idx="2091">
                  <c:v>389.252228</c:v>
                </c:pt>
                <c:pt idx="2092">
                  <c:v>364.889771</c:v>
                </c:pt>
                <c:pt idx="2093">
                  <c:v>341.001801</c:v>
                </c:pt>
                <c:pt idx="2094">
                  <c:v>319.05252100000001</c:v>
                </c:pt>
                <c:pt idx="2095">
                  <c:v>298.41449</c:v>
                </c:pt>
                <c:pt idx="2096">
                  <c:v>279.04998799999998</c:v>
                </c:pt>
                <c:pt idx="2097">
                  <c:v>257.50140399999964</c:v>
                </c:pt>
                <c:pt idx="2098">
                  <c:v>240.598511</c:v>
                </c:pt>
                <c:pt idx="2099">
                  <c:v>224.727722</c:v>
                </c:pt>
                <c:pt idx="2100">
                  <c:v>209.82334900000089</c:v>
                </c:pt>
                <c:pt idx="2101">
                  <c:v>195.53976399999931</c:v>
                </c:pt>
                <c:pt idx="2102">
                  <c:v>182.42021200000067</c:v>
                </c:pt>
                <c:pt idx="2103">
                  <c:v>170.09120200000001</c:v>
                </c:pt>
                <c:pt idx="2104">
                  <c:v>156.617538</c:v>
                </c:pt>
                <c:pt idx="2105">
                  <c:v>145.86192300000027</c:v>
                </c:pt>
                <c:pt idx="2106">
                  <c:v>135.80236800000068</c:v>
                </c:pt>
                <c:pt idx="2107">
                  <c:v>126.157822</c:v>
                </c:pt>
                <c:pt idx="2108">
                  <c:v>117.25372299999998</c:v>
                </c:pt>
                <c:pt idx="2109">
                  <c:v>108.901337</c:v>
                </c:pt>
                <c:pt idx="2110">
                  <c:v>101.02938099999966</c:v>
                </c:pt>
                <c:pt idx="2111">
                  <c:v>93.479537999999948</c:v>
                </c:pt>
                <c:pt idx="2112">
                  <c:v>86.551879999999983</c:v>
                </c:pt>
                <c:pt idx="2113">
                  <c:v>80.029281999999981</c:v>
                </c:pt>
                <c:pt idx="2114">
                  <c:v>73.919746000000004</c:v>
                </c:pt>
                <c:pt idx="2115">
                  <c:v>67.086945</c:v>
                </c:pt>
                <c:pt idx="2116">
                  <c:v>61.734226</c:v>
                </c:pt>
                <c:pt idx="2117">
                  <c:v>55.893913000000012</c:v>
                </c:pt>
                <c:pt idx="2118">
                  <c:v>51.249023000000001</c:v>
                </c:pt>
                <c:pt idx="2119">
                  <c:v>46.883560000000003</c:v>
                </c:pt>
                <c:pt idx="2120">
                  <c:v>42.780926000000001</c:v>
                </c:pt>
                <c:pt idx="2121">
                  <c:v>38.855053000000005</c:v>
                </c:pt>
                <c:pt idx="2122">
                  <c:v>34.651833000000003</c:v>
                </c:pt>
                <c:pt idx="2123">
                  <c:v>31.275681999999989</c:v>
                </c:pt>
                <c:pt idx="2124">
                  <c:v>28.088939999999877</c:v>
                </c:pt>
                <c:pt idx="2125">
                  <c:v>25.114746</c:v>
                </c:pt>
                <c:pt idx="2126">
                  <c:v>22.27655</c:v>
                </c:pt>
                <c:pt idx="2127">
                  <c:v>19.654903000000107</c:v>
                </c:pt>
                <c:pt idx="2128">
                  <c:v>17.173210000000001</c:v>
                </c:pt>
                <c:pt idx="2129">
                  <c:v>14.839382000000002</c:v>
                </c:pt>
                <c:pt idx="2130">
                  <c:v>12.658291</c:v>
                </c:pt>
                <c:pt idx="2131">
                  <c:v>10.612411</c:v>
                </c:pt>
                <c:pt idx="2132">
                  <c:v>8.5929860000000247</c:v>
                </c:pt>
                <c:pt idx="2133">
                  <c:v>6.8186109999999855</c:v>
                </c:pt>
                <c:pt idx="2134">
                  <c:v>5.1091299999999995</c:v>
                </c:pt>
                <c:pt idx="2135">
                  <c:v>3.5020579999999977</c:v>
                </c:pt>
                <c:pt idx="2136">
                  <c:v>1.9318689999999952</c:v>
                </c:pt>
                <c:pt idx="2137">
                  <c:v>0.49872500000000008</c:v>
                </c:pt>
                <c:pt idx="2138">
                  <c:v>-1.0490239999999946</c:v>
                </c:pt>
                <c:pt idx="2139">
                  <c:v>-2.2770139999999999</c:v>
                </c:pt>
                <c:pt idx="2140">
                  <c:v>-3.6290969999999998</c:v>
                </c:pt>
                <c:pt idx="2141">
                  <c:v>-4.7091589999999997</c:v>
                </c:pt>
                <c:pt idx="2142">
                  <c:v>-5.7216529999999999</c:v>
                </c:pt>
                <c:pt idx="2143">
                  <c:v>-6.6633169999999744</c:v>
                </c:pt>
                <c:pt idx="2144">
                  <c:v>-7.5681569999999754</c:v>
                </c:pt>
                <c:pt idx="2145">
                  <c:v>-8.4217139999999997</c:v>
                </c:pt>
                <c:pt idx="2146">
                  <c:v>-9.2333449999999999</c:v>
                </c:pt>
                <c:pt idx="2147">
                  <c:v>-9.9625700000000048</c:v>
                </c:pt>
                <c:pt idx="2148">
                  <c:v>-10.647141</c:v>
                </c:pt>
                <c:pt idx="2149">
                  <c:v>-11.296351</c:v>
                </c:pt>
                <c:pt idx="2150">
                  <c:v>-11.914072000000001</c:v>
                </c:pt>
                <c:pt idx="2151">
                  <c:v>-12.488251</c:v>
                </c:pt>
                <c:pt idx="2152">
                  <c:v>-13.032434000000055</c:v>
                </c:pt>
                <c:pt idx="2153">
                  <c:v>-13.764048000000001</c:v>
                </c:pt>
                <c:pt idx="2154">
                  <c:v>-14.198761999999999</c:v>
                </c:pt>
                <c:pt idx="2155">
                  <c:v>-14.614062000000001</c:v>
                </c:pt>
                <c:pt idx="2156">
                  <c:v>-15.027062000000001</c:v>
                </c:pt>
                <c:pt idx="2157">
                  <c:v>-15.408586000000026</c:v>
                </c:pt>
                <c:pt idx="2158">
                  <c:v>-16.027007999999999</c:v>
                </c:pt>
                <c:pt idx="2159">
                  <c:v>-16.438128999999989</c:v>
                </c:pt>
                <c:pt idx="2160">
                  <c:v>-16.834917000000104</c:v>
                </c:pt>
                <c:pt idx="2161">
                  <c:v>-17.108093</c:v>
                </c:pt>
                <c:pt idx="2162">
                  <c:v>-17.362723999999865</c:v>
                </c:pt>
                <c:pt idx="2163">
                  <c:v>-17.637322999999999</c:v>
                </c:pt>
                <c:pt idx="2164">
                  <c:v>-17.939240000000002</c:v>
                </c:pt>
                <c:pt idx="2165">
                  <c:v>-18.156075000000111</c:v>
                </c:pt>
                <c:pt idx="2166">
                  <c:v>-18.339414999999999</c:v>
                </c:pt>
                <c:pt idx="2167">
                  <c:v>-18.505275999999999</c:v>
                </c:pt>
                <c:pt idx="2168">
                  <c:v>-18.665834</c:v>
                </c:pt>
                <c:pt idx="2169">
                  <c:v>-18.862815999999999</c:v>
                </c:pt>
                <c:pt idx="2170">
                  <c:v>-19.028383000000002</c:v>
                </c:pt>
                <c:pt idx="2171">
                  <c:v>-19.182672999999884</c:v>
                </c:pt>
                <c:pt idx="2172">
                  <c:v>-19.314343999999988</c:v>
                </c:pt>
                <c:pt idx="2173">
                  <c:v>-19.469031999999899</c:v>
                </c:pt>
                <c:pt idx="2174">
                  <c:v>-19.615416</c:v>
                </c:pt>
                <c:pt idx="2175">
                  <c:v>-19.773195000000001</c:v>
                </c:pt>
                <c:pt idx="2176">
                  <c:v>-19.912983000000001</c:v>
                </c:pt>
                <c:pt idx="2177">
                  <c:v>-20.033190000000001</c:v>
                </c:pt>
                <c:pt idx="2178">
                  <c:v>-20.140782999999907</c:v>
                </c:pt>
                <c:pt idx="2179">
                  <c:v>-20.210930000000001</c:v>
                </c:pt>
                <c:pt idx="2180">
                  <c:v>-20.304718000000001</c:v>
                </c:pt>
                <c:pt idx="2181">
                  <c:v>-20.369373</c:v>
                </c:pt>
                <c:pt idx="2182">
                  <c:v>-20.433511999999986</c:v>
                </c:pt>
                <c:pt idx="2183">
                  <c:v>-20.516806000000031</c:v>
                </c:pt>
                <c:pt idx="2184">
                  <c:v>-20.606413</c:v>
                </c:pt>
                <c:pt idx="2185">
                  <c:v>-20.692276</c:v>
                </c:pt>
                <c:pt idx="2186">
                  <c:v>-20.742537999999847</c:v>
                </c:pt>
                <c:pt idx="2187">
                  <c:v>-20.816015000000096</c:v>
                </c:pt>
                <c:pt idx="2188">
                  <c:v>-20.852603999999989</c:v>
                </c:pt>
                <c:pt idx="2189">
                  <c:v>-20.911095000000035</c:v>
                </c:pt>
                <c:pt idx="2190">
                  <c:v>-20.971924000000001</c:v>
                </c:pt>
                <c:pt idx="2191">
                  <c:v>-21.03548</c:v>
                </c:pt>
                <c:pt idx="2192">
                  <c:v>-21.085219999999854</c:v>
                </c:pt>
                <c:pt idx="2193">
                  <c:v>-21.135691000000001</c:v>
                </c:pt>
                <c:pt idx="2194">
                  <c:v>-21.172711999999986</c:v>
                </c:pt>
                <c:pt idx="2195">
                  <c:v>-21.191154000000108</c:v>
                </c:pt>
                <c:pt idx="2196">
                  <c:v>-21.218608999999987</c:v>
                </c:pt>
                <c:pt idx="2197">
                  <c:v>-21.243668</c:v>
                </c:pt>
                <c:pt idx="2198">
                  <c:v>-21.254807000000035</c:v>
                </c:pt>
                <c:pt idx="2199">
                  <c:v>-21.254107000000001</c:v>
                </c:pt>
                <c:pt idx="2200">
                  <c:v>-21.271591000000001</c:v>
                </c:pt>
                <c:pt idx="2201">
                  <c:v>-21.296892</c:v>
                </c:pt>
                <c:pt idx="2202">
                  <c:v>-21.313632999999989</c:v>
                </c:pt>
                <c:pt idx="2203">
                  <c:v>-21.29361499999991</c:v>
                </c:pt>
                <c:pt idx="2204">
                  <c:v>-21.296775999999987</c:v>
                </c:pt>
                <c:pt idx="2205">
                  <c:v>-21.290195000000001</c:v>
                </c:pt>
                <c:pt idx="2206">
                  <c:v>-21.321328999999999</c:v>
                </c:pt>
                <c:pt idx="2207">
                  <c:v>-21.380987000000001</c:v>
                </c:pt>
                <c:pt idx="2208">
                  <c:v>-21.396460000000001</c:v>
                </c:pt>
                <c:pt idx="2209">
                  <c:v>-21.451049999999899</c:v>
                </c:pt>
                <c:pt idx="2210">
                  <c:v>-21.48464399999984</c:v>
                </c:pt>
                <c:pt idx="2211">
                  <c:v>-21.521296</c:v>
                </c:pt>
                <c:pt idx="2212">
                  <c:v>-21.560630999999876</c:v>
                </c:pt>
                <c:pt idx="2213">
                  <c:v>-21.5839</c:v>
                </c:pt>
                <c:pt idx="2214">
                  <c:v>-21.584558000000001</c:v>
                </c:pt>
                <c:pt idx="2215">
                  <c:v>-21.579180000000001</c:v>
                </c:pt>
                <c:pt idx="2216">
                  <c:v>-21.588088999999989</c:v>
                </c:pt>
                <c:pt idx="2217">
                  <c:v>-21.589466000000002</c:v>
                </c:pt>
                <c:pt idx="2218">
                  <c:v>-21.585031999999899</c:v>
                </c:pt>
                <c:pt idx="2219">
                  <c:v>-21.571386</c:v>
                </c:pt>
                <c:pt idx="2220">
                  <c:v>-21.550865000000126</c:v>
                </c:pt>
                <c:pt idx="2221">
                  <c:v>-21.544862999999999</c:v>
                </c:pt>
                <c:pt idx="2222">
                  <c:v>-21.552250000000001</c:v>
                </c:pt>
                <c:pt idx="2223">
                  <c:v>-21.541834000000001</c:v>
                </c:pt>
                <c:pt idx="2224">
                  <c:v>-21.524554999999999</c:v>
                </c:pt>
                <c:pt idx="2225">
                  <c:v>-21.516855000000156</c:v>
                </c:pt>
                <c:pt idx="2226">
                  <c:v>-21.505639999999847</c:v>
                </c:pt>
                <c:pt idx="2227">
                  <c:v>-21.48839199999988</c:v>
                </c:pt>
                <c:pt idx="2228">
                  <c:v>-21.498458999999986</c:v>
                </c:pt>
                <c:pt idx="2229">
                  <c:v>-21.497484</c:v>
                </c:pt>
                <c:pt idx="2230">
                  <c:v>-21.464520999999884</c:v>
                </c:pt>
                <c:pt idx="2231">
                  <c:v>-21.451866000000031</c:v>
                </c:pt>
                <c:pt idx="2232">
                  <c:v>-21.431011000000005</c:v>
                </c:pt>
                <c:pt idx="2233">
                  <c:v>-21.422368999999989</c:v>
                </c:pt>
                <c:pt idx="2234">
                  <c:v>-21.424422999999877</c:v>
                </c:pt>
                <c:pt idx="2235">
                  <c:v>-21.425576999999876</c:v>
                </c:pt>
                <c:pt idx="2236">
                  <c:v>-21.426957999999999</c:v>
                </c:pt>
                <c:pt idx="2237">
                  <c:v>-21.442872999999899</c:v>
                </c:pt>
                <c:pt idx="2238">
                  <c:v>-21.457384000000001</c:v>
                </c:pt>
                <c:pt idx="2239">
                  <c:v>-21.450299999999899</c:v>
                </c:pt>
                <c:pt idx="2240">
                  <c:v>-21.445983999999989</c:v>
                </c:pt>
                <c:pt idx="2241">
                  <c:v>-21.443273999999903</c:v>
                </c:pt>
                <c:pt idx="2242">
                  <c:v>-21.450028999999986</c:v>
                </c:pt>
                <c:pt idx="2243">
                  <c:v>-21.447588</c:v>
                </c:pt>
                <c:pt idx="2244">
                  <c:v>-21.452542999999817</c:v>
                </c:pt>
                <c:pt idx="2245">
                  <c:v>-21.461275000000001</c:v>
                </c:pt>
                <c:pt idx="2246">
                  <c:v>-21.454167999999999</c:v>
                </c:pt>
                <c:pt idx="2247">
                  <c:v>-21.443595999999989</c:v>
                </c:pt>
                <c:pt idx="2248">
                  <c:v>-21.434778000000001</c:v>
                </c:pt>
                <c:pt idx="2249">
                  <c:v>-21.420510999999884</c:v>
                </c:pt>
                <c:pt idx="2250">
                  <c:v>-21.389256</c:v>
                </c:pt>
                <c:pt idx="2251">
                  <c:v>-21.390940000000001</c:v>
                </c:pt>
                <c:pt idx="2252">
                  <c:v>-21.376850000000108</c:v>
                </c:pt>
                <c:pt idx="2253">
                  <c:v>-21.352731999999989</c:v>
                </c:pt>
                <c:pt idx="2254">
                  <c:v>-21.331465000000112</c:v>
                </c:pt>
                <c:pt idx="2255">
                  <c:v>-21.297129000000002</c:v>
                </c:pt>
                <c:pt idx="2256">
                  <c:v>-21.271238</c:v>
                </c:pt>
                <c:pt idx="2257">
                  <c:v>-21.253613999999903</c:v>
                </c:pt>
                <c:pt idx="2258">
                  <c:v>-21.229718999999989</c:v>
                </c:pt>
                <c:pt idx="2259">
                  <c:v>-21.200131999999989</c:v>
                </c:pt>
                <c:pt idx="2260">
                  <c:v>-21.187495999999999</c:v>
                </c:pt>
                <c:pt idx="2261">
                  <c:v>-21.155016</c:v>
                </c:pt>
                <c:pt idx="2262">
                  <c:v>-21.155456999999988</c:v>
                </c:pt>
                <c:pt idx="2263">
                  <c:v>-21.141537</c:v>
                </c:pt>
                <c:pt idx="2264">
                  <c:v>-21.109156000000031</c:v>
                </c:pt>
                <c:pt idx="2265">
                  <c:v>-21.089328999999989</c:v>
                </c:pt>
                <c:pt idx="2266">
                  <c:v>-21.045788000000002</c:v>
                </c:pt>
                <c:pt idx="2267">
                  <c:v>-21.018866000000031</c:v>
                </c:pt>
                <c:pt idx="2268">
                  <c:v>-20.975188999999986</c:v>
                </c:pt>
                <c:pt idx="2269">
                  <c:v>-20.9318980000001</c:v>
                </c:pt>
                <c:pt idx="2270">
                  <c:v>-20.910245999999987</c:v>
                </c:pt>
                <c:pt idx="2271">
                  <c:v>-20.891853000000111</c:v>
                </c:pt>
                <c:pt idx="2272">
                  <c:v>-20.884886000000005</c:v>
                </c:pt>
                <c:pt idx="2273">
                  <c:v>-20.880945000000001</c:v>
                </c:pt>
                <c:pt idx="2274">
                  <c:v>-20.892787999999989</c:v>
                </c:pt>
                <c:pt idx="2275">
                  <c:v>-20.899711999999987</c:v>
                </c:pt>
                <c:pt idx="2276">
                  <c:v>-20.894066000000031</c:v>
                </c:pt>
                <c:pt idx="2277">
                  <c:v>-20.891056000000031</c:v>
                </c:pt>
                <c:pt idx="2278">
                  <c:v>-20.853926000000001</c:v>
                </c:pt>
                <c:pt idx="2279">
                  <c:v>-20.853088000000035</c:v>
                </c:pt>
                <c:pt idx="2280">
                  <c:v>-20.827027999999999</c:v>
                </c:pt>
                <c:pt idx="2281">
                  <c:v>-20.814499000000001</c:v>
                </c:pt>
                <c:pt idx="2282">
                  <c:v>-20.828011</c:v>
                </c:pt>
                <c:pt idx="2283">
                  <c:v>-20.849011999999988</c:v>
                </c:pt>
                <c:pt idx="2284">
                  <c:v>-20.839426</c:v>
                </c:pt>
                <c:pt idx="2285">
                  <c:v>-20.822476999999989</c:v>
                </c:pt>
                <c:pt idx="2286">
                  <c:v>-20.821873000000089</c:v>
                </c:pt>
                <c:pt idx="2287">
                  <c:v>-20.825081000000001</c:v>
                </c:pt>
                <c:pt idx="2288">
                  <c:v>-20.8049350000001</c:v>
                </c:pt>
                <c:pt idx="2289">
                  <c:v>-20.864908000000035</c:v>
                </c:pt>
                <c:pt idx="2290">
                  <c:v>-20.900338999999903</c:v>
                </c:pt>
                <c:pt idx="2291">
                  <c:v>-20.947362999999989</c:v>
                </c:pt>
                <c:pt idx="2292">
                  <c:v>-21.014441999999999</c:v>
                </c:pt>
                <c:pt idx="2293">
                  <c:v>-21.064654999999988</c:v>
                </c:pt>
                <c:pt idx="2294">
                  <c:v>-21.1208530000001</c:v>
                </c:pt>
                <c:pt idx="2295">
                  <c:v>-21.123069999999988</c:v>
                </c:pt>
                <c:pt idx="2296">
                  <c:v>-21.142489999999899</c:v>
                </c:pt>
                <c:pt idx="2297">
                  <c:v>-21.164473000000001</c:v>
                </c:pt>
                <c:pt idx="2298">
                  <c:v>-21.193020000000001</c:v>
                </c:pt>
                <c:pt idx="2299">
                  <c:v>-21.241254999999999</c:v>
                </c:pt>
                <c:pt idx="2300">
                  <c:v>-21.254801000000104</c:v>
                </c:pt>
                <c:pt idx="2301">
                  <c:v>-21.248578999999989</c:v>
                </c:pt>
                <c:pt idx="2302">
                  <c:v>-21.255898999999999</c:v>
                </c:pt>
                <c:pt idx="2303">
                  <c:v>-21.248511999999895</c:v>
                </c:pt>
                <c:pt idx="2304">
                  <c:v>-21.257254000000035</c:v>
                </c:pt>
                <c:pt idx="2305">
                  <c:v>-21.248523999999854</c:v>
                </c:pt>
                <c:pt idx="2306">
                  <c:v>-21.268414999999877</c:v>
                </c:pt>
                <c:pt idx="2307">
                  <c:v>-21.289508999999907</c:v>
                </c:pt>
                <c:pt idx="2308">
                  <c:v>-21.303073999999999</c:v>
                </c:pt>
                <c:pt idx="2309">
                  <c:v>-21.325554</c:v>
                </c:pt>
                <c:pt idx="2310">
                  <c:v>-21.360771</c:v>
                </c:pt>
                <c:pt idx="2311">
                  <c:v>-21.395281000000001</c:v>
                </c:pt>
                <c:pt idx="2312">
                  <c:v>-21.437764999999999</c:v>
                </c:pt>
                <c:pt idx="2313">
                  <c:v>-21.464464</c:v>
                </c:pt>
                <c:pt idx="2314">
                  <c:v>-21.522138999999989</c:v>
                </c:pt>
                <c:pt idx="2315">
                  <c:v>-21.546697999999989</c:v>
                </c:pt>
                <c:pt idx="2316">
                  <c:v>-21.572008</c:v>
                </c:pt>
                <c:pt idx="2317">
                  <c:v>-21.586485</c:v>
                </c:pt>
                <c:pt idx="2318">
                  <c:v>-21.608418</c:v>
                </c:pt>
                <c:pt idx="2319">
                  <c:v>-21.636050999999998</c:v>
                </c:pt>
                <c:pt idx="2320">
                  <c:v>-21.652253999999999</c:v>
                </c:pt>
                <c:pt idx="2321">
                  <c:v>-21.660305000000001</c:v>
                </c:pt>
                <c:pt idx="2322">
                  <c:v>-21.68561899999991</c:v>
                </c:pt>
                <c:pt idx="2323">
                  <c:v>-21.6735550000001</c:v>
                </c:pt>
                <c:pt idx="2324">
                  <c:v>-21.68251199999991</c:v>
                </c:pt>
                <c:pt idx="2325">
                  <c:v>-21.697441000000001</c:v>
                </c:pt>
                <c:pt idx="2326">
                  <c:v>-21.741685999999987</c:v>
                </c:pt>
                <c:pt idx="2327">
                  <c:v>-21.773513999999899</c:v>
                </c:pt>
                <c:pt idx="2328">
                  <c:v>-21.794781</c:v>
                </c:pt>
                <c:pt idx="2329">
                  <c:v>-21.800968000000108</c:v>
                </c:pt>
                <c:pt idx="2330">
                  <c:v>-21.80172</c:v>
                </c:pt>
                <c:pt idx="2331">
                  <c:v>-21.824380999999999</c:v>
                </c:pt>
                <c:pt idx="2332">
                  <c:v>-21.860685</c:v>
                </c:pt>
                <c:pt idx="2333">
                  <c:v>-21.862281999999986</c:v>
                </c:pt>
                <c:pt idx="2334">
                  <c:v>-21.863316999999899</c:v>
                </c:pt>
                <c:pt idx="2335">
                  <c:v>-21.898711999999989</c:v>
                </c:pt>
                <c:pt idx="2336">
                  <c:v>-21.907491999999987</c:v>
                </c:pt>
                <c:pt idx="2337">
                  <c:v>-21.912754</c:v>
                </c:pt>
                <c:pt idx="2338">
                  <c:v>-21.920788000000002</c:v>
                </c:pt>
                <c:pt idx="2339">
                  <c:v>-21.921529999999873</c:v>
                </c:pt>
                <c:pt idx="2340">
                  <c:v>-21.911880000000089</c:v>
                </c:pt>
                <c:pt idx="2341">
                  <c:v>-21.890302999999989</c:v>
                </c:pt>
                <c:pt idx="2342">
                  <c:v>-21.878654000000001</c:v>
                </c:pt>
                <c:pt idx="2343">
                  <c:v>-21.906669999999895</c:v>
                </c:pt>
                <c:pt idx="2344">
                  <c:v>-21.890923999999988</c:v>
                </c:pt>
                <c:pt idx="2345">
                  <c:v>-21.884304</c:v>
                </c:pt>
                <c:pt idx="2346">
                  <c:v>-21.878965000000107</c:v>
                </c:pt>
                <c:pt idx="2347">
                  <c:v>-21.854927000000089</c:v>
                </c:pt>
                <c:pt idx="2348">
                  <c:v>-21.828330999999899</c:v>
                </c:pt>
                <c:pt idx="2349">
                  <c:v>-21.800177000000001</c:v>
                </c:pt>
                <c:pt idx="2350">
                  <c:v>-21.768725999999877</c:v>
                </c:pt>
                <c:pt idx="2351">
                  <c:v>-21.746629999999847</c:v>
                </c:pt>
                <c:pt idx="2352">
                  <c:v>-21.757826000000001</c:v>
                </c:pt>
                <c:pt idx="2353">
                  <c:v>-21.765961000000001</c:v>
                </c:pt>
                <c:pt idx="2354">
                  <c:v>-21.779381000000001</c:v>
                </c:pt>
                <c:pt idx="2355">
                  <c:v>-21.792645999999884</c:v>
                </c:pt>
                <c:pt idx="2356">
                  <c:v>-21.826438999999986</c:v>
                </c:pt>
                <c:pt idx="2357">
                  <c:v>-21.835972000000005</c:v>
                </c:pt>
                <c:pt idx="2358">
                  <c:v>-21.842936000000002</c:v>
                </c:pt>
                <c:pt idx="2359">
                  <c:v>-21.865020999999899</c:v>
                </c:pt>
                <c:pt idx="2360">
                  <c:v>-21.885016999999884</c:v>
                </c:pt>
                <c:pt idx="2361">
                  <c:v>-21.923148999999899</c:v>
                </c:pt>
                <c:pt idx="2362">
                  <c:v>-21.923646999999828</c:v>
                </c:pt>
                <c:pt idx="2363">
                  <c:v>-21.906581999999986</c:v>
                </c:pt>
                <c:pt idx="2364">
                  <c:v>-21.923341999999895</c:v>
                </c:pt>
                <c:pt idx="2365">
                  <c:v>-21.926784999999903</c:v>
                </c:pt>
                <c:pt idx="2366">
                  <c:v>-21.926010000000002</c:v>
                </c:pt>
                <c:pt idx="2367">
                  <c:v>-21.904667</c:v>
                </c:pt>
                <c:pt idx="2368">
                  <c:v>-21.860671999999987</c:v>
                </c:pt>
                <c:pt idx="2369">
                  <c:v>-21.8198410000001</c:v>
                </c:pt>
                <c:pt idx="2370">
                  <c:v>-21.803739999999884</c:v>
                </c:pt>
                <c:pt idx="2371">
                  <c:v>-21.805069</c:v>
                </c:pt>
                <c:pt idx="2372">
                  <c:v>-21.793011</c:v>
                </c:pt>
                <c:pt idx="2373">
                  <c:v>-21.783202999999869</c:v>
                </c:pt>
                <c:pt idx="2374">
                  <c:v>-21.781378</c:v>
                </c:pt>
                <c:pt idx="2375">
                  <c:v>-21.810509</c:v>
                </c:pt>
                <c:pt idx="2376">
                  <c:v>-21.791705999999987</c:v>
                </c:pt>
                <c:pt idx="2377">
                  <c:v>-21.799215</c:v>
                </c:pt>
                <c:pt idx="2378">
                  <c:v>-21.791948000000001</c:v>
                </c:pt>
                <c:pt idx="2379">
                  <c:v>-21.779679999999907</c:v>
                </c:pt>
                <c:pt idx="2380">
                  <c:v>-21.787646999999854</c:v>
                </c:pt>
                <c:pt idx="2381">
                  <c:v>-21.821928000000035</c:v>
                </c:pt>
                <c:pt idx="2382">
                  <c:v>-21.858398000000001</c:v>
                </c:pt>
                <c:pt idx="2383">
                  <c:v>-21.869445999999989</c:v>
                </c:pt>
                <c:pt idx="2384">
                  <c:v>-21.877748</c:v>
                </c:pt>
                <c:pt idx="2385">
                  <c:v>-21.851133000000001</c:v>
                </c:pt>
                <c:pt idx="2386">
                  <c:v>-21.819647</c:v>
                </c:pt>
                <c:pt idx="2387">
                  <c:v>-21.80302</c:v>
                </c:pt>
                <c:pt idx="2388">
                  <c:v>-16.345257</c:v>
                </c:pt>
                <c:pt idx="2389">
                  <c:v>10.802045000000026</c:v>
                </c:pt>
                <c:pt idx="2390">
                  <c:v>38.594513000000013</c:v>
                </c:pt>
                <c:pt idx="2391">
                  <c:v>64.775513000000004</c:v>
                </c:pt>
                <c:pt idx="2392">
                  <c:v>93.906402999999983</c:v>
                </c:pt>
                <c:pt idx="2393">
                  <c:v>116.258484</c:v>
                </c:pt>
                <c:pt idx="2394">
                  <c:v>138.16423</c:v>
                </c:pt>
                <c:pt idx="2395">
                  <c:v>158.28646900000001</c:v>
                </c:pt>
                <c:pt idx="2396">
                  <c:v>180.29585299999931</c:v>
                </c:pt>
                <c:pt idx="2397">
                  <c:v>197.89846800000092</c:v>
                </c:pt>
                <c:pt idx="2398">
                  <c:v>217.50990299999998</c:v>
                </c:pt>
                <c:pt idx="2399">
                  <c:v>232.89759800000004</c:v>
                </c:pt>
                <c:pt idx="2400">
                  <c:v>247.35449200000068</c:v>
                </c:pt>
                <c:pt idx="2401">
                  <c:v>260.91867099999899</c:v>
                </c:pt>
                <c:pt idx="2402">
                  <c:v>273.91696199999899</c:v>
                </c:pt>
                <c:pt idx="2403">
                  <c:v>285.86550899999969</c:v>
                </c:pt>
                <c:pt idx="2404">
                  <c:v>297.10464500000182</c:v>
                </c:pt>
                <c:pt idx="2405">
                  <c:v>307.69198599999999</c:v>
                </c:pt>
                <c:pt idx="2406">
                  <c:v>317.63482699999997</c:v>
                </c:pt>
                <c:pt idx="2407">
                  <c:v>326.96981799999969</c:v>
                </c:pt>
                <c:pt idx="2408">
                  <c:v>337.32418799999999</c:v>
                </c:pt>
                <c:pt idx="2409">
                  <c:v>345.42361499999828</c:v>
                </c:pt>
                <c:pt idx="2410">
                  <c:v>353.03677399999816</c:v>
                </c:pt>
                <c:pt idx="2411">
                  <c:v>360.16613799999863</c:v>
                </c:pt>
                <c:pt idx="2412">
                  <c:v>366.99069199999963</c:v>
                </c:pt>
                <c:pt idx="2413">
                  <c:v>373.28564499999999</c:v>
                </c:pt>
                <c:pt idx="2414">
                  <c:v>379.19912699999969</c:v>
                </c:pt>
                <c:pt idx="2415">
                  <c:v>384.79312099999834</c:v>
                </c:pt>
                <c:pt idx="2416">
                  <c:v>391.02209499999969</c:v>
                </c:pt>
                <c:pt idx="2417">
                  <c:v>395.91906699999993</c:v>
                </c:pt>
                <c:pt idx="2418">
                  <c:v>400.501465</c:v>
                </c:pt>
                <c:pt idx="2419">
                  <c:v>405.49859599999786</c:v>
                </c:pt>
                <c:pt idx="2420">
                  <c:v>409.49572799999834</c:v>
                </c:pt>
                <c:pt idx="2421">
                  <c:v>413.24188199999998</c:v>
                </c:pt>
                <c:pt idx="2422">
                  <c:v>416.77740499999999</c:v>
                </c:pt>
                <c:pt idx="2423">
                  <c:v>420.15683000000001</c:v>
                </c:pt>
                <c:pt idx="2424">
                  <c:v>423.267853</c:v>
                </c:pt>
                <c:pt idx="2425">
                  <c:v>426.19094799999999</c:v>
                </c:pt>
                <c:pt idx="2426">
                  <c:v>429.37448100000177</c:v>
                </c:pt>
                <c:pt idx="2427">
                  <c:v>431.98843399999828</c:v>
                </c:pt>
                <c:pt idx="2428">
                  <c:v>434.33783</c:v>
                </c:pt>
                <c:pt idx="2429">
                  <c:v>436.60116599999969</c:v>
                </c:pt>
                <c:pt idx="2430">
                  <c:v>439.03619399999803</c:v>
                </c:pt>
                <c:pt idx="2431">
                  <c:v>440.97491499999899</c:v>
                </c:pt>
                <c:pt idx="2432">
                  <c:v>442.80642699999999</c:v>
                </c:pt>
                <c:pt idx="2433">
                  <c:v>444.577698</c:v>
                </c:pt>
                <c:pt idx="2434">
                  <c:v>446.20111099999809</c:v>
                </c:pt>
                <c:pt idx="2435">
                  <c:v>447.73162799999869</c:v>
                </c:pt>
                <c:pt idx="2436">
                  <c:v>449.40151999999739</c:v>
                </c:pt>
                <c:pt idx="2437">
                  <c:v>450.78414899999899</c:v>
                </c:pt>
                <c:pt idx="2438">
                  <c:v>452.05380200000002</c:v>
                </c:pt>
                <c:pt idx="2439">
                  <c:v>453.24517799999899</c:v>
                </c:pt>
                <c:pt idx="2440">
                  <c:v>454.34066800000147</c:v>
                </c:pt>
                <c:pt idx="2441">
                  <c:v>455.363068</c:v>
                </c:pt>
                <c:pt idx="2442">
                  <c:v>456.31778000000008</c:v>
                </c:pt>
                <c:pt idx="2443">
                  <c:v>457.24572799999999</c:v>
                </c:pt>
                <c:pt idx="2444">
                  <c:v>458.27093499999899</c:v>
                </c:pt>
                <c:pt idx="2445">
                  <c:v>459.05139199999923</c:v>
                </c:pt>
                <c:pt idx="2446">
                  <c:v>459.78598</c:v>
                </c:pt>
                <c:pt idx="2447">
                  <c:v>460.48712199999869</c:v>
                </c:pt>
                <c:pt idx="2448">
                  <c:v>461.12884500000001</c:v>
                </c:pt>
                <c:pt idx="2449">
                  <c:v>461.73110999999727</c:v>
                </c:pt>
                <c:pt idx="2450">
                  <c:v>462.28210399999864</c:v>
                </c:pt>
                <c:pt idx="2451">
                  <c:v>462.81295799999964</c:v>
                </c:pt>
                <c:pt idx="2452">
                  <c:v>463.30190999999894</c:v>
                </c:pt>
                <c:pt idx="2453">
                  <c:v>463.7617189999981</c:v>
                </c:pt>
                <c:pt idx="2454">
                  <c:v>464.21133399999803</c:v>
                </c:pt>
                <c:pt idx="2455">
                  <c:v>464.64279200000038</c:v>
                </c:pt>
                <c:pt idx="2456">
                  <c:v>465.02322400000003</c:v>
                </c:pt>
                <c:pt idx="2457">
                  <c:v>465.42272899999864</c:v>
                </c:pt>
                <c:pt idx="2458">
                  <c:v>465.76947000000001</c:v>
                </c:pt>
                <c:pt idx="2459">
                  <c:v>466.09344499999969</c:v>
                </c:pt>
                <c:pt idx="2460">
                  <c:v>466.48709099999923</c:v>
                </c:pt>
                <c:pt idx="2461">
                  <c:v>466.78390499999864</c:v>
                </c:pt>
                <c:pt idx="2462">
                  <c:v>467.10223400000001</c:v>
                </c:pt>
                <c:pt idx="2463">
                  <c:v>467.35314899999969</c:v>
                </c:pt>
                <c:pt idx="2464">
                  <c:v>467.56701699999923</c:v>
                </c:pt>
                <c:pt idx="2465">
                  <c:v>467.77520799999894</c:v>
                </c:pt>
                <c:pt idx="2466">
                  <c:v>467.97970599999923</c:v>
                </c:pt>
                <c:pt idx="2467">
                  <c:v>468.19506799999999</c:v>
                </c:pt>
                <c:pt idx="2468">
                  <c:v>468.35730000000001</c:v>
                </c:pt>
                <c:pt idx="2469">
                  <c:v>468.49694799999804</c:v>
                </c:pt>
                <c:pt idx="2470">
                  <c:v>468.62069700000001</c:v>
                </c:pt>
                <c:pt idx="2471">
                  <c:v>468.74139399999899</c:v>
                </c:pt>
                <c:pt idx="2472">
                  <c:v>468.84799199999998</c:v>
                </c:pt>
                <c:pt idx="2473">
                  <c:v>468.96847499999899</c:v>
                </c:pt>
                <c:pt idx="2474">
                  <c:v>469.09268200000002</c:v>
                </c:pt>
                <c:pt idx="2475">
                  <c:v>469.19009399999999</c:v>
                </c:pt>
                <c:pt idx="2476">
                  <c:v>469.29449499999993</c:v>
                </c:pt>
                <c:pt idx="2477">
                  <c:v>469.43884299999894</c:v>
                </c:pt>
                <c:pt idx="2478">
                  <c:v>469.58401499999923</c:v>
                </c:pt>
                <c:pt idx="2479">
                  <c:v>469.70782500000001</c:v>
                </c:pt>
                <c:pt idx="2480">
                  <c:v>469.861267</c:v>
                </c:pt>
                <c:pt idx="2481">
                  <c:v>470.00412</c:v>
                </c:pt>
                <c:pt idx="2482">
                  <c:v>470.111786</c:v>
                </c:pt>
                <c:pt idx="2483">
                  <c:v>470.18701199999964</c:v>
                </c:pt>
                <c:pt idx="2484">
                  <c:v>470.243652</c:v>
                </c:pt>
                <c:pt idx="2485">
                  <c:v>470.29708900000003</c:v>
                </c:pt>
                <c:pt idx="2486">
                  <c:v>470.36801099999963</c:v>
                </c:pt>
                <c:pt idx="2487">
                  <c:v>470.44442700000002</c:v>
                </c:pt>
                <c:pt idx="2488">
                  <c:v>470.50384500000001</c:v>
                </c:pt>
                <c:pt idx="2489">
                  <c:v>470.56088300000147</c:v>
                </c:pt>
                <c:pt idx="2490">
                  <c:v>470.66430700000001</c:v>
                </c:pt>
                <c:pt idx="2491">
                  <c:v>470.73950199999899</c:v>
                </c:pt>
                <c:pt idx="2492">
                  <c:v>470.80426000000153</c:v>
                </c:pt>
                <c:pt idx="2493">
                  <c:v>470.84939600000001</c:v>
                </c:pt>
                <c:pt idx="2494">
                  <c:v>470.88128699999999</c:v>
                </c:pt>
                <c:pt idx="2495">
                  <c:v>470.94409200000001</c:v>
                </c:pt>
                <c:pt idx="2496">
                  <c:v>470.98498499999999</c:v>
                </c:pt>
                <c:pt idx="2497">
                  <c:v>471.04541</c:v>
                </c:pt>
                <c:pt idx="2498">
                  <c:v>471.06024200000002</c:v>
                </c:pt>
                <c:pt idx="2499">
                  <c:v>471.07791099999969</c:v>
                </c:pt>
                <c:pt idx="2500">
                  <c:v>471.13736</c:v>
                </c:pt>
                <c:pt idx="2501">
                  <c:v>471.16952500000002</c:v>
                </c:pt>
                <c:pt idx="2502">
                  <c:v>471.194031</c:v>
                </c:pt>
                <c:pt idx="2503">
                  <c:v>471.20437599999963</c:v>
                </c:pt>
                <c:pt idx="2504">
                  <c:v>471.20736699999969</c:v>
                </c:pt>
                <c:pt idx="2505">
                  <c:v>471.22885099999894</c:v>
                </c:pt>
                <c:pt idx="2506">
                  <c:v>471.22412100000003</c:v>
                </c:pt>
                <c:pt idx="2507">
                  <c:v>471.20129399999894</c:v>
                </c:pt>
                <c:pt idx="2508">
                  <c:v>471.19073499999899</c:v>
                </c:pt>
                <c:pt idx="2509">
                  <c:v>471.19958500000001</c:v>
                </c:pt>
                <c:pt idx="2510">
                  <c:v>471.20452899999964</c:v>
                </c:pt>
                <c:pt idx="2511">
                  <c:v>471.22958399999999</c:v>
                </c:pt>
                <c:pt idx="2512">
                  <c:v>471.28393599999822</c:v>
                </c:pt>
                <c:pt idx="2513">
                  <c:v>471.31460600000008</c:v>
                </c:pt>
                <c:pt idx="2514">
                  <c:v>471.32549999999969</c:v>
                </c:pt>
                <c:pt idx="2515">
                  <c:v>471.333282</c:v>
                </c:pt>
                <c:pt idx="2516">
                  <c:v>471.32797199999999</c:v>
                </c:pt>
                <c:pt idx="2517">
                  <c:v>471.34188799999998</c:v>
                </c:pt>
                <c:pt idx="2518">
                  <c:v>471.34255999999999</c:v>
                </c:pt>
                <c:pt idx="2519">
                  <c:v>471.33966099999998</c:v>
                </c:pt>
                <c:pt idx="2520">
                  <c:v>471.31414799999999</c:v>
                </c:pt>
                <c:pt idx="2521">
                  <c:v>471.30758700000001</c:v>
                </c:pt>
                <c:pt idx="2522">
                  <c:v>471.29507399999869</c:v>
                </c:pt>
                <c:pt idx="2523">
                  <c:v>471.26879899999869</c:v>
                </c:pt>
                <c:pt idx="2524">
                  <c:v>471.26391599999869</c:v>
                </c:pt>
                <c:pt idx="2525">
                  <c:v>471.24487299999998</c:v>
                </c:pt>
                <c:pt idx="2526">
                  <c:v>471.21585099999999</c:v>
                </c:pt>
                <c:pt idx="2527">
                  <c:v>471.21179199999864</c:v>
                </c:pt>
                <c:pt idx="2528">
                  <c:v>0</c:v>
                </c:pt>
                <c:pt idx="2529">
                  <c:v>0</c:v>
                </c:pt>
                <c:pt idx="2530">
                  <c:v>0</c:v>
                </c:pt>
                <c:pt idx="2531">
                  <c:v>0</c:v>
                </c:pt>
                <c:pt idx="2532">
                  <c:v>0</c:v>
                </c:pt>
                <c:pt idx="2533">
                  <c:v>0</c:v>
                </c:pt>
                <c:pt idx="2534">
                  <c:v>0</c:v>
                </c:pt>
                <c:pt idx="2535">
                  <c:v>0</c:v>
                </c:pt>
                <c:pt idx="2536">
                  <c:v>0</c:v>
                </c:pt>
                <c:pt idx="2537">
                  <c:v>0</c:v>
                </c:pt>
                <c:pt idx="2538">
                  <c:v>471.19888300000002</c:v>
                </c:pt>
                <c:pt idx="2539">
                  <c:v>471.18984999999998</c:v>
                </c:pt>
                <c:pt idx="2540">
                  <c:v>471.19180299999999</c:v>
                </c:pt>
                <c:pt idx="2541">
                  <c:v>471.19775399999969</c:v>
                </c:pt>
                <c:pt idx="2542">
                  <c:v>471.19918799999999</c:v>
                </c:pt>
                <c:pt idx="2543">
                  <c:v>471.21105999999804</c:v>
                </c:pt>
                <c:pt idx="2544">
                  <c:v>471.22360200000003</c:v>
                </c:pt>
                <c:pt idx="2545">
                  <c:v>471.25332599999899</c:v>
                </c:pt>
                <c:pt idx="2546">
                  <c:v>471.27966300000008</c:v>
                </c:pt>
                <c:pt idx="2547">
                  <c:v>471.30462599999998</c:v>
                </c:pt>
                <c:pt idx="2548">
                  <c:v>471.32751499999893</c:v>
                </c:pt>
                <c:pt idx="2549">
                  <c:v>471.34756499999997</c:v>
                </c:pt>
                <c:pt idx="2550">
                  <c:v>471.36102299999999</c:v>
                </c:pt>
                <c:pt idx="2551">
                  <c:v>471.37777699999964</c:v>
                </c:pt>
                <c:pt idx="2552">
                  <c:v>471.35379</c:v>
                </c:pt>
                <c:pt idx="2553">
                  <c:v>471.33084100000002</c:v>
                </c:pt>
                <c:pt idx="2554">
                  <c:v>471.31381199999993</c:v>
                </c:pt>
                <c:pt idx="2555">
                  <c:v>471.32961999999969</c:v>
                </c:pt>
                <c:pt idx="2556">
                  <c:v>471.35589599999997</c:v>
                </c:pt>
                <c:pt idx="2557">
                  <c:v>471.36810299999894</c:v>
                </c:pt>
                <c:pt idx="2558">
                  <c:v>471.36105300000003</c:v>
                </c:pt>
                <c:pt idx="2559">
                  <c:v>471.372589</c:v>
                </c:pt>
                <c:pt idx="2560">
                  <c:v>471.38485700000001</c:v>
                </c:pt>
                <c:pt idx="2561">
                  <c:v>471.25503499999894</c:v>
                </c:pt>
                <c:pt idx="2562">
                  <c:v>471.22653199999786</c:v>
                </c:pt>
                <c:pt idx="2563">
                  <c:v>471.23095699999863</c:v>
                </c:pt>
                <c:pt idx="2564">
                  <c:v>471.25006100000002</c:v>
                </c:pt>
                <c:pt idx="2565">
                  <c:v>471.27624499999899</c:v>
                </c:pt>
                <c:pt idx="2566">
                  <c:v>471.29089399999964</c:v>
                </c:pt>
                <c:pt idx="2567">
                  <c:v>471.29827899999816</c:v>
                </c:pt>
                <c:pt idx="2568">
                  <c:v>471.243225</c:v>
                </c:pt>
                <c:pt idx="2569">
                  <c:v>471.21917699999869</c:v>
                </c:pt>
                <c:pt idx="2570">
                  <c:v>471.20132399999869</c:v>
                </c:pt>
                <c:pt idx="2571">
                  <c:v>471.20498700000002</c:v>
                </c:pt>
                <c:pt idx="2572">
                  <c:v>471.20684799999964</c:v>
                </c:pt>
                <c:pt idx="2573">
                  <c:v>471.21807899999834</c:v>
                </c:pt>
                <c:pt idx="2574">
                  <c:v>471.22161899999804</c:v>
                </c:pt>
                <c:pt idx="2575">
                  <c:v>471.23544299999969</c:v>
                </c:pt>
                <c:pt idx="2576">
                  <c:v>471.25869799999964</c:v>
                </c:pt>
                <c:pt idx="2577">
                  <c:v>471.29141199999816</c:v>
                </c:pt>
                <c:pt idx="2578">
                  <c:v>471.31860399999999</c:v>
                </c:pt>
                <c:pt idx="2579">
                  <c:v>471.37570199999999</c:v>
                </c:pt>
                <c:pt idx="2580">
                  <c:v>471.41973899999869</c:v>
                </c:pt>
                <c:pt idx="2581">
                  <c:v>471.44747899999999</c:v>
                </c:pt>
                <c:pt idx="2582">
                  <c:v>471.46661399999869</c:v>
                </c:pt>
                <c:pt idx="2583">
                  <c:v>471.46563699999899</c:v>
                </c:pt>
                <c:pt idx="2584">
                  <c:v>471.45156899999893</c:v>
                </c:pt>
                <c:pt idx="2585">
                  <c:v>471.429687</c:v>
                </c:pt>
                <c:pt idx="2586">
                  <c:v>471.39419599999923</c:v>
                </c:pt>
                <c:pt idx="2587">
                  <c:v>471.37085000000002</c:v>
                </c:pt>
                <c:pt idx="2588">
                  <c:v>471.34826700000002</c:v>
                </c:pt>
                <c:pt idx="2589">
                  <c:v>471.32910199999969</c:v>
                </c:pt>
                <c:pt idx="2590">
                  <c:v>471.31497200000001</c:v>
                </c:pt>
                <c:pt idx="2591">
                  <c:v>471.34216300000008</c:v>
                </c:pt>
                <c:pt idx="2592">
                  <c:v>471.34258999999997</c:v>
                </c:pt>
                <c:pt idx="2593">
                  <c:v>471.32223499999969</c:v>
                </c:pt>
                <c:pt idx="2594">
                  <c:v>471.29858399999893</c:v>
                </c:pt>
                <c:pt idx="2595">
                  <c:v>471.26147499999894</c:v>
                </c:pt>
                <c:pt idx="2596">
                  <c:v>471.23895299999822</c:v>
                </c:pt>
                <c:pt idx="2597">
                  <c:v>471.22503699999834</c:v>
                </c:pt>
                <c:pt idx="2598">
                  <c:v>471.21670499999863</c:v>
                </c:pt>
                <c:pt idx="2599">
                  <c:v>471.24874899999969</c:v>
                </c:pt>
                <c:pt idx="2600">
                  <c:v>471.29971299999869</c:v>
                </c:pt>
                <c:pt idx="2601">
                  <c:v>471.33273299999894</c:v>
                </c:pt>
                <c:pt idx="2602">
                  <c:v>471.364532</c:v>
                </c:pt>
                <c:pt idx="2603">
                  <c:v>471.36380000000008</c:v>
                </c:pt>
                <c:pt idx="2604">
                  <c:v>471.37085000000002</c:v>
                </c:pt>
                <c:pt idx="2605">
                  <c:v>471.36447099999998</c:v>
                </c:pt>
                <c:pt idx="2606">
                  <c:v>471.36697400000003</c:v>
                </c:pt>
                <c:pt idx="2607">
                  <c:v>471.37371799999869</c:v>
                </c:pt>
                <c:pt idx="2608">
                  <c:v>471.37164300000001</c:v>
                </c:pt>
                <c:pt idx="2609">
                  <c:v>471.36300699999993</c:v>
                </c:pt>
                <c:pt idx="2610">
                  <c:v>471.37393199999963</c:v>
                </c:pt>
                <c:pt idx="2611">
                  <c:v>471.39282200000002</c:v>
                </c:pt>
                <c:pt idx="2612">
                  <c:v>471.42828399999894</c:v>
                </c:pt>
                <c:pt idx="2613">
                  <c:v>471.44876099999999</c:v>
                </c:pt>
                <c:pt idx="2614">
                  <c:v>471.45037799999869</c:v>
                </c:pt>
                <c:pt idx="2615">
                  <c:v>471.49572799999834</c:v>
                </c:pt>
                <c:pt idx="2616">
                  <c:v>471.51339699999869</c:v>
                </c:pt>
                <c:pt idx="2617">
                  <c:v>471.52322400000003</c:v>
                </c:pt>
                <c:pt idx="2618">
                  <c:v>471.51583900000003</c:v>
                </c:pt>
                <c:pt idx="2619">
                  <c:v>471.50756799999999</c:v>
                </c:pt>
                <c:pt idx="2620">
                  <c:v>471.49905399999869</c:v>
                </c:pt>
                <c:pt idx="2621">
                  <c:v>471.50302099999999</c:v>
                </c:pt>
                <c:pt idx="2622">
                  <c:v>471.51275599999963</c:v>
                </c:pt>
                <c:pt idx="2623">
                  <c:v>471.52038599999969</c:v>
                </c:pt>
                <c:pt idx="2624">
                  <c:v>471.51763899999969</c:v>
                </c:pt>
                <c:pt idx="2625">
                  <c:v>471.50299100000001</c:v>
                </c:pt>
                <c:pt idx="2626">
                  <c:v>471.48825099999863</c:v>
                </c:pt>
                <c:pt idx="2627">
                  <c:v>471.47915599999834</c:v>
                </c:pt>
                <c:pt idx="2628">
                  <c:v>471.48730499999863</c:v>
                </c:pt>
                <c:pt idx="2629">
                  <c:v>471.46801799999804</c:v>
                </c:pt>
                <c:pt idx="2630">
                  <c:v>471.44345099999964</c:v>
                </c:pt>
                <c:pt idx="2631">
                  <c:v>471.424286</c:v>
                </c:pt>
                <c:pt idx="2632">
                  <c:v>471.44152799999893</c:v>
                </c:pt>
                <c:pt idx="2633">
                  <c:v>471.46395899999834</c:v>
                </c:pt>
                <c:pt idx="2634">
                  <c:v>471.47470099999964</c:v>
                </c:pt>
                <c:pt idx="2635">
                  <c:v>471.48025499999869</c:v>
                </c:pt>
                <c:pt idx="2636">
                  <c:v>471.46923799999894</c:v>
                </c:pt>
                <c:pt idx="2637">
                  <c:v>471.47518899999869</c:v>
                </c:pt>
                <c:pt idx="2638">
                  <c:v>471.48751799999803</c:v>
                </c:pt>
                <c:pt idx="2639">
                  <c:v>471.48846399999923</c:v>
                </c:pt>
                <c:pt idx="2640">
                  <c:v>471.48367299999899</c:v>
                </c:pt>
                <c:pt idx="2641">
                  <c:v>471.45806899999963</c:v>
                </c:pt>
                <c:pt idx="2642">
                  <c:v>471.43707299999869</c:v>
                </c:pt>
                <c:pt idx="2643">
                  <c:v>471.43093899999803</c:v>
                </c:pt>
                <c:pt idx="2644">
                  <c:v>471.41818199999869</c:v>
                </c:pt>
                <c:pt idx="2645">
                  <c:v>471.43173199999762</c:v>
                </c:pt>
                <c:pt idx="2646">
                  <c:v>471.41949499999993</c:v>
                </c:pt>
                <c:pt idx="2647">
                  <c:v>471.39657599999822</c:v>
                </c:pt>
                <c:pt idx="2648">
                  <c:v>471.35281400000002</c:v>
                </c:pt>
                <c:pt idx="2649">
                  <c:v>471.33660899999899</c:v>
                </c:pt>
                <c:pt idx="2650">
                  <c:v>471.30920400000002</c:v>
                </c:pt>
                <c:pt idx="2651">
                  <c:v>471.28662100000003</c:v>
                </c:pt>
                <c:pt idx="2652">
                  <c:v>471.27880899999963</c:v>
                </c:pt>
                <c:pt idx="2653">
                  <c:v>471.24749800000001</c:v>
                </c:pt>
                <c:pt idx="2654">
                  <c:v>471.22323599999834</c:v>
                </c:pt>
                <c:pt idx="2655">
                  <c:v>471.20919799999899</c:v>
                </c:pt>
                <c:pt idx="2656">
                  <c:v>471.18753099999969</c:v>
                </c:pt>
                <c:pt idx="2657">
                  <c:v>471.20916699999964</c:v>
                </c:pt>
                <c:pt idx="2658">
                  <c:v>471.25701899999899</c:v>
                </c:pt>
                <c:pt idx="2659">
                  <c:v>471.30746499999998</c:v>
                </c:pt>
                <c:pt idx="2660">
                  <c:v>471.341003</c:v>
                </c:pt>
                <c:pt idx="2661">
                  <c:v>471.36242700000008</c:v>
                </c:pt>
                <c:pt idx="2662">
                  <c:v>471.368988</c:v>
                </c:pt>
                <c:pt idx="2663">
                  <c:v>471.389252</c:v>
                </c:pt>
                <c:pt idx="2664">
                  <c:v>471.41909799999894</c:v>
                </c:pt>
                <c:pt idx="2665">
                  <c:v>471.43646199999893</c:v>
                </c:pt>
                <c:pt idx="2666">
                  <c:v>471.41320799999869</c:v>
                </c:pt>
                <c:pt idx="2667">
                  <c:v>471.39111299999774</c:v>
                </c:pt>
                <c:pt idx="2668">
                  <c:v>471.36492900000002</c:v>
                </c:pt>
                <c:pt idx="2669">
                  <c:v>471.37695299999899</c:v>
                </c:pt>
                <c:pt idx="2670">
                  <c:v>471.40759299999894</c:v>
                </c:pt>
                <c:pt idx="2671">
                  <c:v>471.440247</c:v>
                </c:pt>
                <c:pt idx="2672">
                  <c:v>471.459991</c:v>
                </c:pt>
                <c:pt idx="2673">
                  <c:v>471.49359099999816</c:v>
                </c:pt>
                <c:pt idx="2674">
                  <c:v>471.52645899999834</c:v>
                </c:pt>
                <c:pt idx="2675">
                  <c:v>471.56716899999969</c:v>
                </c:pt>
                <c:pt idx="2676">
                  <c:v>471.60180700000001</c:v>
                </c:pt>
                <c:pt idx="2677">
                  <c:v>471.60403400000001</c:v>
                </c:pt>
                <c:pt idx="2678">
                  <c:v>471.64355499999999</c:v>
                </c:pt>
                <c:pt idx="2679">
                  <c:v>471.66717499999999</c:v>
                </c:pt>
                <c:pt idx="2680">
                  <c:v>470.43017599999774</c:v>
                </c:pt>
                <c:pt idx="2681">
                  <c:v>449.44543499999969</c:v>
                </c:pt>
                <c:pt idx="2682">
                  <c:v>421.60638399999999</c:v>
                </c:pt>
                <c:pt idx="2683">
                  <c:v>394.10855099999969</c:v>
                </c:pt>
                <c:pt idx="2684">
                  <c:v>369.35537699999969</c:v>
                </c:pt>
                <c:pt idx="2685">
                  <c:v>345.11743200000001</c:v>
                </c:pt>
                <c:pt idx="2686">
                  <c:v>319.15338100000002</c:v>
                </c:pt>
                <c:pt idx="2687">
                  <c:v>298.42303499999809</c:v>
                </c:pt>
                <c:pt idx="2688">
                  <c:v>278.94357299999899</c:v>
                </c:pt>
                <c:pt idx="2689">
                  <c:v>254.318893</c:v>
                </c:pt>
                <c:pt idx="2690">
                  <c:v>237.53779599999999</c:v>
                </c:pt>
                <c:pt idx="2691">
                  <c:v>217.60607899999999</c:v>
                </c:pt>
                <c:pt idx="2692">
                  <c:v>202.13720700000007</c:v>
                </c:pt>
                <c:pt idx="2693">
                  <c:v>188.51974499999992</c:v>
                </c:pt>
                <c:pt idx="2694">
                  <c:v>175.710037</c:v>
                </c:pt>
                <c:pt idx="2695">
                  <c:v>163.42985499999998</c:v>
                </c:pt>
                <c:pt idx="2696">
                  <c:v>148.484894</c:v>
                </c:pt>
                <c:pt idx="2697">
                  <c:v>138.155304</c:v>
                </c:pt>
                <c:pt idx="2698">
                  <c:v>128.43434100000007</c:v>
                </c:pt>
                <c:pt idx="2699">
                  <c:v>117.83841700000001</c:v>
                </c:pt>
                <c:pt idx="2700">
                  <c:v>109.389297</c:v>
                </c:pt>
                <c:pt idx="2701">
                  <c:v>98.837897999999981</c:v>
                </c:pt>
                <c:pt idx="2702">
                  <c:v>91.397980000000004</c:v>
                </c:pt>
                <c:pt idx="2703">
                  <c:v>82.444785999999993</c:v>
                </c:pt>
                <c:pt idx="2704">
                  <c:v>76.127501999999978</c:v>
                </c:pt>
                <c:pt idx="2705">
                  <c:v>70.068611000000004</c:v>
                </c:pt>
                <c:pt idx="2706">
                  <c:v>64.505332999999396</c:v>
                </c:pt>
                <c:pt idx="2707">
                  <c:v>59.289287999999999</c:v>
                </c:pt>
                <c:pt idx="2708">
                  <c:v>53.523159000000113</c:v>
                </c:pt>
                <c:pt idx="2709">
                  <c:v>48.812671999999999</c:v>
                </c:pt>
                <c:pt idx="2710">
                  <c:v>44.517479000000002</c:v>
                </c:pt>
                <c:pt idx="2711">
                  <c:v>40.455940000000005</c:v>
                </c:pt>
                <c:pt idx="2712">
                  <c:v>36.65316</c:v>
                </c:pt>
                <c:pt idx="2713">
                  <c:v>33.015137000000003</c:v>
                </c:pt>
                <c:pt idx="2714">
                  <c:v>29.670601000000001</c:v>
                </c:pt>
                <c:pt idx="2715">
                  <c:v>26.5270580000001</c:v>
                </c:pt>
                <c:pt idx="2716">
                  <c:v>23.551874000000119</c:v>
                </c:pt>
                <c:pt idx="2717">
                  <c:v>20.77633299999988</c:v>
                </c:pt>
                <c:pt idx="2718">
                  <c:v>18.116911000000133</c:v>
                </c:pt>
                <c:pt idx="2719">
                  <c:v>15.711938999999999</c:v>
                </c:pt>
                <c:pt idx="2720">
                  <c:v>13.434164000000001</c:v>
                </c:pt>
                <c:pt idx="2721">
                  <c:v>11.009983</c:v>
                </c:pt>
                <c:pt idx="2722">
                  <c:v>9.0464410000000015</c:v>
                </c:pt>
                <c:pt idx="2723">
                  <c:v>7.2216560000000003</c:v>
                </c:pt>
                <c:pt idx="2724">
                  <c:v>5.4511180000000001</c:v>
                </c:pt>
                <c:pt idx="2725">
                  <c:v>3.8317239999999977</c:v>
                </c:pt>
                <c:pt idx="2726">
                  <c:v>2.313161</c:v>
                </c:pt>
                <c:pt idx="2727">
                  <c:v>0.88885300000000178</c:v>
                </c:pt>
                <c:pt idx="2728">
                  <c:v>-0.6306580000000036</c:v>
                </c:pt>
                <c:pt idx="2729">
                  <c:v>-2.1208670000000001</c:v>
                </c:pt>
                <c:pt idx="2730">
                  <c:v>-3.3027279999999997</c:v>
                </c:pt>
                <c:pt idx="2731">
                  <c:v>-4.3985479999999955</c:v>
                </c:pt>
                <c:pt idx="2732">
                  <c:v>-5.4164919999999999</c:v>
                </c:pt>
                <c:pt idx="2733">
                  <c:v>-6.4044129999999955</c:v>
                </c:pt>
                <c:pt idx="2734">
                  <c:v>-7.3082789999999997</c:v>
                </c:pt>
                <c:pt idx="2735">
                  <c:v>-8.153359</c:v>
                </c:pt>
                <c:pt idx="2736">
                  <c:v>-8.9700260000000007</c:v>
                </c:pt>
                <c:pt idx="2737">
                  <c:v>-9.7384400000000007</c:v>
                </c:pt>
                <c:pt idx="2738">
                  <c:v>-10.453489000000074</c:v>
                </c:pt>
                <c:pt idx="2739">
                  <c:v>-11.228711999999998</c:v>
                </c:pt>
                <c:pt idx="2740">
                  <c:v>-11.848536000000006</c:v>
                </c:pt>
                <c:pt idx="2741">
                  <c:v>-12.429143</c:v>
                </c:pt>
                <c:pt idx="2742">
                  <c:v>-12.944686000000004</c:v>
                </c:pt>
                <c:pt idx="2743">
                  <c:v>-13.431628</c:v>
                </c:pt>
                <c:pt idx="2744">
                  <c:v>-13.927355</c:v>
                </c:pt>
                <c:pt idx="2745">
                  <c:v>-14.397181</c:v>
                </c:pt>
                <c:pt idx="2746">
                  <c:v>-14.823965000000001</c:v>
                </c:pt>
                <c:pt idx="2747">
                  <c:v>-15.236493000000001</c:v>
                </c:pt>
                <c:pt idx="2748">
                  <c:v>-15.624593000000001</c:v>
                </c:pt>
                <c:pt idx="2749">
                  <c:v>-16.065040999999876</c:v>
                </c:pt>
                <c:pt idx="2750">
                  <c:v>-16.438415999999989</c:v>
                </c:pt>
                <c:pt idx="2751">
                  <c:v>-16.797211000000001</c:v>
                </c:pt>
                <c:pt idx="2752">
                  <c:v>-17.094187000000005</c:v>
                </c:pt>
                <c:pt idx="2753">
                  <c:v>-17.406952</c:v>
                </c:pt>
                <c:pt idx="2754">
                  <c:v>-17.679554000000035</c:v>
                </c:pt>
                <c:pt idx="2755">
                  <c:v>-17.946660999999903</c:v>
                </c:pt>
                <c:pt idx="2756">
                  <c:v>-18.155123</c:v>
                </c:pt>
                <c:pt idx="2757">
                  <c:v>-18.450685999999987</c:v>
                </c:pt>
                <c:pt idx="2758">
                  <c:v>-18.627763999999999</c:v>
                </c:pt>
                <c:pt idx="2759">
                  <c:v>-18.826263000000001</c:v>
                </c:pt>
                <c:pt idx="2760">
                  <c:v>-18.998717999999869</c:v>
                </c:pt>
                <c:pt idx="2761">
                  <c:v>-19.159058000000126</c:v>
                </c:pt>
                <c:pt idx="2762">
                  <c:v>-19.3018970000001</c:v>
                </c:pt>
                <c:pt idx="2763">
                  <c:v>-19.416615999999987</c:v>
                </c:pt>
                <c:pt idx="2764">
                  <c:v>-19.504784000000001</c:v>
                </c:pt>
                <c:pt idx="2765">
                  <c:v>-19.589740999999865</c:v>
                </c:pt>
                <c:pt idx="2766">
                  <c:v>-19.695209999999989</c:v>
                </c:pt>
                <c:pt idx="2767">
                  <c:v>-19.797445</c:v>
                </c:pt>
                <c:pt idx="2768">
                  <c:v>-19.881834000000001</c:v>
                </c:pt>
                <c:pt idx="2769">
                  <c:v>-20.052897999999999</c:v>
                </c:pt>
                <c:pt idx="2770">
                  <c:v>-20.131454000000119</c:v>
                </c:pt>
                <c:pt idx="2771">
                  <c:v>-20.187956000000035</c:v>
                </c:pt>
                <c:pt idx="2772">
                  <c:v>-20.244491999999987</c:v>
                </c:pt>
                <c:pt idx="2773">
                  <c:v>-20.289247999999873</c:v>
                </c:pt>
                <c:pt idx="2774">
                  <c:v>-20.343530999999899</c:v>
                </c:pt>
                <c:pt idx="2775">
                  <c:v>-20.392543999999877</c:v>
                </c:pt>
                <c:pt idx="2776">
                  <c:v>-20.424611999999989</c:v>
                </c:pt>
                <c:pt idx="2777">
                  <c:v>-20.471043000000002</c:v>
                </c:pt>
                <c:pt idx="2778">
                  <c:v>-20.514385000000104</c:v>
                </c:pt>
                <c:pt idx="2779">
                  <c:v>-20.541967000000035</c:v>
                </c:pt>
                <c:pt idx="2780">
                  <c:v>-20.560605999999989</c:v>
                </c:pt>
                <c:pt idx="2781">
                  <c:v>-20.564624999999989</c:v>
                </c:pt>
                <c:pt idx="2782">
                  <c:v>-20.568139999999847</c:v>
                </c:pt>
                <c:pt idx="2783">
                  <c:v>-20.575009999999907</c:v>
                </c:pt>
                <c:pt idx="2784">
                  <c:v>-20.596474000000001</c:v>
                </c:pt>
                <c:pt idx="2785">
                  <c:v>-20.597411999999988</c:v>
                </c:pt>
                <c:pt idx="2786">
                  <c:v>-20.591338999999987</c:v>
                </c:pt>
                <c:pt idx="2787">
                  <c:v>-20.583984000000001</c:v>
                </c:pt>
                <c:pt idx="2788">
                  <c:v>-20.591641999999986</c:v>
                </c:pt>
                <c:pt idx="2789">
                  <c:v>-20.587928999999999</c:v>
                </c:pt>
                <c:pt idx="2790">
                  <c:v>-20.580596999999877</c:v>
                </c:pt>
                <c:pt idx="2791">
                  <c:v>-20.585986999999989</c:v>
                </c:pt>
                <c:pt idx="2792">
                  <c:v>-20.599905000000035</c:v>
                </c:pt>
                <c:pt idx="2793">
                  <c:v>-20.640381000000001</c:v>
                </c:pt>
                <c:pt idx="2794">
                  <c:v>-20.655190999999999</c:v>
                </c:pt>
                <c:pt idx="2795">
                  <c:v>-20.658135999999999</c:v>
                </c:pt>
                <c:pt idx="2796">
                  <c:v>-20.678787</c:v>
                </c:pt>
                <c:pt idx="2797">
                  <c:v>-20.697046</c:v>
                </c:pt>
                <c:pt idx="2798">
                  <c:v>-20.715263</c:v>
                </c:pt>
                <c:pt idx="2799">
                  <c:v>-20.728159000000002</c:v>
                </c:pt>
                <c:pt idx="2800">
                  <c:v>-20.748542999999817</c:v>
                </c:pt>
                <c:pt idx="2801">
                  <c:v>-20.779291000000001</c:v>
                </c:pt>
                <c:pt idx="2802">
                  <c:v>-20.831831000000108</c:v>
                </c:pt>
                <c:pt idx="2803">
                  <c:v>-20.863765999999988</c:v>
                </c:pt>
                <c:pt idx="2804">
                  <c:v>-20.901617000000002</c:v>
                </c:pt>
                <c:pt idx="2805">
                  <c:v>-20.925216999999865</c:v>
                </c:pt>
                <c:pt idx="2806">
                  <c:v>-20.950292999999899</c:v>
                </c:pt>
                <c:pt idx="2807">
                  <c:v>-20.976642999999836</c:v>
                </c:pt>
                <c:pt idx="2808">
                  <c:v>-21.021152000000001</c:v>
                </c:pt>
                <c:pt idx="2809">
                  <c:v>-21.039843000000001</c:v>
                </c:pt>
                <c:pt idx="2810">
                  <c:v>-21.083956000000001</c:v>
                </c:pt>
                <c:pt idx="2811">
                  <c:v>-21.097950000000107</c:v>
                </c:pt>
                <c:pt idx="2812">
                  <c:v>-21.119413000000005</c:v>
                </c:pt>
                <c:pt idx="2813">
                  <c:v>-21.141373000000005</c:v>
                </c:pt>
                <c:pt idx="2814">
                  <c:v>-21.154140000000005</c:v>
                </c:pt>
                <c:pt idx="2815">
                  <c:v>-21.165339999999876</c:v>
                </c:pt>
                <c:pt idx="2816">
                  <c:v>-21.185046999999877</c:v>
                </c:pt>
                <c:pt idx="2817">
                  <c:v>-21.186577</c:v>
                </c:pt>
                <c:pt idx="2818">
                  <c:v>-21.181881000000104</c:v>
                </c:pt>
                <c:pt idx="2819">
                  <c:v>-21.194588000000035</c:v>
                </c:pt>
                <c:pt idx="2820">
                  <c:v>-21.189081000000005</c:v>
                </c:pt>
                <c:pt idx="2821">
                  <c:v>-21.218945000000001</c:v>
                </c:pt>
                <c:pt idx="2822">
                  <c:v>-21.279800000000005</c:v>
                </c:pt>
                <c:pt idx="2823">
                  <c:v>-21.457460000000001</c:v>
                </c:pt>
                <c:pt idx="2824">
                  <c:v>-21.475867999999988</c:v>
                </c:pt>
                <c:pt idx="2825">
                  <c:v>-21.498925999999987</c:v>
                </c:pt>
                <c:pt idx="2826">
                  <c:v>-21.499388</c:v>
                </c:pt>
                <c:pt idx="2827">
                  <c:v>-21.532060999999999</c:v>
                </c:pt>
                <c:pt idx="2828">
                  <c:v>-21.523334999999989</c:v>
                </c:pt>
                <c:pt idx="2829">
                  <c:v>-21.502009999999899</c:v>
                </c:pt>
                <c:pt idx="2830">
                  <c:v>-21.475850999999999</c:v>
                </c:pt>
                <c:pt idx="2831">
                  <c:v>-21.447315</c:v>
                </c:pt>
                <c:pt idx="2832">
                  <c:v>-21.438498999999986</c:v>
                </c:pt>
                <c:pt idx="2833">
                  <c:v>-21.441941999999987</c:v>
                </c:pt>
                <c:pt idx="2834">
                  <c:v>-21.436295000000001</c:v>
                </c:pt>
                <c:pt idx="2835">
                  <c:v>-21.440644999999865</c:v>
                </c:pt>
                <c:pt idx="2836">
                  <c:v>-21.454015999999999</c:v>
                </c:pt>
                <c:pt idx="2837">
                  <c:v>-21.455355000000001</c:v>
                </c:pt>
                <c:pt idx="2838">
                  <c:v>-21.477015999999999</c:v>
                </c:pt>
                <c:pt idx="2839">
                  <c:v>-21.494437999999903</c:v>
                </c:pt>
                <c:pt idx="2840">
                  <c:v>-21.507555000000089</c:v>
                </c:pt>
                <c:pt idx="2841">
                  <c:v>-21.515774</c:v>
                </c:pt>
                <c:pt idx="2842">
                  <c:v>-21.538430999999989</c:v>
                </c:pt>
                <c:pt idx="2843">
                  <c:v>-21.550515999999988</c:v>
                </c:pt>
                <c:pt idx="2844">
                  <c:v>-21.554916000000031</c:v>
                </c:pt>
                <c:pt idx="2845">
                  <c:v>-21.551328999999999</c:v>
                </c:pt>
                <c:pt idx="2846">
                  <c:v>-21.544084999999999</c:v>
                </c:pt>
                <c:pt idx="2847">
                  <c:v>-21.5366</c:v>
                </c:pt>
                <c:pt idx="2848">
                  <c:v>-21.530876000000031</c:v>
                </c:pt>
                <c:pt idx="2849">
                  <c:v>-21.518809999999988</c:v>
                </c:pt>
                <c:pt idx="2850">
                  <c:v>-21.50075</c:v>
                </c:pt>
                <c:pt idx="2851">
                  <c:v>-21.494626999999884</c:v>
                </c:pt>
                <c:pt idx="2852">
                  <c:v>-21.486033999999865</c:v>
                </c:pt>
                <c:pt idx="2853">
                  <c:v>-21.460038999999895</c:v>
                </c:pt>
                <c:pt idx="2854">
                  <c:v>-21.464549999999829</c:v>
                </c:pt>
                <c:pt idx="2855">
                  <c:v>-21.469165999999987</c:v>
                </c:pt>
                <c:pt idx="2856">
                  <c:v>-21.502994999999999</c:v>
                </c:pt>
                <c:pt idx="2857">
                  <c:v>-21.525265000000001</c:v>
                </c:pt>
                <c:pt idx="2858">
                  <c:v>-21.554017999999999</c:v>
                </c:pt>
                <c:pt idx="2859">
                  <c:v>-21.587154000000005</c:v>
                </c:pt>
                <c:pt idx="2860">
                  <c:v>-21.606135999999999</c:v>
                </c:pt>
                <c:pt idx="2861">
                  <c:v>-21.603569</c:v>
                </c:pt>
                <c:pt idx="2862">
                  <c:v>-21.601752999999999</c:v>
                </c:pt>
                <c:pt idx="2863">
                  <c:v>-21.590893000000001</c:v>
                </c:pt>
                <c:pt idx="2864">
                  <c:v>-21.56852499999988</c:v>
                </c:pt>
                <c:pt idx="2865">
                  <c:v>-21.548071</c:v>
                </c:pt>
                <c:pt idx="2866">
                  <c:v>-21.532972000000001</c:v>
                </c:pt>
                <c:pt idx="2867">
                  <c:v>-21.526775000000001</c:v>
                </c:pt>
                <c:pt idx="2868">
                  <c:v>-21.552992</c:v>
                </c:pt>
                <c:pt idx="2869">
                  <c:v>-21.570036000000002</c:v>
                </c:pt>
                <c:pt idx="2870">
                  <c:v>-21.579384000000001</c:v>
                </c:pt>
                <c:pt idx="2871">
                  <c:v>-21.587755000000001</c:v>
                </c:pt>
                <c:pt idx="2872">
                  <c:v>-21.601799</c:v>
                </c:pt>
                <c:pt idx="2873">
                  <c:v>-21.607227000000005</c:v>
                </c:pt>
                <c:pt idx="2874">
                  <c:v>-21.630552000000005</c:v>
                </c:pt>
                <c:pt idx="2875">
                  <c:v>-21.640986999999999</c:v>
                </c:pt>
                <c:pt idx="2876">
                  <c:v>-21.660036000000002</c:v>
                </c:pt>
                <c:pt idx="2877">
                  <c:v>-21.683195000000001</c:v>
                </c:pt>
                <c:pt idx="2878">
                  <c:v>-21.735728999999989</c:v>
                </c:pt>
                <c:pt idx="2879">
                  <c:v>-21.798475</c:v>
                </c:pt>
                <c:pt idx="2880">
                  <c:v>-21.812190999999999</c:v>
                </c:pt>
                <c:pt idx="2881">
                  <c:v>-21.829750000000001</c:v>
                </c:pt>
                <c:pt idx="2882">
                  <c:v>-21.843513000000002</c:v>
                </c:pt>
                <c:pt idx="2883">
                  <c:v>-21.850996000000031</c:v>
                </c:pt>
                <c:pt idx="2884">
                  <c:v>-21.881861000000104</c:v>
                </c:pt>
                <c:pt idx="2885">
                  <c:v>-21.903182999999899</c:v>
                </c:pt>
                <c:pt idx="2886">
                  <c:v>-21.908776999999873</c:v>
                </c:pt>
                <c:pt idx="2887">
                  <c:v>-21.907638999999989</c:v>
                </c:pt>
                <c:pt idx="2888">
                  <c:v>-21.865380999999989</c:v>
                </c:pt>
                <c:pt idx="2889">
                  <c:v>-21.870386</c:v>
                </c:pt>
                <c:pt idx="2890">
                  <c:v>-21.874238999999999</c:v>
                </c:pt>
                <c:pt idx="2891">
                  <c:v>-21.889165999999999</c:v>
                </c:pt>
                <c:pt idx="2892">
                  <c:v>-21.90274399999981</c:v>
                </c:pt>
                <c:pt idx="2893">
                  <c:v>-21.912295999999987</c:v>
                </c:pt>
                <c:pt idx="2894">
                  <c:v>-21.946576999999884</c:v>
                </c:pt>
                <c:pt idx="2895">
                  <c:v>-21.96368599999991</c:v>
                </c:pt>
                <c:pt idx="2896">
                  <c:v>-21.978099999999884</c:v>
                </c:pt>
                <c:pt idx="2897">
                  <c:v>-21.981646999999825</c:v>
                </c:pt>
                <c:pt idx="2898">
                  <c:v>-21.972585999999989</c:v>
                </c:pt>
                <c:pt idx="2899">
                  <c:v>-21.967030999999899</c:v>
                </c:pt>
                <c:pt idx="2900">
                  <c:v>-21.963946999999877</c:v>
                </c:pt>
                <c:pt idx="2901">
                  <c:v>-21.972709999999839</c:v>
                </c:pt>
                <c:pt idx="2902">
                  <c:v>-21.941842999999899</c:v>
                </c:pt>
                <c:pt idx="2903">
                  <c:v>-21.929065999999999</c:v>
                </c:pt>
                <c:pt idx="2904">
                  <c:v>-21.954696999999989</c:v>
                </c:pt>
                <c:pt idx="2905">
                  <c:v>-21.924890999999999</c:v>
                </c:pt>
                <c:pt idx="2906">
                  <c:v>-21.926064</c:v>
                </c:pt>
                <c:pt idx="2907">
                  <c:v>-21.889872</c:v>
                </c:pt>
                <c:pt idx="2908">
                  <c:v>-21.858608</c:v>
                </c:pt>
                <c:pt idx="2909">
                  <c:v>-21.820245999999987</c:v>
                </c:pt>
                <c:pt idx="2910">
                  <c:v>-21.787071000000001</c:v>
                </c:pt>
                <c:pt idx="2911">
                  <c:v>-21.748603999999869</c:v>
                </c:pt>
                <c:pt idx="2912">
                  <c:v>-21.729191</c:v>
                </c:pt>
                <c:pt idx="2913">
                  <c:v>-21.716035999999999</c:v>
                </c:pt>
                <c:pt idx="2914">
                  <c:v>-21.690242999999903</c:v>
                </c:pt>
                <c:pt idx="2915">
                  <c:v>-21.671898000000134</c:v>
                </c:pt>
                <c:pt idx="2916">
                  <c:v>-21.647892000000031</c:v>
                </c:pt>
                <c:pt idx="2917">
                  <c:v>-21.640007000000001</c:v>
                </c:pt>
                <c:pt idx="2918">
                  <c:v>-21.629138999999999</c:v>
                </c:pt>
                <c:pt idx="2919">
                  <c:v>-21.626930000000005</c:v>
                </c:pt>
                <c:pt idx="2920">
                  <c:v>-21.641663000000001</c:v>
                </c:pt>
                <c:pt idx="2921">
                  <c:v>-21.647397999999999</c:v>
                </c:pt>
                <c:pt idx="2922">
                  <c:v>-21.636289999999999</c:v>
                </c:pt>
                <c:pt idx="2923">
                  <c:v>-21.608425</c:v>
                </c:pt>
                <c:pt idx="2924">
                  <c:v>-21.589575</c:v>
                </c:pt>
                <c:pt idx="2925">
                  <c:v>-21.530878000000111</c:v>
                </c:pt>
                <c:pt idx="2926">
                  <c:v>-21.454967000000035</c:v>
                </c:pt>
                <c:pt idx="2927">
                  <c:v>-21.449599999999869</c:v>
                </c:pt>
                <c:pt idx="2928">
                  <c:v>-21.434849</c:v>
                </c:pt>
                <c:pt idx="2929">
                  <c:v>-21.420314999999899</c:v>
                </c:pt>
                <c:pt idx="2930">
                  <c:v>-21.404381000000001</c:v>
                </c:pt>
                <c:pt idx="2931">
                  <c:v>-21.419906999999988</c:v>
                </c:pt>
                <c:pt idx="2932">
                  <c:v>-21.431695999999999</c:v>
                </c:pt>
                <c:pt idx="2933">
                  <c:v>-21.454494</c:v>
                </c:pt>
                <c:pt idx="2934">
                  <c:v>-21.475030999999884</c:v>
                </c:pt>
                <c:pt idx="2935">
                  <c:v>-21.481351999999987</c:v>
                </c:pt>
                <c:pt idx="2936">
                  <c:v>-21.5079840000001</c:v>
                </c:pt>
                <c:pt idx="2937">
                  <c:v>-21.47820499999991</c:v>
                </c:pt>
                <c:pt idx="2938">
                  <c:v>-21.471406999999989</c:v>
                </c:pt>
                <c:pt idx="2939">
                  <c:v>-21.445331999999876</c:v>
                </c:pt>
                <c:pt idx="2940">
                  <c:v>-21.420902000000002</c:v>
                </c:pt>
                <c:pt idx="2941">
                  <c:v>-21.404388000000001</c:v>
                </c:pt>
                <c:pt idx="2942">
                  <c:v>-21.423533999999865</c:v>
                </c:pt>
                <c:pt idx="2943">
                  <c:v>-21.423692999999865</c:v>
                </c:pt>
                <c:pt idx="2944">
                  <c:v>-21.444652999999903</c:v>
                </c:pt>
                <c:pt idx="2945">
                  <c:v>-21.421779999999895</c:v>
                </c:pt>
                <c:pt idx="2946">
                  <c:v>-21.423418000000002</c:v>
                </c:pt>
                <c:pt idx="2947">
                  <c:v>-21.418601999999989</c:v>
                </c:pt>
                <c:pt idx="2948">
                  <c:v>-21.418832999999989</c:v>
                </c:pt>
                <c:pt idx="2949">
                  <c:v>-21.393599999999989</c:v>
                </c:pt>
                <c:pt idx="2950">
                  <c:v>-21.371029</c:v>
                </c:pt>
                <c:pt idx="2951">
                  <c:v>-21.355045</c:v>
                </c:pt>
                <c:pt idx="2952">
                  <c:v>-21.343539999999876</c:v>
                </c:pt>
                <c:pt idx="2953">
                  <c:v>-21.317850000000167</c:v>
                </c:pt>
                <c:pt idx="2954">
                  <c:v>-21.277952000000031</c:v>
                </c:pt>
                <c:pt idx="2955">
                  <c:v>-21.270728999999989</c:v>
                </c:pt>
                <c:pt idx="2956">
                  <c:v>-21.243781999999989</c:v>
                </c:pt>
                <c:pt idx="2957">
                  <c:v>-21.240203999999899</c:v>
                </c:pt>
                <c:pt idx="2958">
                  <c:v>-21.250632999999876</c:v>
                </c:pt>
                <c:pt idx="2959">
                  <c:v>-21.255732999999839</c:v>
                </c:pt>
                <c:pt idx="2960">
                  <c:v>-21.282123999999854</c:v>
                </c:pt>
                <c:pt idx="2961">
                  <c:v>-21.288882999999895</c:v>
                </c:pt>
                <c:pt idx="2962">
                  <c:v>-21.302531999999989</c:v>
                </c:pt>
                <c:pt idx="2963">
                  <c:v>-21.3143770000001</c:v>
                </c:pt>
                <c:pt idx="2964">
                  <c:v>-21.301894999999998</c:v>
                </c:pt>
                <c:pt idx="2965">
                  <c:v>-21.286894</c:v>
                </c:pt>
                <c:pt idx="2966">
                  <c:v>-21.301392</c:v>
                </c:pt>
                <c:pt idx="2967">
                  <c:v>-21.295477000000002</c:v>
                </c:pt>
                <c:pt idx="2968">
                  <c:v>-21.304632000000002</c:v>
                </c:pt>
                <c:pt idx="2969">
                  <c:v>-21.292771999999989</c:v>
                </c:pt>
                <c:pt idx="2970">
                  <c:v>-21.301618999999999</c:v>
                </c:pt>
                <c:pt idx="2971">
                  <c:v>-21.305102999999907</c:v>
                </c:pt>
                <c:pt idx="2972">
                  <c:v>-21.291550000000001</c:v>
                </c:pt>
                <c:pt idx="2973">
                  <c:v>-21.311834000000108</c:v>
                </c:pt>
                <c:pt idx="2974">
                  <c:v>-21.351908000000126</c:v>
                </c:pt>
                <c:pt idx="2975">
                  <c:v>-21.38327</c:v>
                </c:pt>
                <c:pt idx="2976">
                  <c:v>-21.422492999999839</c:v>
                </c:pt>
                <c:pt idx="2977">
                  <c:v>-21.449465</c:v>
                </c:pt>
                <c:pt idx="2978">
                  <c:v>-21.466090999999899</c:v>
                </c:pt>
                <c:pt idx="2979">
                  <c:v>-21.450893000000001</c:v>
                </c:pt>
              </c:numCache>
            </c:numRef>
          </c:yVal>
        </c:ser>
        <c:axId val="36439936"/>
        <c:axId val="36441472"/>
      </c:scatterChart>
      <c:scatterChart>
        <c:scatterStyle val="lineMarker"/>
        <c:ser>
          <c:idx val="0"/>
          <c:order val="0"/>
          <c:tx>
            <c:strRef>
              <c:f>'Time Response{Wed, Jul 13, 2011'!$B$1</c:f>
              <c:strCache>
                <c:ptCount val="1"/>
                <c:pt idx="0">
                  <c:v>Solenoid</c:v>
                </c:pt>
              </c:strCache>
            </c:strRef>
          </c:tx>
          <c:yVal>
            <c:numRef>
              <c:f>'Time Response{Wed, Jul 13, 2011'!$B$2:$B$2981</c:f>
              <c:numCache>
                <c:formatCode>General</c:formatCode>
                <c:ptCount val="2980"/>
                <c:pt idx="0">
                  <c:v>0</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pt idx="1367">
                  <c:v>1</c:v>
                </c:pt>
                <c:pt idx="1368">
                  <c:v>1</c:v>
                </c:pt>
                <c:pt idx="1369">
                  <c:v>1</c:v>
                </c:pt>
                <c:pt idx="1370">
                  <c:v>1</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1</c:v>
                </c:pt>
                <c:pt idx="1384">
                  <c:v>1</c:v>
                </c:pt>
                <c:pt idx="1385">
                  <c:v>1</c:v>
                </c:pt>
                <c:pt idx="1386">
                  <c:v>1</c:v>
                </c:pt>
                <c:pt idx="1387">
                  <c:v>1</c:v>
                </c:pt>
                <c:pt idx="1388">
                  <c:v>1</c:v>
                </c:pt>
                <c:pt idx="1389">
                  <c:v>1</c:v>
                </c:pt>
                <c:pt idx="1390">
                  <c:v>1</c:v>
                </c:pt>
                <c:pt idx="1391">
                  <c:v>1</c:v>
                </c:pt>
                <c:pt idx="1392">
                  <c:v>1</c:v>
                </c:pt>
                <c:pt idx="1393">
                  <c:v>1</c:v>
                </c:pt>
                <c:pt idx="1394">
                  <c:v>1</c:v>
                </c:pt>
                <c:pt idx="1395">
                  <c:v>1</c:v>
                </c:pt>
                <c:pt idx="1396">
                  <c:v>1</c:v>
                </c:pt>
                <c:pt idx="1397">
                  <c:v>1</c:v>
                </c:pt>
                <c:pt idx="1398">
                  <c:v>1</c:v>
                </c:pt>
                <c:pt idx="1399">
                  <c:v>1</c:v>
                </c:pt>
                <c:pt idx="1400">
                  <c:v>1</c:v>
                </c:pt>
                <c:pt idx="1401">
                  <c:v>1</c:v>
                </c:pt>
                <c:pt idx="1402">
                  <c:v>1</c:v>
                </c:pt>
                <c:pt idx="1403">
                  <c:v>1</c:v>
                </c:pt>
                <c:pt idx="1404">
                  <c:v>1</c:v>
                </c:pt>
                <c:pt idx="1405">
                  <c:v>1</c:v>
                </c:pt>
                <c:pt idx="1406">
                  <c:v>1</c:v>
                </c:pt>
                <c:pt idx="1407">
                  <c:v>1</c:v>
                </c:pt>
                <c:pt idx="1408">
                  <c:v>1</c:v>
                </c:pt>
                <c:pt idx="1409">
                  <c:v>1</c:v>
                </c:pt>
                <c:pt idx="1410">
                  <c:v>1</c:v>
                </c:pt>
                <c:pt idx="1411">
                  <c:v>1</c:v>
                </c:pt>
                <c:pt idx="1412">
                  <c:v>1</c:v>
                </c:pt>
                <c:pt idx="1413">
                  <c:v>1</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pt idx="1484">
                  <c:v>1</c:v>
                </c:pt>
                <c:pt idx="1485">
                  <c:v>1</c:v>
                </c:pt>
                <c:pt idx="1486">
                  <c:v>1</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1</c:v>
                </c:pt>
                <c:pt idx="1787">
                  <c:v>1</c:v>
                </c:pt>
                <c:pt idx="1788">
                  <c:v>1</c:v>
                </c:pt>
                <c:pt idx="1789">
                  <c:v>1</c:v>
                </c:pt>
                <c:pt idx="1790">
                  <c:v>1</c:v>
                </c:pt>
                <c:pt idx="1791">
                  <c:v>1</c:v>
                </c:pt>
                <c:pt idx="1792">
                  <c:v>1</c:v>
                </c:pt>
                <c:pt idx="1793">
                  <c:v>1</c:v>
                </c:pt>
                <c:pt idx="1794">
                  <c:v>1</c:v>
                </c:pt>
                <c:pt idx="1795">
                  <c:v>1</c:v>
                </c:pt>
                <c:pt idx="1796">
                  <c:v>1</c:v>
                </c:pt>
                <c:pt idx="1797">
                  <c:v>1</c:v>
                </c:pt>
                <c:pt idx="1798">
                  <c:v>1</c:v>
                </c:pt>
                <c:pt idx="1799">
                  <c:v>1</c:v>
                </c:pt>
                <c:pt idx="1800">
                  <c:v>1</c:v>
                </c:pt>
                <c:pt idx="1801">
                  <c:v>1</c:v>
                </c:pt>
                <c:pt idx="1802">
                  <c:v>1</c:v>
                </c:pt>
                <c:pt idx="1803">
                  <c:v>1</c:v>
                </c:pt>
                <c:pt idx="1804">
                  <c:v>1</c:v>
                </c:pt>
                <c:pt idx="1805">
                  <c:v>1</c:v>
                </c:pt>
                <c:pt idx="1806">
                  <c:v>1</c:v>
                </c:pt>
                <c:pt idx="1807">
                  <c:v>1</c:v>
                </c:pt>
                <c:pt idx="1808">
                  <c:v>1</c:v>
                </c:pt>
                <c:pt idx="1809">
                  <c:v>1</c:v>
                </c:pt>
                <c:pt idx="1810">
                  <c:v>1</c:v>
                </c:pt>
                <c:pt idx="1811">
                  <c:v>1</c:v>
                </c:pt>
                <c:pt idx="1812">
                  <c:v>1</c:v>
                </c:pt>
                <c:pt idx="1813">
                  <c:v>1</c:v>
                </c:pt>
                <c:pt idx="1814">
                  <c:v>1</c:v>
                </c:pt>
                <c:pt idx="1815">
                  <c:v>1</c:v>
                </c:pt>
                <c:pt idx="1816">
                  <c:v>1</c:v>
                </c:pt>
                <c:pt idx="1817">
                  <c:v>1</c:v>
                </c:pt>
                <c:pt idx="1818">
                  <c:v>1</c:v>
                </c:pt>
                <c:pt idx="1819">
                  <c:v>1</c:v>
                </c:pt>
                <c:pt idx="1820">
                  <c:v>1</c:v>
                </c:pt>
                <c:pt idx="1821">
                  <c:v>1</c:v>
                </c:pt>
                <c:pt idx="1822">
                  <c:v>1</c:v>
                </c:pt>
                <c:pt idx="1823">
                  <c:v>1</c:v>
                </c:pt>
                <c:pt idx="1824">
                  <c:v>1</c:v>
                </c:pt>
                <c:pt idx="1825">
                  <c:v>1</c:v>
                </c:pt>
                <c:pt idx="1826">
                  <c:v>1</c:v>
                </c:pt>
                <c:pt idx="1827">
                  <c:v>1</c:v>
                </c:pt>
                <c:pt idx="1828">
                  <c:v>1</c:v>
                </c:pt>
                <c:pt idx="1829">
                  <c:v>1</c:v>
                </c:pt>
                <c:pt idx="1830">
                  <c:v>1</c:v>
                </c:pt>
                <c:pt idx="1831">
                  <c:v>1</c:v>
                </c:pt>
                <c:pt idx="1832">
                  <c:v>1</c:v>
                </c:pt>
                <c:pt idx="1833">
                  <c:v>1</c:v>
                </c:pt>
                <c:pt idx="1834">
                  <c:v>1</c:v>
                </c:pt>
                <c:pt idx="1835">
                  <c:v>1</c:v>
                </c:pt>
                <c:pt idx="1836">
                  <c:v>1</c:v>
                </c:pt>
                <c:pt idx="1837">
                  <c:v>1</c:v>
                </c:pt>
                <c:pt idx="1838">
                  <c:v>1</c:v>
                </c:pt>
                <c:pt idx="1839">
                  <c:v>1</c:v>
                </c:pt>
                <c:pt idx="1840">
                  <c:v>1</c:v>
                </c:pt>
                <c:pt idx="1841">
                  <c:v>1</c:v>
                </c:pt>
                <c:pt idx="1842">
                  <c:v>1</c:v>
                </c:pt>
                <c:pt idx="1843">
                  <c:v>1</c:v>
                </c:pt>
                <c:pt idx="1844">
                  <c:v>1</c:v>
                </c:pt>
                <c:pt idx="1845">
                  <c:v>1</c:v>
                </c:pt>
                <c:pt idx="1846">
                  <c:v>1</c:v>
                </c:pt>
                <c:pt idx="1847">
                  <c:v>1</c:v>
                </c:pt>
                <c:pt idx="1848">
                  <c:v>1</c:v>
                </c:pt>
                <c:pt idx="1849">
                  <c:v>1</c:v>
                </c:pt>
                <c:pt idx="1850">
                  <c:v>1</c:v>
                </c:pt>
                <c:pt idx="1851">
                  <c:v>1</c:v>
                </c:pt>
                <c:pt idx="1852">
                  <c:v>1</c:v>
                </c:pt>
                <c:pt idx="1853">
                  <c:v>1</c:v>
                </c:pt>
                <c:pt idx="1854">
                  <c:v>1</c:v>
                </c:pt>
                <c:pt idx="1855">
                  <c:v>1</c:v>
                </c:pt>
                <c:pt idx="1856">
                  <c:v>1</c:v>
                </c:pt>
                <c:pt idx="1857">
                  <c:v>1</c:v>
                </c:pt>
                <c:pt idx="1858">
                  <c:v>1</c:v>
                </c:pt>
                <c:pt idx="1859">
                  <c:v>1</c:v>
                </c:pt>
                <c:pt idx="1860">
                  <c:v>1</c:v>
                </c:pt>
                <c:pt idx="1861">
                  <c:v>1</c:v>
                </c:pt>
                <c:pt idx="1862">
                  <c:v>1</c:v>
                </c:pt>
                <c:pt idx="1863">
                  <c:v>1</c:v>
                </c:pt>
                <c:pt idx="1864">
                  <c:v>1</c:v>
                </c:pt>
                <c:pt idx="1865">
                  <c:v>1</c:v>
                </c:pt>
                <c:pt idx="1866">
                  <c:v>1</c:v>
                </c:pt>
                <c:pt idx="1867">
                  <c:v>1</c:v>
                </c:pt>
                <c:pt idx="1868">
                  <c:v>1</c:v>
                </c:pt>
                <c:pt idx="1869">
                  <c:v>1</c:v>
                </c:pt>
                <c:pt idx="1870">
                  <c:v>1</c:v>
                </c:pt>
                <c:pt idx="1871">
                  <c:v>1</c:v>
                </c:pt>
                <c:pt idx="1872">
                  <c:v>1</c:v>
                </c:pt>
                <c:pt idx="1873">
                  <c:v>1</c:v>
                </c:pt>
                <c:pt idx="1874">
                  <c:v>1</c:v>
                </c:pt>
                <c:pt idx="1875">
                  <c:v>1</c:v>
                </c:pt>
                <c:pt idx="1876">
                  <c:v>1</c:v>
                </c:pt>
                <c:pt idx="1877">
                  <c:v>1</c:v>
                </c:pt>
                <c:pt idx="1878">
                  <c:v>1</c:v>
                </c:pt>
                <c:pt idx="1879">
                  <c:v>1</c:v>
                </c:pt>
                <c:pt idx="1880">
                  <c:v>1</c:v>
                </c:pt>
                <c:pt idx="1881">
                  <c:v>1</c:v>
                </c:pt>
                <c:pt idx="1882">
                  <c:v>1</c:v>
                </c:pt>
                <c:pt idx="1883">
                  <c:v>1</c:v>
                </c:pt>
                <c:pt idx="1884">
                  <c:v>1</c:v>
                </c:pt>
                <c:pt idx="1885">
                  <c:v>1</c:v>
                </c:pt>
                <c:pt idx="1886">
                  <c:v>1</c:v>
                </c:pt>
                <c:pt idx="1887">
                  <c:v>1</c:v>
                </c:pt>
                <c:pt idx="1888">
                  <c:v>1</c:v>
                </c:pt>
                <c:pt idx="1889">
                  <c:v>1</c:v>
                </c:pt>
                <c:pt idx="1890">
                  <c:v>1</c:v>
                </c:pt>
                <c:pt idx="1891">
                  <c:v>1</c:v>
                </c:pt>
                <c:pt idx="1892">
                  <c:v>1</c:v>
                </c:pt>
                <c:pt idx="1893">
                  <c:v>1</c:v>
                </c:pt>
                <c:pt idx="1894">
                  <c:v>1</c:v>
                </c:pt>
                <c:pt idx="1895">
                  <c:v>1</c:v>
                </c:pt>
                <c:pt idx="1896">
                  <c:v>1</c:v>
                </c:pt>
                <c:pt idx="1897">
                  <c:v>1</c:v>
                </c:pt>
                <c:pt idx="1898">
                  <c:v>1</c:v>
                </c:pt>
                <c:pt idx="1899">
                  <c:v>1</c:v>
                </c:pt>
                <c:pt idx="1900">
                  <c:v>1</c:v>
                </c:pt>
                <c:pt idx="1901">
                  <c:v>1</c:v>
                </c:pt>
                <c:pt idx="1902">
                  <c:v>1</c:v>
                </c:pt>
                <c:pt idx="1903">
                  <c:v>1</c:v>
                </c:pt>
                <c:pt idx="1904">
                  <c:v>1</c:v>
                </c:pt>
                <c:pt idx="1905">
                  <c:v>1</c:v>
                </c:pt>
                <c:pt idx="1906">
                  <c:v>1</c:v>
                </c:pt>
                <c:pt idx="1907">
                  <c:v>1</c:v>
                </c:pt>
                <c:pt idx="1908">
                  <c:v>1</c:v>
                </c:pt>
                <c:pt idx="1909">
                  <c:v>1</c:v>
                </c:pt>
                <c:pt idx="1910">
                  <c:v>1</c:v>
                </c:pt>
                <c:pt idx="1911">
                  <c:v>1</c:v>
                </c:pt>
                <c:pt idx="1912">
                  <c:v>1</c:v>
                </c:pt>
                <c:pt idx="1913">
                  <c:v>1</c:v>
                </c:pt>
                <c:pt idx="1914">
                  <c:v>1</c:v>
                </c:pt>
                <c:pt idx="1915">
                  <c:v>1</c:v>
                </c:pt>
                <c:pt idx="1916">
                  <c:v>1</c:v>
                </c:pt>
                <c:pt idx="1917">
                  <c:v>1</c:v>
                </c:pt>
                <c:pt idx="1918">
                  <c:v>1</c:v>
                </c:pt>
                <c:pt idx="1919">
                  <c:v>1</c:v>
                </c:pt>
                <c:pt idx="1920">
                  <c:v>1</c:v>
                </c:pt>
                <c:pt idx="1921">
                  <c:v>1</c:v>
                </c:pt>
                <c:pt idx="1922">
                  <c:v>1</c:v>
                </c:pt>
                <c:pt idx="1923">
                  <c:v>1</c:v>
                </c:pt>
                <c:pt idx="1924">
                  <c:v>1</c:v>
                </c:pt>
                <c:pt idx="1925">
                  <c:v>1</c:v>
                </c:pt>
                <c:pt idx="1926">
                  <c:v>1</c:v>
                </c:pt>
                <c:pt idx="1927">
                  <c:v>1</c:v>
                </c:pt>
                <c:pt idx="1928">
                  <c:v>1</c:v>
                </c:pt>
                <c:pt idx="1929">
                  <c:v>1</c:v>
                </c:pt>
                <c:pt idx="1930">
                  <c:v>1</c:v>
                </c:pt>
                <c:pt idx="1931">
                  <c:v>1</c:v>
                </c:pt>
                <c:pt idx="1932">
                  <c:v>1</c:v>
                </c:pt>
                <c:pt idx="1933">
                  <c:v>1</c:v>
                </c:pt>
                <c:pt idx="1934">
                  <c:v>1</c:v>
                </c:pt>
                <c:pt idx="1935">
                  <c:v>1</c:v>
                </c:pt>
                <c:pt idx="1936">
                  <c:v>1</c:v>
                </c:pt>
                <c:pt idx="1937">
                  <c:v>1</c:v>
                </c:pt>
                <c:pt idx="1938">
                  <c:v>1</c:v>
                </c:pt>
                <c:pt idx="1939">
                  <c:v>1</c:v>
                </c:pt>
                <c:pt idx="1940">
                  <c:v>1</c:v>
                </c:pt>
                <c:pt idx="1941">
                  <c:v>1</c:v>
                </c:pt>
                <c:pt idx="1942">
                  <c:v>1</c:v>
                </c:pt>
                <c:pt idx="1943">
                  <c:v>1</c:v>
                </c:pt>
                <c:pt idx="1944">
                  <c:v>1</c:v>
                </c:pt>
                <c:pt idx="1945">
                  <c:v>1</c:v>
                </c:pt>
                <c:pt idx="1946">
                  <c:v>1</c:v>
                </c:pt>
                <c:pt idx="1947">
                  <c:v>1</c:v>
                </c:pt>
                <c:pt idx="1948">
                  <c:v>1</c:v>
                </c:pt>
                <c:pt idx="1949">
                  <c:v>1</c:v>
                </c:pt>
                <c:pt idx="1950">
                  <c:v>1</c:v>
                </c:pt>
                <c:pt idx="1951">
                  <c:v>1</c:v>
                </c:pt>
                <c:pt idx="1952">
                  <c:v>1</c:v>
                </c:pt>
                <c:pt idx="1953">
                  <c:v>1</c:v>
                </c:pt>
                <c:pt idx="1954">
                  <c:v>1</c:v>
                </c:pt>
                <c:pt idx="1955">
                  <c:v>1</c:v>
                </c:pt>
                <c:pt idx="1956">
                  <c:v>1</c:v>
                </c:pt>
                <c:pt idx="1957">
                  <c:v>1</c:v>
                </c:pt>
                <c:pt idx="1958">
                  <c:v>1</c:v>
                </c:pt>
                <c:pt idx="1959">
                  <c:v>1</c:v>
                </c:pt>
                <c:pt idx="1960">
                  <c:v>1</c:v>
                </c:pt>
                <c:pt idx="1961">
                  <c:v>1</c:v>
                </c:pt>
                <c:pt idx="1962">
                  <c:v>1</c:v>
                </c:pt>
                <c:pt idx="1963">
                  <c:v>1</c:v>
                </c:pt>
                <c:pt idx="1964">
                  <c:v>1</c:v>
                </c:pt>
                <c:pt idx="1965">
                  <c:v>1</c:v>
                </c:pt>
                <c:pt idx="1966">
                  <c:v>1</c:v>
                </c:pt>
                <c:pt idx="1967">
                  <c:v>1</c:v>
                </c:pt>
                <c:pt idx="1968">
                  <c:v>1</c:v>
                </c:pt>
                <c:pt idx="1969">
                  <c:v>1</c:v>
                </c:pt>
                <c:pt idx="1970">
                  <c:v>1</c:v>
                </c:pt>
                <c:pt idx="1971">
                  <c:v>1</c:v>
                </c:pt>
                <c:pt idx="1972">
                  <c:v>1</c:v>
                </c:pt>
                <c:pt idx="1973">
                  <c:v>1</c:v>
                </c:pt>
                <c:pt idx="1974">
                  <c:v>1</c:v>
                </c:pt>
                <c:pt idx="1975">
                  <c:v>1</c:v>
                </c:pt>
                <c:pt idx="1976">
                  <c:v>1</c:v>
                </c:pt>
                <c:pt idx="1977">
                  <c:v>1</c:v>
                </c:pt>
                <c:pt idx="1978">
                  <c:v>1</c:v>
                </c:pt>
                <c:pt idx="1979">
                  <c:v>1</c:v>
                </c:pt>
                <c:pt idx="1980">
                  <c:v>1</c:v>
                </c:pt>
                <c:pt idx="1981">
                  <c:v>1</c:v>
                </c:pt>
                <c:pt idx="1982">
                  <c:v>1</c:v>
                </c:pt>
                <c:pt idx="1983">
                  <c:v>1</c:v>
                </c:pt>
                <c:pt idx="1984">
                  <c:v>1</c:v>
                </c:pt>
                <c:pt idx="1985">
                  <c:v>1</c:v>
                </c:pt>
                <c:pt idx="1986">
                  <c:v>1</c:v>
                </c:pt>
                <c:pt idx="1987">
                  <c:v>1</c:v>
                </c:pt>
                <c:pt idx="1988">
                  <c:v>1</c:v>
                </c:pt>
                <c:pt idx="1989">
                  <c:v>1</c:v>
                </c:pt>
                <c:pt idx="1990">
                  <c:v>1</c:v>
                </c:pt>
                <c:pt idx="1991">
                  <c:v>1</c:v>
                </c:pt>
                <c:pt idx="1992">
                  <c:v>1</c:v>
                </c:pt>
                <c:pt idx="1993">
                  <c:v>1</c:v>
                </c:pt>
                <c:pt idx="1994">
                  <c:v>1</c:v>
                </c:pt>
                <c:pt idx="1995">
                  <c:v>1</c:v>
                </c:pt>
                <c:pt idx="1996">
                  <c:v>1</c:v>
                </c:pt>
                <c:pt idx="1997">
                  <c:v>1</c:v>
                </c:pt>
                <c:pt idx="1998">
                  <c:v>1</c:v>
                </c:pt>
                <c:pt idx="1999">
                  <c:v>1</c:v>
                </c:pt>
                <c:pt idx="2000">
                  <c:v>1</c:v>
                </c:pt>
                <c:pt idx="2001">
                  <c:v>1</c:v>
                </c:pt>
                <c:pt idx="2002">
                  <c:v>1</c:v>
                </c:pt>
                <c:pt idx="2003">
                  <c:v>1</c:v>
                </c:pt>
                <c:pt idx="2004">
                  <c:v>1</c:v>
                </c:pt>
                <c:pt idx="2005">
                  <c:v>1</c:v>
                </c:pt>
                <c:pt idx="2006">
                  <c:v>1</c:v>
                </c:pt>
                <c:pt idx="2007">
                  <c:v>1</c:v>
                </c:pt>
                <c:pt idx="2008">
                  <c:v>1</c:v>
                </c:pt>
                <c:pt idx="2009">
                  <c:v>1</c:v>
                </c:pt>
                <c:pt idx="2010">
                  <c:v>1</c:v>
                </c:pt>
                <c:pt idx="2011">
                  <c:v>1</c:v>
                </c:pt>
                <c:pt idx="2012">
                  <c:v>1</c:v>
                </c:pt>
                <c:pt idx="2013">
                  <c:v>1</c:v>
                </c:pt>
                <c:pt idx="2014">
                  <c:v>1</c:v>
                </c:pt>
                <c:pt idx="2015">
                  <c:v>1</c:v>
                </c:pt>
                <c:pt idx="2016">
                  <c:v>1</c:v>
                </c:pt>
                <c:pt idx="2017">
                  <c:v>1</c:v>
                </c:pt>
                <c:pt idx="2018">
                  <c:v>1</c:v>
                </c:pt>
                <c:pt idx="2019">
                  <c:v>1</c:v>
                </c:pt>
                <c:pt idx="2020">
                  <c:v>1</c:v>
                </c:pt>
                <c:pt idx="2021">
                  <c:v>1</c:v>
                </c:pt>
                <c:pt idx="2022">
                  <c:v>1</c:v>
                </c:pt>
                <c:pt idx="2023">
                  <c:v>1</c:v>
                </c:pt>
                <c:pt idx="2024">
                  <c:v>1</c:v>
                </c:pt>
                <c:pt idx="2025">
                  <c:v>1</c:v>
                </c:pt>
                <c:pt idx="2026">
                  <c:v>1</c:v>
                </c:pt>
                <c:pt idx="2027">
                  <c:v>1</c:v>
                </c:pt>
                <c:pt idx="2028">
                  <c:v>1</c:v>
                </c:pt>
                <c:pt idx="2029">
                  <c:v>1</c:v>
                </c:pt>
                <c:pt idx="2030">
                  <c:v>1</c:v>
                </c:pt>
                <c:pt idx="2031">
                  <c:v>1</c:v>
                </c:pt>
                <c:pt idx="2032">
                  <c:v>1</c:v>
                </c:pt>
                <c:pt idx="2033">
                  <c:v>1</c:v>
                </c:pt>
                <c:pt idx="2034">
                  <c:v>1</c:v>
                </c:pt>
                <c:pt idx="2035">
                  <c:v>1</c:v>
                </c:pt>
                <c:pt idx="2036">
                  <c:v>1</c:v>
                </c:pt>
                <c:pt idx="2037">
                  <c:v>1</c:v>
                </c:pt>
                <c:pt idx="2038">
                  <c:v>1</c:v>
                </c:pt>
                <c:pt idx="2039">
                  <c:v>1</c:v>
                </c:pt>
                <c:pt idx="2040">
                  <c:v>1</c:v>
                </c:pt>
                <c:pt idx="2041">
                  <c:v>1</c:v>
                </c:pt>
                <c:pt idx="2042">
                  <c:v>1</c:v>
                </c:pt>
                <c:pt idx="2043">
                  <c:v>1</c:v>
                </c:pt>
                <c:pt idx="2044">
                  <c:v>1</c:v>
                </c:pt>
                <c:pt idx="2045">
                  <c:v>1</c:v>
                </c:pt>
                <c:pt idx="2046">
                  <c:v>1</c:v>
                </c:pt>
                <c:pt idx="2047">
                  <c:v>1</c:v>
                </c:pt>
                <c:pt idx="2048">
                  <c:v>1</c:v>
                </c:pt>
                <c:pt idx="2049">
                  <c:v>1</c:v>
                </c:pt>
                <c:pt idx="2050">
                  <c:v>1</c:v>
                </c:pt>
                <c:pt idx="2051">
                  <c:v>1</c:v>
                </c:pt>
                <c:pt idx="2052">
                  <c:v>1</c:v>
                </c:pt>
                <c:pt idx="2053">
                  <c:v>1</c:v>
                </c:pt>
                <c:pt idx="2054">
                  <c:v>1</c:v>
                </c:pt>
                <c:pt idx="2055">
                  <c:v>1</c:v>
                </c:pt>
                <c:pt idx="2056">
                  <c:v>1</c:v>
                </c:pt>
                <c:pt idx="2057">
                  <c:v>1</c:v>
                </c:pt>
                <c:pt idx="2058">
                  <c:v>1</c:v>
                </c:pt>
                <c:pt idx="2059">
                  <c:v>1</c:v>
                </c:pt>
                <c:pt idx="2060">
                  <c:v>1</c:v>
                </c:pt>
                <c:pt idx="2061">
                  <c:v>1</c:v>
                </c:pt>
                <c:pt idx="2062">
                  <c:v>1</c:v>
                </c:pt>
                <c:pt idx="2063">
                  <c:v>1</c:v>
                </c:pt>
                <c:pt idx="2064">
                  <c:v>1</c:v>
                </c:pt>
                <c:pt idx="2065">
                  <c:v>1</c:v>
                </c:pt>
                <c:pt idx="2066">
                  <c:v>1</c:v>
                </c:pt>
                <c:pt idx="2067">
                  <c:v>1</c:v>
                </c:pt>
                <c:pt idx="2068">
                  <c:v>1</c:v>
                </c:pt>
                <c:pt idx="2069">
                  <c:v>1</c:v>
                </c:pt>
                <c:pt idx="2070">
                  <c:v>1</c:v>
                </c:pt>
                <c:pt idx="2071">
                  <c:v>1</c:v>
                </c:pt>
                <c:pt idx="2072">
                  <c:v>1</c:v>
                </c:pt>
                <c:pt idx="2073">
                  <c:v>1</c:v>
                </c:pt>
                <c:pt idx="2074">
                  <c:v>1</c:v>
                </c:pt>
                <c:pt idx="2075">
                  <c:v>1</c:v>
                </c:pt>
                <c:pt idx="2076">
                  <c:v>1</c:v>
                </c:pt>
                <c:pt idx="2077">
                  <c:v>1</c:v>
                </c:pt>
                <c:pt idx="2078">
                  <c:v>1</c:v>
                </c:pt>
                <c:pt idx="2079">
                  <c:v>1</c:v>
                </c:pt>
                <c:pt idx="2080">
                  <c:v>1</c:v>
                </c:pt>
                <c:pt idx="2081">
                  <c:v>1</c:v>
                </c:pt>
                <c:pt idx="2082">
                  <c:v>1</c:v>
                </c:pt>
                <c:pt idx="2083">
                  <c:v>1</c:v>
                </c:pt>
                <c:pt idx="2084">
                  <c:v>1</c:v>
                </c:pt>
                <c:pt idx="2085">
                  <c:v>1</c:v>
                </c:pt>
                <c:pt idx="2086">
                  <c:v>1</c:v>
                </c:pt>
                <c:pt idx="2087">
                  <c:v>1</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1</c:v>
                </c:pt>
                <c:pt idx="2389">
                  <c:v>1</c:v>
                </c:pt>
                <c:pt idx="2390">
                  <c:v>1</c:v>
                </c:pt>
                <c:pt idx="2391">
                  <c:v>1</c:v>
                </c:pt>
                <c:pt idx="2392">
                  <c:v>1</c:v>
                </c:pt>
                <c:pt idx="2393">
                  <c:v>1</c:v>
                </c:pt>
                <c:pt idx="2394">
                  <c:v>1</c:v>
                </c:pt>
                <c:pt idx="2395">
                  <c:v>1</c:v>
                </c:pt>
                <c:pt idx="2396">
                  <c:v>1</c:v>
                </c:pt>
                <c:pt idx="2397">
                  <c:v>1</c:v>
                </c:pt>
                <c:pt idx="2398">
                  <c:v>1</c:v>
                </c:pt>
                <c:pt idx="2399">
                  <c:v>1</c:v>
                </c:pt>
                <c:pt idx="2400">
                  <c:v>1</c:v>
                </c:pt>
                <c:pt idx="2401">
                  <c:v>1</c:v>
                </c:pt>
                <c:pt idx="2402">
                  <c:v>1</c:v>
                </c:pt>
                <c:pt idx="2403">
                  <c:v>1</c:v>
                </c:pt>
                <c:pt idx="2404">
                  <c:v>1</c:v>
                </c:pt>
                <c:pt idx="2405">
                  <c:v>1</c:v>
                </c:pt>
                <c:pt idx="2406">
                  <c:v>1</c:v>
                </c:pt>
                <c:pt idx="2407">
                  <c:v>1</c:v>
                </c:pt>
                <c:pt idx="2408">
                  <c:v>1</c:v>
                </c:pt>
                <c:pt idx="2409">
                  <c:v>1</c:v>
                </c:pt>
                <c:pt idx="2410">
                  <c:v>1</c:v>
                </c:pt>
                <c:pt idx="2411">
                  <c:v>1</c:v>
                </c:pt>
                <c:pt idx="2412">
                  <c:v>1</c:v>
                </c:pt>
                <c:pt idx="2413">
                  <c:v>1</c:v>
                </c:pt>
                <c:pt idx="2414">
                  <c:v>1</c:v>
                </c:pt>
                <c:pt idx="2415">
                  <c:v>1</c:v>
                </c:pt>
                <c:pt idx="2416">
                  <c:v>1</c:v>
                </c:pt>
                <c:pt idx="2417">
                  <c:v>1</c:v>
                </c:pt>
                <c:pt idx="2418">
                  <c:v>1</c:v>
                </c:pt>
                <c:pt idx="2419">
                  <c:v>1</c:v>
                </c:pt>
                <c:pt idx="2420">
                  <c:v>1</c:v>
                </c:pt>
                <c:pt idx="2421">
                  <c:v>1</c:v>
                </c:pt>
                <c:pt idx="2422">
                  <c:v>1</c:v>
                </c:pt>
                <c:pt idx="2423">
                  <c:v>1</c:v>
                </c:pt>
                <c:pt idx="2424">
                  <c:v>1</c:v>
                </c:pt>
                <c:pt idx="2425">
                  <c:v>1</c:v>
                </c:pt>
                <c:pt idx="2426">
                  <c:v>1</c:v>
                </c:pt>
                <c:pt idx="2427">
                  <c:v>1</c:v>
                </c:pt>
                <c:pt idx="2428">
                  <c:v>1</c:v>
                </c:pt>
                <c:pt idx="2429">
                  <c:v>1</c:v>
                </c:pt>
                <c:pt idx="2430">
                  <c:v>1</c:v>
                </c:pt>
                <c:pt idx="2431">
                  <c:v>1</c:v>
                </c:pt>
                <c:pt idx="2432">
                  <c:v>1</c:v>
                </c:pt>
                <c:pt idx="2433">
                  <c:v>1</c:v>
                </c:pt>
                <c:pt idx="2434">
                  <c:v>1</c:v>
                </c:pt>
                <c:pt idx="2435">
                  <c:v>1</c:v>
                </c:pt>
                <c:pt idx="2436">
                  <c:v>1</c:v>
                </c:pt>
                <c:pt idx="2437">
                  <c:v>1</c:v>
                </c:pt>
                <c:pt idx="2438">
                  <c:v>1</c:v>
                </c:pt>
                <c:pt idx="2439">
                  <c:v>1</c:v>
                </c:pt>
                <c:pt idx="2440">
                  <c:v>1</c:v>
                </c:pt>
                <c:pt idx="2441">
                  <c:v>1</c:v>
                </c:pt>
                <c:pt idx="2442">
                  <c:v>1</c:v>
                </c:pt>
                <c:pt idx="2443">
                  <c:v>1</c:v>
                </c:pt>
                <c:pt idx="2444">
                  <c:v>1</c:v>
                </c:pt>
                <c:pt idx="2445">
                  <c:v>1</c:v>
                </c:pt>
                <c:pt idx="2446">
                  <c:v>1</c:v>
                </c:pt>
                <c:pt idx="2447">
                  <c:v>1</c:v>
                </c:pt>
                <c:pt idx="2448">
                  <c:v>1</c:v>
                </c:pt>
                <c:pt idx="2449">
                  <c:v>1</c:v>
                </c:pt>
                <c:pt idx="2450">
                  <c:v>1</c:v>
                </c:pt>
                <c:pt idx="2451">
                  <c:v>1</c:v>
                </c:pt>
                <c:pt idx="2452">
                  <c:v>1</c:v>
                </c:pt>
                <c:pt idx="2453">
                  <c:v>1</c:v>
                </c:pt>
                <c:pt idx="2454">
                  <c:v>1</c:v>
                </c:pt>
                <c:pt idx="2455">
                  <c:v>1</c:v>
                </c:pt>
                <c:pt idx="2456">
                  <c:v>1</c:v>
                </c:pt>
                <c:pt idx="2457">
                  <c:v>1</c:v>
                </c:pt>
                <c:pt idx="2458">
                  <c:v>1</c:v>
                </c:pt>
                <c:pt idx="2459">
                  <c:v>1</c:v>
                </c:pt>
                <c:pt idx="2460">
                  <c:v>1</c:v>
                </c:pt>
                <c:pt idx="2461">
                  <c:v>1</c:v>
                </c:pt>
                <c:pt idx="2462">
                  <c:v>1</c:v>
                </c:pt>
                <c:pt idx="2463">
                  <c:v>1</c:v>
                </c:pt>
                <c:pt idx="2464">
                  <c:v>1</c:v>
                </c:pt>
                <c:pt idx="2465">
                  <c:v>1</c:v>
                </c:pt>
                <c:pt idx="2466">
                  <c:v>1</c:v>
                </c:pt>
                <c:pt idx="2467">
                  <c:v>1</c:v>
                </c:pt>
                <c:pt idx="2468">
                  <c:v>1</c:v>
                </c:pt>
                <c:pt idx="2469">
                  <c:v>1</c:v>
                </c:pt>
                <c:pt idx="2470">
                  <c:v>1</c:v>
                </c:pt>
                <c:pt idx="2471">
                  <c:v>1</c:v>
                </c:pt>
                <c:pt idx="2472">
                  <c:v>1</c:v>
                </c:pt>
                <c:pt idx="2473">
                  <c:v>1</c:v>
                </c:pt>
                <c:pt idx="2474">
                  <c:v>1</c:v>
                </c:pt>
                <c:pt idx="2475">
                  <c:v>1</c:v>
                </c:pt>
                <c:pt idx="2476">
                  <c:v>1</c:v>
                </c:pt>
                <c:pt idx="2477">
                  <c:v>1</c:v>
                </c:pt>
                <c:pt idx="2478">
                  <c:v>1</c:v>
                </c:pt>
                <c:pt idx="2479">
                  <c:v>1</c:v>
                </c:pt>
                <c:pt idx="2480">
                  <c:v>1</c:v>
                </c:pt>
                <c:pt idx="2481">
                  <c:v>1</c:v>
                </c:pt>
                <c:pt idx="2482">
                  <c:v>1</c:v>
                </c:pt>
                <c:pt idx="2483">
                  <c:v>1</c:v>
                </c:pt>
                <c:pt idx="2484">
                  <c:v>1</c:v>
                </c:pt>
                <c:pt idx="2485">
                  <c:v>1</c:v>
                </c:pt>
                <c:pt idx="2486">
                  <c:v>1</c:v>
                </c:pt>
                <c:pt idx="2487">
                  <c:v>1</c:v>
                </c:pt>
                <c:pt idx="2488">
                  <c:v>1</c:v>
                </c:pt>
                <c:pt idx="2489">
                  <c:v>1</c:v>
                </c:pt>
                <c:pt idx="2490">
                  <c:v>1</c:v>
                </c:pt>
                <c:pt idx="2491">
                  <c:v>1</c:v>
                </c:pt>
                <c:pt idx="2492">
                  <c:v>1</c:v>
                </c:pt>
                <c:pt idx="2493">
                  <c:v>1</c:v>
                </c:pt>
                <c:pt idx="2494">
                  <c:v>1</c:v>
                </c:pt>
                <c:pt idx="2495">
                  <c:v>1</c:v>
                </c:pt>
                <c:pt idx="2496">
                  <c:v>1</c:v>
                </c:pt>
                <c:pt idx="2497">
                  <c:v>1</c:v>
                </c:pt>
                <c:pt idx="2498">
                  <c:v>1</c:v>
                </c:pt>
                <c:pt idx="2499">
                  <c:v>1</c:v>
                </c:pt>
                <c:pt idx="2500">
                  <c:v>1</c:v>
                </c:pt>
                <c:pt idx="2501">
                  <c:v>1</c:v>
                </c:pt>
                <c:pt idx="2502">
                  <c:v>1</c:v>
                </c:pt>
                <c:pt idx="2503">
                  <c:v>1</c:v>
                </c:pt>
                <c:pt idx="2504">
                  <c:v>1</c:v>
                </c:pt>
                <c:pt idx="2505">
                  <c:v>1</c:v>
                </c:pt>
                <c:pt idx="2506">
                  <c:v>1</c:v>
                </c:pt>
                <c:pt idx="2507">
                  <c:v>1</c:v>
                </c:pt>
                <c:pt idx="2508">
                  <c:v>1</c:v>
                </c:pt>
                <c:pt idx="2509">
                  <c:v>1</c:v>
                </c:pt>
                <c:pt idx="2510">
                  <c:v>1</c:v>
                </c:pt>
                <c:pt idx="2511">
                  <c:v>1</c:v>
                </c:pt>
                <c:pt idx="2512">
                  <c:v>1</c:v>
                </c:pt>
                <c:pt idx="2513">
                  <c:v>1</c:v>
                </c:pt>
                <c:pt idx="2514">
                  <c:v>1</c:v>
                </c:pt>
                <c:pt idx="2515">
                  <c:v>1</c:v>
                </c:pt>
                <c:pt idx="2516">
                  <c:v>1</c:v>
                </c:pt>
                <c:pt idx="2517">
                  <c:v>1</c:v>
                </c:pt>
                <c:pt idx="2518">
                  <c:v>1</c:v>
                </c:pt>
                <c:pt idx="2519">
                  <c:v>1</c:v>
                </c:pt>
                <c:pt idx="2520">
                  <c:v>1</c:v>
                </c:pt>
                <c:pt idx="2521">
                  <c:v>1</c:v>
                </c:pt>
                <c:pt idx="2522">
                  <c:v>1</c:v>
                </c:pt>
                <c:pt idx="2523">
                  <c:v>1</c:v>
                </c:pt>
                <c:pt idx="2524">
                  <c:v>1</c:v>
                </c:pt>
                <c:pt idx="2525">
                  <c:v>1</c:v>
                </c:pt>
                <c:pt idx="2526">
                  <c:v>1</c:v>
                </c:pt>
                <c:pt idx="2527">
                  <c:v>1</c:v>
                </c:pt>
                <c:pt idx="2528">
                  <c:v>1</c:v>
                </c:pt>
                <c:pt idx="2529">
                  <c:v>1</c:v>
                </c:pt>
                <c:pt idx="2530">
                  <c:v>1</c:v>
                </c:pt>
                <c:pt idx="2531">
                  <c:v>1</c:v>
                </c:pt>
                <c:pt idx="2532">
                  <c:v>1</c:v>
                </c:pt>
                <c:pt idx="2533">
                  <c:v>1</c:v>
                </c:pt>
                <c:pt idx="2534">
                  <c:v>1</c:v>
                </c:pt>
                <c:pt idx="2535">
                  <c:v>1</c:v>
                </c:pt>
                <c:pt idx="2536">
                  <c:v>1</c:v>
                </c:pt>
                <c:pt idx="2537">
                  <c:v>1</c:v>
                </c:pt>
                <c:pt idx="2538">
                  <c:v>1</c:v>
                </c:pt>
                <c:pt idx="2539">
                  <c:v>1</c:v>
                </c:pt>
                <c:pt idx="2540">
                  <c:v>1</c:v>
                </c:pt>
                <c:pt idx="2541">
                  <c:v>1</c:v>
                </c:pt>
                <c:pt idx="2542">
                  <c:v>1</c:v>
                </c:pt>
                <c:pt idx="2543">
                  <c:v>1</c:v>
                </c:pt>
                <c:pt idx="2544">
                  <c:v>1</c:v>
                </c:pt>
                <c:pt idx="2545">
                  <c:v>1</c:v>
                </c:pt>
                <c:pt idx="2546">
                  <c:v>1</c:v>
                </c:pt>
                <c:pt idx="2547">
                  <c:v>1</c:v>
                </c:pt>
                <c:pt idx="2548">
                  <c:v>1</c:v>
                </c:pt>
                <c:pt idx="2549">
                  <c:v>1</c:v>
                </c:pt>
                <c:pt idx="2550">
                  <c:v>1</c:v>
                </c:pt>
                <c:pt idx="2551">
                  <c:v>1</c:v>
                </c:pt>
                <c:pt idx="2552">
                  <c:v>1</c:v>
                </c:pt>
                <c:pt idx="2553">
                  <c:v>1</c:v>
                </c:pt>
                <c:pt idx="2554">
                  <c:v>1</c:v>
                </c:pt>
                <c:pt idx="2555">
                  <c:v>1</c:v>
                </c:pt>
                <c:pt idx="2556">
                  <c:v>1</c:v>
                </c:pt>
                <c:pt idx="2557">
                  <c:v>1</c:v>
                </c:pt>
                <c:pt idx="2558">
                  <c:v>1</c:v>
                </c:pt>
                <c:pt idx="2559">
                  <c:v>1</c:v>
                </c:pt>
                <c:pt idx="2560">
                  <c:v>1</c:v>
                </c:pt>
                <c:pt idx="2561">
                  <c:v>1</c:v>
                </c:pt>
                <c:pt idx="2562">
                  <c:v>1</c:v>
                </c:pt>
                <c:pt idx="2563">
                  <c:v>1</c:v>
                </c:pt>
                <c:pt idx="2564">
                  <c:v>1</c:v>
                </c:pt>
                <c:pt idx="2565">
                  <c:v>1</c:v>
                </c:pt>
                <c:pt idx="2566">
                  <c:v>1</c:v>
                </c:pt>
                <c:pt idx="2567">
                  <c:v>1</c:v>
                </c:pt>
                <c:pt idx="2568">
                  <c:v>1</c:v>
                </c:pt>
                <c:pt idx="2569">
                  <c:v>1</c:v>
                </c:pt>
                <c:pt idx="2570">
                  <c:v>1</c:v>
                </c:pt>
                <c:pt idx="2571">
                  <c:v>1</c:v>
                </c:pt>
                <c:pt idx="2572">
                  <c:v>1</c:v>
                </c:pt>
                <c:pt idx="2573">
                  <c:v>1</c:v>
                </c:pt>
                <c:pt idx="2574">
                  <c:v>1</c:v>
                </c:pt>
                <c:pt idx="2575">
                  <c:v>1</c:v>
                </c:pt>
                <c:pt idx="2576">
                  <c:v>1</c:v>
                </c:pt>
                <c:pt idx="2577">
                  <c:v>1</c:v>
                </c:pt>
                <c:pt idx="2578">
                  <c:v>1</c:v>
                </c:pt>
                <c:pt idx="2579">
                  <c:v>1</c:v>
                </c:pt>
                <c:pt idx="2580">
                  <c:v>1</c:v>
                </c:pt>
                <c:pt idx="2581">
                  <c:v>1</c:v>
                </c:pt>
                <c:pt idx="2582">
                  <c:v>1</c:v>
                </c:pt>
                <c:pt idx="2583">
                  <c:v>1</c:v>
                </c:pt>
                <c:pt idx="2584">
                  <c:v>1</c:v>
                </c:pt>
                <c:pt idx="2585">
                  <c:v>1</c:v>
                </c:pt>
                <c:pt idx="2586">
                  <c:v>1</c:v>
                </c:pt>
                <c:pt idx="2587">
                  <c:v>1</c:v>
                </c:pt>
                <c:pt idx="2588">
                  <c:v>1</c:v>
                </c:pt>
                <c:pt idx="2589">
                  <c:v>1</c:v>
                </c:pt>
                <c:pt idx="2590">
                  <c:v>1</c:v>
                </c:pt>
                <c:pt idx="2591">
                  <c:v>1</c:v>
                </c:pt>
                <c:pt idx="2592">
                  <c:v>1</c:v>
                </c:pt>
                <c:pt idx="2593">
                  <c:v>1</c:v>
                </c:pt>
                <c:pt idx="2594">
                  <c:v>1</c:v>
                </c:pt>
                <c:pt idx="2595">
                  <c:v>1</c:v>
                </c:pt>
                <c:pt idx="2596">
                  <c:v>1</c:v>
                </c:pt>
                <c:pt idx="2597">
                  <c:v>1</c:v>
                </c:pt>
                <c:pt idx="2598">
                  <c:v>1</c:v>
                </c:pt>
                <c:pt idx="2599">
                  <c:v>1</c:v>
                </c:pt>
                <c:pt idx="2600">
                  <c:v>1</c:v>
                </c:pt>
                <c:pt idx="2601">
                  <c:v>1</c:v>
                </c:pt>
                <c:pt idx="2602">
                  <c:v>1</c:v>
                </c:pt>
                <c:pt idx="2603">
                  <c:v>1</c:v>
                </c:pt>
                <c:pt idx="2604">
                  <c:v>1</c:v>
                </c:pt>
                <c:pt idx="2605">
                  <c:v>1</c:v>
                </c:pt>
                <c:pt idx="2606">
                  <c:v>1</c:v>
                </c:pt>
                <c:pt idx="2607">
                  <c:v>1</c:v>
                </c:pt>
                <c:pt idx="2608">
                  <c:v>1</c:v>
                </c:pt>
                <c:pt idx="2609">
                  <c:v>1</c:v>
                </c:pt>
                <c:pt idx="2610">
                  <c:v>1</c:v>
                </c:pt>
                <c:pt idx="2611">
                  <c:v>1</c:v>
                </c:pt>
                <c:pt idx="2612">
                  <c:v>1</c:v>
                </c:pt>
                <c:pt idx="2613">
                  <c:v>1</c:v>
                </c:pt>
                <c:pt idx="2614">
                  <c:v>1</c:v>
                </c:pt>
                <c:pt idx="2615">
                  <c:v>1</c:v>
                </c:pt>
                <c:pt idx="2616">
                  <c:v>1</c:v>
                </c:pt>
                <c:pt idx="2617">
                  <c:v>1</c:v>
                </c:pt>
                <c:pt idx="2618">
                  <c:v>1</c:v>
                </c:pt>
                <c:pt idx="2619">
                  <c:v>1</c:v>
                </c:pt>
                <c:pt idx="2620">
                  <c:v>1</c:v>
                </c:pt>
                <c:pt idx="2621">
                  <c:v>1</c:v>
                </c:pt>
                <c:pt idx="2622">
                  <c:v>1</c:v>
                </c:pt>
                <c:pt idx="2623">
                  <c:v>1</c:v>
                </c:pt>
                <c:pt idx="2624">
                  <c:v>1</c:v>
                </c:pt>
                <c:pt idx="2625">
                  <c:v>1</c:v>
                </c:pt>
                <c:pt idx="2626">
                  <c:v>1</c:v>
                </c:pt>
                <c:pt idx="2627">
                  <c:v>1</c:v>
                </c:pt>
                <c:pt idx="2628">
                  <c:v>1</c:v>
                </c:pt>
                <c:pt idx="2629">
                  <c:v>1</c:v>
                </c:pt>
                <c:pt idx="2630">
                  <c:v>1</c:v>
                </c:pt>
                <c:pt idx="2631">
                  <c:v>1</c:v>
                </c:pt>
                <c:pt idx="2632">
                  <c:v>1</c:v>
                </c:pt>
                <c:pt idx="2633">
                  <c:v>1</c:v>
                </c:pt>
                <c:pt idx="2634">
                  <c:v>1</c:v>
                </c:pt>
                <c:pt idx="2635">
                  <c:v>1</c:v>
                </c:pt>
                <c:pt idx="2636">
                  <c:v>1</c:v>
                </c:pt>
                <c:pt idx="2637">
                  <c:v>1</c:v>
                </c:pt>
                <c:pt idx="2638">
                  <c:v>1</c:v>
                </c:pt>
                <c:pt idx="2639">
                  <c:v>1</c:v>
                </c:pt>
                <c:pt idx="2640">
                  <c:v>1</c:v>
                </c:pt>
                <c:pt idx="2641">
                  <c:v>1</c:v>
                </c:pt>
                <c:pt idx="2642">
                  <c:v>1</c:v>
                </c:pt>
                <c:pt idx="2643">
                  <c:v>1</c:v>
                </c:pt>
                <c:pt idx="2644">
                  <c:v>1</c:v>
                </c:pt>
                <c:pt idx="2645">
                  <c:v>1</c:v>
                </c:pt>
                <c:pt idx="2646">
                  <c:v>1</c:v>
                </c:pt>
                <c:pt idx="2647">
                  <c:v>1</c:v>
                </c:pt>
                <c:pt idx="2648">
                  <c:v>1</c:v>
                </c:pt>
                <c:pt idx="2649">
                  <c:v>1</c:v>
                </c:pt>
                <c:pt idx="2650">
                  <c:v>1</c:v>
                </c:pt>
                <c:pt idx="2651">
                  <c:v>1</c:v>
                </c:pt>
                <c:pt idx="2652">
                  <c:v>1</c:v>
                </c:pt>
                <c:pt idx="2653">
                  <c:v>1</c:v>
                </c:pt>
                <c:pt idx="2654">
                  <c:v>1</c:v>
                </c:pt>
                <c:pt idx="2655">
                  <c:v>1</c:v>
                </c:pt>
                <c:pt idx="2656">
                  <c:v>1</c:v>
                </c:pt>
                <c:pt idx="2657">
                  <c:v>1</c:v>
                </c:pt>
                <c:pt idx="2658">
                  <c:v>1</c:v>
                </c:pt>
                <c:pt idx="2659">
                  <c:v>1</c:v>
                </c:pt>
                <c:pt idx="2660">
                  <c:v>1</c:v>
                </c:pt>
                <c:pt idx="2661">
                  <c:v>1</c:v>
                </c:pt>
                <c:pt idx="2662">
                  <c:v>1</c:v>
                </c:pt>
                <c:pt idx="2663">
                  <c:v>1</c:v>
                </c:pt>
                <c:pt idx="2664">
                  <c:v>1</c:v>
                </c:pt>
                <c:pt idx="2665">
                  <c:v>1</c:v>
                </c:pt>
                <c:pt idx="2666">
                  <c:v>1</c:v>
                </c:pt>
                <c:pt idx="2667">
                  <c:v>1</c:v>
                </c:pt>
                <c:pt idx="2668">
                  <c:v>1</c:v>
                </c:pt>
                <c:pt idx="2669">
                  <c:v>1</c:v>
                </c:pt>
                <c:pt idx="2670">
                  <c:v>1</c:v>
                </c:pt>
                <c:pt idx="2671">
                  <c:v>1</c:v>
                </c:pt>
                <c:pt idx="2672">
                  <c:v>1</c:v>
                </c:pt>
                <c:pt idx="2673">
                  <c:v>1</c:v>
                </c:pt>
                <c:pt idx="2674">
                  <c:v>1</c:v>
                </c:pt>
                <c:pt idx="2675">
                  <c:v>1</c:v>
                </c:pt>
                <c:pt idx="2676">
                  <c:v>1</c:v>
                </c:pt>
                <c:pt idx="2677">
                  <c:v>1</c:v>
                </c:pt>
                <c:pt idx="2678">
                  <c:v>1</c:v>
                </c:pt>
                <c:pt idx="2679">
                  <c:v>1</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0</c:v>
                </c:pt>
                <c:pt idx="2750">
                  <c:v>0</c:v>
                </c:pt>
                <c:pt idx="2751">
                  <c:v>0</c:v>
                </c:pt>
                <c:pt idx="2752">
                  <c:v>0</c:v>
                </c:pt>
                <c:pt idx="2753">
                  <c:v>0</c:v>
                </c:pt>
                <c:pt idx="2754">
                  <c:v>0</c:v>
                </c:pt>
                <c:pt idx="2755">
                  <c:v>0</c:v>
                </c:pt>
                <c:pt idx="2756">
                  <c:v>0</c:v>
                </c:pt>
                <c:pt idx="2757">
                  <c:v>0</c:v>
                </c:pt>
                <c:pt idx="2758">
                  <c:v>0</c:v>
                </c:pt>
                <c:pt idx="2759">
                  <c:v>0</c:v>
                </c:pt>
                <c:pt idx="2760">
                  <c:v>0</c:v>
                </c:pt>
                <c:pt idx="2761">
                  <c:v>0</c:v>
                </c:pt>
                <c:pt idx="2762">
                  <c:v>0</c:v>
                </c:pt>
                <c:pt idx="2763">
                  <c:v>0</c:v>
                </c:pt>
                <c:pt idx="2764">
                  <c:v>0</c:v>
                </c:pt>
                <c:pt idx="2765">
                  <c:v>0</c:v>
                </c:pt>
                <c:pt idx="2766">
                  <c:v>0</c:v>
                </c:pt>
                <c:pt idx="2767">
                  <c:v>0</c:v>
                </c:pt>
                <c:pt idx="2768">
                  <c:v>0</c:v>
                </c:pt>
                <c:pt idx="2769">
                  <c:v>0</c:v>
                </c:pt>
                <c:pt idx="2770">
                  <c:v>0</c:v>
                </c:pt>
                <c:pt idx="2771">
                  <c:v>0</c:v>
                </c:pt>
                <c:pt idx="2772">
                  <c:v>0</c:v>
                </c:pt>
                <c:pt idx="2773">
                  <c:v>0</c:v>
                </c:pt>
                <c:pt idx="2774">
                  <c:v>0</c:v>
                </c:pt>
                <c:pt idx="2775">
                  <c:v>0</c:v>
                </c:pt>
                <c:pt idx="2776">
                  <c:v>0</c:v>
                </c:pt>
                <c:pt idx="2777">
                  <c:v>0</c:v>
                </c:pt>
                <c:pt idx="2778">
                  <c:v>0</c:v>
                </c:pt>
                <c:pt idx="2779">
                  <c:v>0</c:v>
                </c:pt>
                <c:pt idx="2780">
                  <c:v>0</c:v>
                </c:pt>
                <c:pt idx="2781">
                  <c:v>0</c:v>
                </c:pt>
                <c:pt idx="2782">
                  <c:v>0</c:v>
                </c:pt>
                <c:pt idx="2783">
                  <c:v>0</c:v>
                </c:pt>
                <c:pt idx="2784">
                  <c:v>0</c:v>
                </c:pt>
                <c:pt idx="2785">
                  <c:v>0</c:v>
                </c:pt>
                <c:pt idx="2786">
                  <c:v>0</c:v>
                </c:pt>
                <c:pt idx="2787">
                  <c:v>0</c:v>
                </c:pt>
                <c:pt idx="2788">
                  <c:v>0</c:v>
                </c:pt>
                <c:pt idx="2789">
                  <c:v>0</c:v>
                </c:pt>
                <c:pt idx="2790">
                  <c:v>0</c:v>
                </c:pt>
                <c:pt idx="2791">
                  <c:v>0</c:v>
                </c:pt>
                <c:pt idx="2792">
                  <c:v>0</c:v>
                </c:pt>
                <c:pt idx="2793">
                  <c:v>0</c:v>
                </c:pt>
                <c:pt idx="2794">
                  <c:v>0</c:v>
                </c:pt>
                <c:pt idx="2795">
                  <c:v>0</c:v>
                </c:pt>
                <c:pt idx="2796">
                  <c:v>0</c:v>
                </c:pt>
                <c:pt idx="2797">
                  <c:v>0</c:v>
                </c:pt>
                <c:pt idx="2798">
                  <c:v>0</c:v>
                </c:pt>
                <c:pt idx="2799">
                  <c:v>0</c:v>
                </c:pt>
                <c:pt idx="2800">
                  <c:v>0</c:v>
                </c:pt>
                <c:pt idx="2801">
                  <c:v>0</c:v>
                </c:pt>
                <c:pt idx="2802">
                  <c:v>0</c:v>
                </c:pt>
                <c:pt idx="2803">
                  <c:v>0</c:v>
                </c:pt>
                <c:pt idx="2804">
                  <c:v>0</c:v>
                </c:pt>
                <c:pt idx="2805">
                  <c:v>0</c:v>
                </c:pt>
                <c:pt idx="2806">
                  <c:v>0</c:v>
                </c:pt>
                <c:pt idx="2807">
                  <c:v>0</c:v>
                </c:pt>
                <c:pt idx="2808">
                  <c:v>0</c:v>
                </c:pt>
                <c:pt idx="2809">
                  <c:v>0</c:v>
                </c:pt>
                <c:pt idx="2810">
                  <c:v>0</c:v>
                </c:pt>
                <c:pt idx="2811">
                  <c:v>0</c:v>
                </c:pt>
                <c:pt idx="2812">
                  <c:v>0</c:v>
                </c:pt>
                <c:pt idx="2813">
                  <c:v>0</c:v>
                </c:pt>
                <c:pt idx="2814">
                  <c:v>0</c:v>
                </c:pt>
                <c:pt idx="2815">
                  <c:v>0</c:v>
                </c:pt>
                <c:pt idx="2816">
                  <c:v>0</c:v>
                </c:pt>
                <c:pt idx="2817">
                  <c:v>0</c:v>
                </c:pt>
                <c:pt idx="2818">
                  <c:v>0</c:v>
                </c:pt>
                <c:pt idx="2819">
                  <c:v>0</c:v>
                </c:pt>
                <c:pt idx="2820">
                  <c:v>0</c:v>
                </c:pt>
                <c:pt idx="2821">
                  <c:v>0</c:v>
                </c:pt>
                <c:pt idx="2822">
                  <c:v>0</c:v>
                </c:pt>
                <c:pt idx="2823">
                  <c:v>0</c:v>
                </c:pt>
                <c:pt idx="2824">
                  <c:v>0</c:v>
                </c:pt>
                <c:pt idx="2825">
                  <c:v>0</c:v>
                </c:pt>
                <c:pt idx="2826">
                  <c:v>0</c:v>
                </c:pt>
                <c:pt idx="2827">
                  <c:v>0</c:v>
                </c:pt>
                <c:pt idx="2828">
                  <c:v>0</c:v>
                </c:pt>
                <c:pt idx="2829">
                  <c:v>0</c:v>
                </c:pt>
                <c:pt idx="2830">
                  <c:v>0</c:v>
                </c:pt>
                <c:pt idx="2831">
                  <c:v>0</c:v>
                </c:pt>
                <c:pt idx="2832">
                  <c:v>0</c:v>
                </c:pt>
                <c:pt idx="2833">
                  <c:v>0</c:v>
                </c:pt>
                <c:pt idx="2834">
                  <c:v>0</c:v>
                </c:pt>
                <c:pt idx="2835">
                  <c:v>0</c:v>
                </c:pt>
                <c:pt idx="2836">
                  <c:v>0</c:v>
                </c:pt>
                <c:pt idx="2837">
                  <c:v>0</c:v>
                </c:pt>
                <c:pt idx="2838">
                  <c:v>0</c:v>
                </c:pt>
                <c:pt idx="2839">
                  <c:v>0</c:v>
                </c:pt>
                <c:pt idx="2840">
                  <c:v>0</c:v>
                </c:pt>
                <c:pt idx="2841">
                  <c:v>0</c:v>
                </c:pt>
                <c:pt idx="2842">
                  <c:v>0</c:v>
                </c:pt>
                <c:pt idx="2843">
                  <c:v>0</c:v>
                </c:pt>
                <c:pt idx="2844">
                  <c:v>0</c:v>
                </c:pt>
                <c:pt idx="2845">
                  <c:v>0</c:v>
                </c:pt>
                <c:pt idx="2846">
                  <c:v>0</c:v>
                </c:pt>
                <c:pt idx="2847">
                  <c:v>0</c:v>
                </c:pt>
                <c:pt idx="2848">
                  <c:v>0</c:v>
                </c:pt>
                <c:pt idx="2849">
                  <c:v>0</c:v>
                </c:pt>
                <c:pt idx="2850">
                  <c:v>0</c:v>
                </c:pt>
                <c:pt idx="2851">
                  <c:v>0</c:v>
                </c:pt>
                <c:pt idx="2852">
                  <c:v>0</c:v>
                </c:pt>
                <c:pt idx="2853">
                  <c:v>0</c:v>
                </c:pt>
                <c:pt idx="2854">
                  <c:v>0</c:v>
                </c:pt>
                <c:pt idx="2855">
                  <c:v>0</c:v>
                </c:pt>
                <c:pt idx="2856">
                  <c:v>0</c:v>
                </c:pt>
                <c:pt idx="2857">
                  <c:v>0</c:v>
                </c:pt>
                <c:pt idx="2858">
                  <c:v>0</c:v>
                </c:pt>
                <c:pt idx="2859">
                  <c:v>0</c:v>
                </c:pt>
                <c:pt idx="2860">
                  <c:v>0</c:v>
                </c:pt>
                <c:pt idx="2861">
                  <c:v>0</c:v>
                </c:pt>
                <c:pt idx="2862">
                  <c:v>0</c:v>
                </c:pt>
                <c:pt idx="2863">
                  <c:v>0</c:v>
                </c:pt>
                <c:pt idx="2864">
                  <c:v>0</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numCache>
            </c:numRef>
          </c:yVal>
        </c:ser>
        <c:ser>
          <c:idx val="3"/>
          <c:order val="2"/>
          <c:tx>
            <c:strRef>
              <c:f>'Time Response{Wed, Jul 13, 2011'!$E$1</c:f>
              <c:strCache>
                <c:ptCount val="1"/>
                <c:pt idx="0">
                  <c:v>CO2 ( %)</c:v>
                </c:pt>
              </c:strCache>
            </c:strRef>
          </c:tx>
          <c:yVal>
            <c:numRef>
              <c:f>'Time Response{Wed, Jul 13, 2011'!$E$2:$E$2981</c:f>
              <c:numCache>
                <c:formatCode>General</c:formatCode>
                <c:ptCount val="2980"/>
                <c:pt idx="0">
                  <c:v>3.344600000000001E-2</c:v>
                </c:pt>
                <c:pt idx="1">
                  <c:v>3.3924000000000003E-2</c:v>
                </c:pt>
                <c:pt idx="2">
                  <c:v>3.3924000000000003E-2</c:v>
                </c:pt>
                <c:pt idx="3">
                  <c:v>3.430600000000001E-2</c:v>
                </c:pt>
                <c:pt idx="4">
                  <c:v>3.430600000000001E-2</c:v>
                </c:pt>
                <c:pt idx="5">
                  <c:v>3.2609000000000235E-2</c:v>
                </c:pt>
                <c:pt idx="6">
                  <c:v>3.2609000000000235E-2</c:v>
                </c:pt>
                <c:pt idx="7">
                  <c:v>3.1251000000000202E-2</c:v>
                </c:pt>
                <c:pt idx="8">
                  <c:v>3.1251000000000202E-2</c:v>
                </c:pt>
                <c:pt idx="9">
                  <c:v>3.0165000000000011E-2</c:v>
                </c:pt>
                <c:pt idx="10">
                  <c:v>3.0165000000000011E-2</c:v>
                </c:pt>
                <c:pt idx="11">
                  <c:v>2.9296000000000006E-2</c:v>
                </c:pt>
                <c:pt idx="12">
                  <c:v>2.9296000000000006E-2</c:v>
                </c:pt>
                <c:pt idx="13">
                  <c:v>2.8601000000000106E-2</c:v>
                </c:pt>
                <c:pt idx="14">
                  <c:v>2.8601000000000106E-2</c:v>
                </c:pt>
                <c:pt idx="15">
                  <c:v>2.9011000000000096E-2</c:v>
                </c:pt>
                <c:pt idx="16">
                  <c:v>2.9011000000000096E-2</c:v>
                </c:pt>
                <c:pt idx="17">
                  <c:v>2.9339000000000094E-2</c:v>
                </c:pt>
                <c:pt idx="18">
                  <c:v>2.9339000000000094E-2</c:v>
                </c:pt>
                <c:pt idx="19">
                  <c:v>2.9601000000000169E-2</c:v>
                </c:pt>
                <c:pt idx="20">
                  <c:v>2.9601000000000169E-2</c:v>
                </c:pt>
                <c:pt idx="21">
                  <c:v>2.9811000000000153E-2</c:v>
                </c:pt>
                <c:pt idx="22">
                  <c:v>2.9811000000000153E-2</c:v>
                </c:pt>
                <c:pt idx="23">
                  <c:v>2.9978000000000012E-2</c:v>
                </c:pt>
                <c:pt idx="24">
                  <c:v>2.9978000000000012E-2</c:v>
                </c:pt>
                <c:pt idx="25">
                  <c:v>3.5507000000000052E-2</c:v>
                </c:pt>
                <c:pt idx="26">
                  <c:v>3.5507000000000052E-2</c:v>
                </c:pt>
                <c:pt idx="27">
                  <c:v>3.9930000000000132E-2</c:v>
                </c:pt>
                <c:pt idx="28">
                  <c:v>4.3468000000000034E-2</c:v>
                </c:pt>
                <c:pt idx="29">
                  <c:v>4.3468000000000034E-2</c:v>
                </c:pt>
                <c:pt idx="30">
                  <c:v>4.6299E-2</c:v>
                </c:pt>
                <c:pt idx="31">
                  <c:v>4.6299E-2</c:v>
                </c:pt>
                <c:pt idx="32">
                  <c:v>1.3557789999999998</c:v>
                </c:pt>
                <c:pt idx="33">
                  <c:v>1.3557789999999998</c:v>
                </c:pt>
                <c:pt idx="34">
                  <c:v>2.4033950000000002</c:v>
                </c:pt>
                <c:pt idx="35">
                  <c:v>2.4033950000000002</c:v>
                </c:pt>
                <c:pt idx="36">
                  <c:v>3.2415129999999999</c:v>
                </c:pt>
                <c:pt idx="37">
                  <c:v>3.2415129999999999</c:v>
                </c:pt>
                <c:pt idx="38">
                  <c:v>3.912026999999989</c:v>
                </c:pt>
                <c:pt idx="39">
                  <c:v>3.912026999999989</c:v>
                </c:pt>
                <c:pt idx="40">
                  <c:v>3.912026999999989</c:v>
                </c:pt>
                <c:pt idx="41">
                  <c:v>4.448455</c:v>
                </c:pt>
                <c:pt idx="42">
                  <c:v>4.448455</c:v>
                </c:pt>
                <c:pt idx="43">
                  <c:v>6.0258999999999965</c:v>
                </c:pt>
                <c:pt idx="44">
                  <c:v>6.0258999999999965</c:v>
                </c:pt>
                <c:pt idx="45">
                  <c:v>7.2879589999999945</c:v>
                </c:pt>
                <c:pt idx="46">
                  <c:v>7.2879589999999945</c:v>
                </c:pt>
                <c:pt idx="47">
                  <c:v>8.2976890000000001</c:v>
                </c:pt>
                <c:pt idx="48">
                  <c:v>8.2976890000000001</c:v>
                </c:pt>
                <c:pt idx="49">
                  <c:v>9.1055390000000482</c:v>
                </c:pt>
                <c:pt idx="50">
                  <c:v>9.1055390000000482</c:v>
                </c:pt>
                <c:pt idx="51">
                  <c:v>9.7518719999999988</c:v>
                </c:pt>
                <c:pt idx="52">
                  <c:v>9.7518719999999988</c:v>
                </c:pt>
                <c:pt idx="53">
                  <c:v>10.496964</c:v>
                </c:pt>
                <c:pt idx="54">
                  <c:v>10.496964</c:v>
                </c:pt>
                <c:pt idx="55">
                  <c:v>12.775243</c:v>
                </c:pt>
                <c:pt idx="56">
                  <c:v>12.775243</c:v>
                </c:pt>
                <c:pt idx="57">
                  <c:v>12.959756000000059</c:v>
                </c:pt>
                <c:pt idx="58">
                  <c:v>12.959756000000059</c:v>
                </c:pt>
                <c:pt idx="59">
                  <c:v>13.107366000000001</c:v>
                </c:pt>
                <c:pt idx="60">
                  <c:v>13.107366000000001</c:v>
                </c:pt>
                <c:pt idx="61">
                  <c:v>13.232691000000001</c:v>
                </c:pt>
                <c:pt idx="62">
                  <c:v>13.232691000000001</c:v>
                </c:pt>
                <c:pt idx="63">
                  <c:v>13.332993</c:v>
                </c:pt>
                <c:pt idx="64">
                  <c:v>13.332993</c:v>
                </c:pt>
                <c:pt idx="65">
                  <c:v>13.413266</c:v>
                </c:pt>
                <c:pt idx="66">
                  <c:v>13.413266</c:v>
                </c:pt>
                <c:pt idx="67">
                  <c:v>13.477510000000002</c:v>
                </c:pt>
                <c:pt idx="68">
                  <c:v>13.477510000000002</c:v>
                </c:pt>
                <c:pt idx="69">
                  <c:v>13.477510000000002</c:v>
                </c:pt>
                <c:pt idx="70">
                  <c:v>13.528926999999999</c:v>
                </c:pt>
                <c:pt idx="71">
                  <c:v>13.528926999999999</c:v>
                </c:pt>
                <c:pt idx="72">
                  <c:v>13.567817</c:v>
                </c:pt>
                <c:pt idx="73">
                  <c:v>13.567817</c:v>
                </c:pt>
                <c:pt idx="74">
                  <c:v>13.598955</c:v>
                </c:pt>
                <c:pt idx="75">
                  <c:v>13.598955</c:v>
                </c:pt>
                <c:pt idx="76">
                  <c:v>13.623887</c:v>
                </c:pt>
                <c:pt idx="77">
                  <c:v>13.623887</c:v>
                </c:pt>
                <c:pt idx="78">
                  <c:v>13.643848999999999</c:v>
                </c:pt>
                <c:pt idx="79">
                  <c:v>13.643848999999999</c:v>
                </c:pt>
                <c:pt idx="80">
                  <c:v>13.659834000000048</c:v>
                </c:pt>
                <c:pt idx="81">
                  <c:v>13.659834000000048</c:v>
                </c:pt>
                <c:pt idx="82">
                  <c:v>13.668698000000001</c:v>
                </c:pt>
                <c:pt idx="83">
                  <c:v>13.668698000000001</c:v>
                </c:pt>
                <c:pt idx="84">
                  <c:v>13.668698000000001</c:v>
                </c:pt>
                <c:pt idx="85">
                  <c:v>13.675785000000024</c:v>
                </c:pt>
                <c:pt idx="86">
                  <c:v>13.675785000000024</c:v>
                </c:pt>
                <c:pt idx="87">
                  <c:v>13.681451000000001</c:v>
                </c:pt>
                <c:pt idx="88">
                  <c:v>13.681451000000001</c:v>
                </c:pt>
                <c:pt idx="89">
                  <c:v>13.685981</c:v>
                </c:pt>
                <c:pt idx="90">
                  <c:v>13.685981</c:v>
                </c:pt>
                <c:pt idx="91">
                  <c:v>13.689603</c:v>
                </c:pt>
                <c:pt idx="92">
                  <c:v>13.689603</c:v>
                </c:pt>
                <c:pt idx="93">
                  <c:v>13.703548</c:v>
                </c:pt>
                <c:pt idx="94">
                  <c:v>13.703548</c:v>
                </c:pt>
                <c:pt idx="95">
                  <c:v>13.703548</c:v>
                </c:pt>
                <c:pt idx="96">
                  <c:v>13.71477</c:v>
                </c:pt>
                <c:pt idx="97">
                  <c:v>13.71477</c:v>
                </c:pt>
                <c:pt idx="98">
                  <c:v>13.723800000000001</c:v>
                </c:pt>
                <c:pt idx="99">
                  <c:v>13.723800000000001</c:v>
                </c:pt>
                <c:pt idx="100">
                  <c:v>13.731065999999998</c:v>
                </c:pt>
                <c:pt idx="101">
                  <c:v>13.731065999999998</c:v>
                </c:pt>
                <c:pt idx="102">
                  <c:v>13.748405</c:v>
                </c:pt>
                <c:pt idx="103">
                  <c:v>13.748405</c:v>
                </c:pt>
                <c:pt idx="104">
                  <c:v>13.762249000000002</c:v>
                </c:pt>
                <c:pt idx="105">
                  <c:v>13.762249000000002</c:v>
                </c:pt>
                <c:pt idx="106">
                  <c:v>13.773301999999999</c:v>
                </c:pt>
                <c:pt idx="107">
                  <c:v>13.773301999999999</c:v>
                </c:pt>
                <c:pt idx="108">
                  <c:v>13.773301999999999</c:v>
                </c:pt>
                <c:pt idx="109">
                  <c:v>13.782127000000001</c:v>
                </c:pt>
                <c:pt idx="110">
                  <c:v>13.782127000000001</c:v>
                </c:pt>
                <c:pt idx="111">
                  <c:v>13.789175</c:v>
                </c:pt>
                <c:pt idx="112">
                  <c:v>13.789175</c:v>
                </c:pt>
                <c:pt idx="113">
                  <c:v>13.787568</c:v>
                </c:pt>
                <c:pt idx="114">
                  <c:v>13.787568</c:v>
                </c:pt>
                <c:pt idx="115">
                  <c:v>13.786314000000001</c:v>
                </c:pt>
                <c:pt idx="116">
                  <c:v>13.786314000000001</c:v>
                </c:pt>
                <c:pt idx="117">
                  <c:v>13.785336000000004</c:v>
                </c:pt>
                <c:pt idx="118">
                  <c:v>13.785336000000004</c:v>
                </c:pt>
                <c:pt idx="119">
                  <c:v>13.784573</c:v>
                </c:pt>
                <c:pt idx="120">
                  <c:v>13.784573</c:v>
                </c:pt>
                <c:pt idx="121">
                  <c:v>13.784573</c:v>
                </c:pt>
                <c:pt idx="122">
                  <c:v>13.783977999999999</c:v>
                </c:pt>
                <c:pt idx="123">
                  <c:v>13.783977999999999</c:v>
                </c:pt>
                <c:pt idx="124">
                  <c:v>13.803785000000024</c:v>
                </c:pt>
                <c:pt idx="125">
                  <c:v>13.803785000000024</c:v>
                </c:pt>
                <c:pt idx="126">
                  <c:v>13.807920000000001</c:v>
                </c:pt>
                <c:pt idx="127">
                  <c:v>13.807920000000001</c:v>
                </c:pt>
                <c:pt idx="128">
                  <c:v>13.811218</c:v>
                </c:pt>
                <c:pt idx="129">
                  <c:v>13.811218</c:v>
                </c:pt>
                <c:pt idx="130">
                  <c:v>13.815462000000052</c:v>
                </c:pt>
                <c:pt idx="131">
                  <c:v>13.815462000000052</c:v>
                </c:pt>
                <c:pt idx="132">
                  <c:v>13.818906</c:v>
                </c:pt>
                <c:pt idx="133">
                  <c:v>13.818906</c:v>
                </c:pt>
                <c:pt idx="134">
                  <c:v>13.821699000000002</c:v>
                </c:pt>
                <c:pt idx="135">
                  <c:v>13.821699000000002</c:v>
                </c:pt>
                <c:pt idx="136">
                  <c:v>13.823965000000001</c:v>
                </c:pt>
                <c:pt idx="137">
                  <c:v>13.823965000000001</c:v>
                </c:pt>
                <c:pt idx="138">
                  <c:v>13.823965000000001</c:v>
                </c:pt>
                <c:pt idx="139">
                  <c:v>13.820937000000002</c:v>
                </c:pt>
                <c:pt idx="140">
                  <c:v>13.820937000000002</c:v>
                </c:pt>
                <c:pt idx="141">
                  <c:v>13.818427</c:v>
                </c:pt>
                <c:pt idx="142">
                  <c:v>13.818427</c:v>
                </c:pt>
                <c:pt idx="143">
                  <c:v>13.816348</c:v>
                </c:pt>
                <c:pt idx="144">
                  <c:v>13.816348</c:v>
                </c:pt>
                <c:pt idx="145">
                  <c:v>13.814630000000006</c:v>
                </c:pt>
                <c:pt idx="146">
                  <c:v>13.814630000000006</c:v>
                </c:pt>
                <c:pt idx="147">
                  <c:v>13.81321</c:v>
                </c:pt>
                <c:pt idx="148">
                  <c:v>13.81321</c:v>
                </c:pt>
                <c:pt idx="149">
                  <c:v>13.823174</c:v>
                </c:pt>
                <c:pt idx="150">
                  <c:v>13.823174</c:v>
                </c:pt>
                <c:pt idx="151">
                  <c:v>13.831170999999999</c:v>
                </c:pt>
                <c:pt idx="152">
                  <c:v>13.831170999999999</c:v>
                </c:pt>
                <c:pt idx="153">
                  <c:v>13.837589000000024</c:v>
                </c:pt>
                <c:pt idx="154">
                  <c:v>13.837589000000024</c:v>
                </c:pt>
                <c:pt idx="155">
                  <c:v>13.842740000000004</c:v>
                </c:pt>
                <c:pt idx="156">
                  <c:v>13.842740000000004</c:v>
                </c:pt>
                <c:pt idx="157">
                  <c:v>13.842740000000004</c:v>
                </c:pt>
                <c:pt idx="158">
                  <c:v>13.846874</c:v>
                </c:pt>
                <c:pt idx="159">
                  <c:v>13.846874</c:v>
                </c:pt>
                <c:pt idx="160">
                  <c:v>13.830608</c:v>
                </c:pt>
                <c:pt idx="161">
                  <c:v>13.830608</c:v>
                </c:pt>
                <c:pt idx="162">
                  <c:v>13.817536000000059</c:v>
                </c:pt>
                <c:pt idx="163">
                  <c:v>13.817536000000059</c:v>
                </c:pt>
                <c:pt idx="164">
                  <c:v>13.807033000000002</c:v>
                </c:pt>
                <c:pt idx="165">
                  <c:v>13.807033000000002</c:v>
                </c:pt>
                <c:pt idx="166">
                  <c:v>13.798593</c:v>
                </c:pt>
                <c:pt idx="167">
                  <c:v>13.798593</c:v>
                </c:pt>
                <c:pt idx="168">
                  <c:v>13.798593</c:v>
                </c:pt>
                <c:pt idx="169">
                  <c:v>13.791810999999999</c:v>
                </c:pt>
                <c:pt idx="170">
                  <c:v>13.791810999999999</c:v>
                </c:pt>
                <c:pt idx="171">
                  <c:v>13.796374999999999</c:v>
                </c:pt>
                <c:pt idx="172">
                  <c:v>13.796374999999999</c:v>
                </c:pt>
                <c:pt idx="173">
                  <c:v>13.799860000000001</c:v>
                </c:pt>
                <c:pt idx="174">
                  <c:v>13.799860000000001</c:v>
                </c:pt>
                <c:pt idx="175">
                  <c:v>13.802514000000057</c:v>
                </c:pt>
                <c:pt idx="176">
                  <c:v>13.802514000000057</c:v>
                </c:pt>
                <c:pt idx="177">
                  <c:v>13.804530000000026</c:v>
                </c:pt>
                <c:pt idx="178">
                  <c:v>13.804530000000026</c:v>
                </c:pt>
                <c:pt idx="179">
                  <c:v>13.811726</c:v>
                </c:pt>
                <c:pt idx="180">
                  <c:v>13.811726</c:v>
                </c:pt>
                <c:pt idx="181">
                  <c:v>13.811726</c:v>
                </c:pt>
                <c:pt idx="182">
                  <c:v>13.817400000000006</c:v>
                </c:pt>
                <c:pt idx="183">
                  <c:v>13.817400000000006</c:v>
                </c:pt>
                <c:pt idx="184">
                  <c:v>13.821875</c:v>
                </c:pt>
                <c:pt idx="185">
                  <c:v>13.821875</c:v>
                </c:pt>
                <c:pt idx="186">
                  <c:v>13.825402000000059</c:v>
                </c:pt>
                <c:pt idx="187">
                  <c:v>13.825402000000059</c:v>
                </c:pt>
                <c:pt idx="188">
                  <c:v>13.828182</c:v>
                </c:pt>
                <c:pt idx="189">
                  <c:v>13.828182</c:v>
                </c:pt>
                <c:pt idx="190">
                  <c:v>13.826735000000006</c:v>
                </c:pt>
                <c:pt idx="191">
                  <c:v>13.826735000000006</c:v>
                </c:pt>
                <c:pt idx="192">
                  <c:v>13.825593000000024</c:v>
                </c:pt>
                <c:pt idx="193">
                  <c:v>13.825593000000024</c:v>
                </c:pt>
                <c:pt idx="194">
                  <c:v>13.824689000000006</c:v>
                </c:pt>
                <c:pt idx="195">
                  <c:v>13.824689000000006</c:v>
                </c:pt>
                <c:pt idx="196">
                  <c:v>13.823975000000001</c:v>
                </c:pt>
                <c:pt idx="197">
                  <c:v>13.823975000000001</c:v>
                </c:pt>
                <c:pt idx="198">
                  <c:v>13.823975000000001</c:v>
                </c:pt>
                <c:pt idx="199">
                  <c:v>13.823410000000004</c:v>
                </c:pt>
                <c:pt idx="200">
                  <c:v>13.823410000000004</c:v>
                </c:pt>
                <c:pt idx="201">
                  <c:v>13.818268</c:v>
                </c:pt>
                <c:pt idx="202">
                  <c:v>13.818268</c:v>
                </c:pt>
                <c:pt idx="203">
                  <c:v>13.814051000000001</c:v>
                </c:pt>
                <c:pt idx="204">
                  <c:v>13.814051000000001</c:v>
                </c:pt>
                <c:pt idx="205">
                  <c:v>13.810596000000057</c:v>
                </c:pt>
                <c:pt idx="206">
                  <c:v>13.810596000000057</c:v>
                </c:pt>
                <c:pt idx="207">
                  <c:v>13.807765</c:v>
                </c:pt>
                <c:pt idx="208">
                  <c:v>13.807765</c:v>
                </c:pt>
                <c:pt idx="209">
                  <c:v>13.807765</c:v>
                </c:pt>
                <c:pt idx="210">
                  <c:v>13.805448000000052</c:v>
                </c:pt>
                <c:pt idx="211">
                  <c:v>13.805448000000052</c:v>
                </c:pt>
                <c:pt idx="212">
                  <c:v>13.806873</c:v>
                </c:pt>
                <c:pt idx="213">
                  <c:v>13.806873</c:v>
                </c:pt>
                <c:pt idx="214">
                  <c:v>13.808182</c:v>
                </c:pt>
                <c:pt idx="215">
                  <c:v>13.808182</c:v>
                </c:pt>
                <c:pt idx="216">
                  <c:v>13.809363000000001</c:v>
                </c:pt>
                <c:pt idx="217">
                  <c:v>13.809363000000001</c:v>
                </c:pt>
                <c:pt idx="218">
                  <c:v>13.810415000000004</c:v>
                </c:pt>
                <c:pt idx="219">
                  <c:v>13.810415000000004</c:v>
                </c:pt>
                <c:pt idx="220">
                  <c:v>13.811699000000004</c:v>
                </c:pt>
                <c:pt idx="221">
                  <c:v>13.811699000000004</c:v>
                </c:pt>
                <c:pt idx="222">
                  <c:v>13.811699000000004</c:v>
                </c:pt>
                <c:pt idx="223">
                  <c:v>13.812727000000002</c:v>
                </c:pt>
                <c:pt idx="224">
                  <c:v>13.812727000000002</c:v>
                </c:pt>
                <c:pt idx="225">
                  <c:v>13.813551</c:v>
                </c:pt>
                <c:pt idx="226">
                  <c:v>13.813551</c:v>
                </c:pt>
                <c:pt idx="227">
                  <c:v>13.814211999999999</c:v>
                </c:pt>
                <c:pt idx="228">
                  <c:v>13.814211999999999</c:v>
                </c:pt>
                <c:pt idx="229">
                  <c:v>13.814741</c:v>
                </c:pt>
                <c:pt idx="230">
                  <c:v>13.814741</c:v>
                </c:pt>
                <c:pt idx="231">
                  <c:v>13.813973000000001</c:v>
                </c:pt>
                <c:pt idx="232">
                  <c:v>13.813973000000001</c:v>
                </c:pt>
                <c:pt idx="233">
                  <c:v>13.813266</c:v>
                </c:pt>
                <c:pt idx="234">
                  <c:v>13.813266</c:v>
                </c:pt>
                <c:pt idx="235">
                  <c:v>13.812624000000024</c:v>
                </c:pt>
                <c:pt idx="236">
                  <c:v>13.812624000000024</c:v>
                </c:pt>
                <c:pt idx="237">
                  <c:v>13.812052000000024</c:v>
                </c:pt>
                <c:pt idx="238">
                  <c:v>13.812052000000024</c:v>
                </c:pt>
                <c:pt idx="239">
                  <c:v>13.812052000000024</c:v>
                </c:pt>
                <c:pt idx="240">
                  <c:v>13.811546000000048</c:v>
                </c:pt>
                <c:pt idx="241">
                  <c:v>13.811546000000048</c:v>
                </c:pt>
                <c:pt idx="242">
                  <c:v>13.813073000000001</c:v>
                </c:pt>
                <c:pt idx="243">
                  <c:v>13.813073000000001</c:v>
                </c:pt>
                <c:pt idx="244">
                  <c:v>13.814439000000052</c:v>
                </c:pt>
                <c:pt idx="245">
                  <c:v>13.814439000000052</c:v>
                </c:pt>
                <c:pt idx="246">
                  <c:v>13.815646000000072</c:v>
                </c:pt>
                <c:pt idx="247">
                  <c:v>13.815646000000072</c:v>
                </c:pt>
                <c:pt idx="248">
                  <c:v>13.816704000000026</c:v>
                </c:pt>
                <c:pt idx="249">
                  <c:v>13.816704000000026</c:v>
                </c:pt>
                <c:pt idx="250">
                  <c:v>13.817623000000001</c:v>
                </c:pt>
                <c:pt idx="251">
                  <c:v>13.817623000000001</c:v>
                </c:pt>
                <c:pt idx="252">
                  <c:v>13.817623000000001</c:v>
                </c:pt>
                <c:pt idx="253">
                  <c:v>13.807948</c:v>
                </c:pt>
                <c:pt idx="254">
                  <c:v>13.807948</c:v>
                </c:pt>
                <c:pt idx="255">
                  <c:v>13.800282000000006</c:v>
                </c:pt>
                <c:pt idx="256">
                  <c:v>13.800282000000006</c:v>
                </c:pt>
                <c:pt idx="257">
                  <c:v>13.794207</c:v>
                </c:pt>
                <c:pt idx="258">
                  <c:v>13.794207</c:v>
                </c:pt>
                <c:pt idx="259">
                  <c:v>13.789394</c:v>
                </c:pt>
                <c:pt idx="260">
                  <c:v>13.789394</c:v>
                </c:pt>
                <c:pt idx="261">
                  <c:v>13.785027000000001</c:v>
                </c:pt>
                <c:pt idx="262">
                  <c:v>13.785027000000001</c:v>
                </c:pt>
                <c:pt idx="263">
                  <c:v>13.78163</c:v>
                </c:pt>
                <c:pt idx="264">
                  <c:v>13.78163</c:v>
                </c:pt>
                <c:pt idx="265">
                  <c:v>13.778988999999999</c:v>
                </c:pt>
                <c:pt idx="266">
                  <c:v>13.778988999999999</c:v>
                </c:pt>
                <c:pt idx="267">
                  <c:v>13.778988999999999</c:v>
                </c:pt>
                <c:pt idx="268">
                  <c:v>13.776938000000001</c:v>
                </c:pt>
                <c:pt idx="269">
                  <c:v>13.776938000000001</c:v>
                </c:pt>
                <c:pt idx="270">
                  <c:v>13.775348000000001</c:v>
                </c:pt>
                <c:pt idx="271">
                  <c:v>13.775348000000001</c:v>
                </c:pt>
                <c:pt idx="272">
                  <c:v>13.774582000000002</c:v>
                </c:pt>
                <c:pt idx="273">
                  <c:v>13.774582000000002</c:v>
                </c:pt>
                <c:pt idx="274">
                  <c:v>13.774082</c:v>
                </c:pt>
                <c:pt idx="275">
                  <c:v>13.774082</c:v>
                </c:pt>
                <c:pt idx="276">
                  <c:v>13.773771999999999</c:v>
                </c:pt>
                <c:pt idx="277">
                  <c:v>13.773771999999999</c:v>
                </c:pt>
                <c:pt idx="278">
                  <c:v>13.773596000000024</c:v>
                </c:pt>
                <c:pt idx="279">
                  <c:v>13.773596000000024</c:v>
                </c:pt>
                <c:pt idx="280">
                  <c:v>13.773512</c:v>
                </c:pt>
                <c:pt idx="281">
                  <c:v>13.773512</c:v>
                </c:pt>
                <c:pt idx="282">
                  <c:v>13.773512</c:v>
                </c:pt>
                <c:pt idx="283">
                  <c:v>13.789073999999999</c:v>
                </c:pt>
                <c:pt idx="284">
                  <c:v>13.789073999999999</c:v>
                </c:pt>
                <c:pt idx="285">
                  <c:v>13.801414000000022</c:v>
                </c:pt>
                <c:pt idx="286">
                  <c:v>13.801414000000022</c:v>
                </c:pt>
                <c:pt idx="287">
                  <c:v>13.811197</c:v>
                </c:pt>
                <c:pt idx="288">
                  <c:v>13.811197</c:v>
                </c:pt>
                <c:pt idx="289">
                  <c:v>13.818954</c:v>
                </c:pt>
                <c:pt idx="290">
                  <c:v>13.818954</c:v>
                </c:pt>
                <c:pt idx="291">
                  <c:v>13.81916</c:v>
                </c:pt>
                <c:pt idx="292">
                  <c:v>13.81916</c:v>
                </c:pt>
                <c:pt idx="293">
                  <c:v>13.819305</c:v>
                </c:pt>
                <c:pt idx="294">
                  <c:v>13.819305</c:v>
                </c:pt>
                <c:pt idx="295">
                  <c:v>13.819305</c:v>
                </c:pt>
                <c:pt idx="296">
                  <c:v>13.819407000000048</c:v>
                </c:pt>
                <c:pt idx="297">
                  <c:v>13.819407000000048</c:v>
                </c:pt>
                <c:pt idx="298">
                  <c:v>13.819477000000004</c:v>
                </c:pt>
                <c:pt idx="299">
                  <c:v>13.819477000000004</c:v>
                </c:pt>
                <c:pt idx="300">
                  <c:v>13.819524000000024</c:v>
                </c:pt>
                <c:pt idx="301">
                  <c:v>13.819524000000024</c:v>
                </c:pt>
                <c:pt idx="302">
                  <c:v>13.821369000000001</c:v>
                </c:pt>
                <c:pt idx="303">
                  <c:v>13.821369000000001</c:v>
                </c:pt>
                <c:pt idx="304">
                  <c:v>13.822853</c:v>
                </c:pt>
                <c:pt idx="305">
                  <c:v>13.822853</c:v>
                </c:pt>
                <c:pt idx="306">
                  <c:v>13.824046000000004</c:v>
                </c:pt>
                <c:pt idx="307">
                  <c:v>13.824046000000004</c:v>
                </c:pt>
                <c:pt idx="308">
                  <c:v>13.824046000000004</c:v>
                </c:pt>
                <c:pt idx="309">
                  <c:v>13.825006000000052</c:v>
                </c:pt>
                <c:pt idx="310">
                  <c:v>13.825006000000052</c:v>
                </c:pt>
                <c:pt idx="311">
                  <c:v>13.825776000000022</c:v>
                </c:pt>
                <c:pt idx="312">
                  <c:v>13.825776000000022</c:v>
                </c:pt>
                <c:pt idx="313">
                  <c:v>13.816921000000001</c:v>
                </c:pt>
                <c:pt idx="314">
                  <c:v>13.816921000000001</c:v>
                </c:pt>
                <c:pt idx="315">
                  <c:v>13.809840000000024</c:v>
                </c:pt>
                <c:pt idx="316">
                  <c:v>13.809840000000024</c:v>
                </c:pt>
                <c:pt idx="317">
                  <c:v>13.804177000000001</c:v>
                </c:pt>
                <c:pt idx="318">
                  <c:v>13.804177000000001</c:v>
                </c:pt>
                <c:pt idx="319">
                  <c:v>13.799648000000001</c:v>
                </c:pt>
                <c:pt idx="320">
                  <c:v>13.799648000000001</c:v>
                </c:pt>
                <c:pt idx="321">
                  <c:v>13.796025999999999</c:v>
                </c:pt>
                <c:pt idx="322">
                  <c:v>13.796025999999999</c:v>
                </c:pt>
                <c:pt idx="323">
                  <c:v>13.796025999999999</c:v>
                </c:pt>
                <c:pt idx="324">
                  <c:v>12.675004000000024</c:v>
                </c:pt>
                <c:pt idx="325">
                  <c:v>12.675004000000024</c:v>
                </c:pt>
                <c:pt idx="326">
                  <c:v>11.778187000000001</c:v>
                </c:pt>
                <c:pt idx="327">
                  <c:v>11.778187000000001</c:v>
                </c:pt>
                <c:pt idx="328">
                  <c:v>11.060733000000004</c:v>
                </c:pt>
                <c:pt idx="329">
                  <c:v>11.060733000000004</c:v>
                </c:pt>
                <c:pt idx="330">
                  <c:v>10.48677</c:v>
                </c:pt>
                <c:pt idx="331">
                  <c:v>10.48677</c:v>
                </c:pt>
                <c:pt idx="332">
                  <c:v>8.7264980000000012</c:v>
                </c:pt>
                <c:pt idx="333">
                  <c:v>8.7264980000000012</c:v>
                </c:pt>
                <c:pt idx="334">
                  <c:v>8.7264980000000012</c:v>
                </c:pt>
                <c:pt idx="335">
                  <c:v>7.3182929999999997</c:v>
                </c:pt>
                <c:pt idx="336">
                  <c:v>7.3182929999999997</c:v>
                </c:pt>
                <c:pt idx="337">
                  <c:v>6.1917390000000001</c:v>
                </c:pt>
                <c:pt idx="338">
                  <c:v>6.1917390000000001</c:v>
                </c:pt>
                <c:pt idx="339">
                  <c:v>5.2905049999999845</c:v>
                </c:pt>
                <c:pt idx="340">
                  <c:v>5.2905049999999845</c:v>
                </c:pt>
                <c:pt idx="341">
                  <c:v>4.5695239999999995</c:v>
                </c:pt>
                <c:pt idx="342">
                  <c:v>4.5695239999999995</c:v>
                </c:pt>
                <c:pt idx="343">
                  <c:v>3.7393260000000001</c:v>
                </c:pt>
                <c:pt idx="344">
                  <c:v>3.7393260000000001</c:v>
                </c:pt>
                <c:pt idx="345">
                  <c:v>3.07517</c:v>
                </c:pt>
                <c:pt idx="346">
                  <c:v>3.07517</c:v>
                </c:pt>
                <c:pt idx="347">
                  <c:v>3.07517</c:v>
                </c:pt>
                <c:pt idx="348">
                  <c:v>2.543847</c:v>
                </c:pt>
                <c:pt idx="349">
                  <c:v>2.543847</c:v>
                </c:pt>
                <c:pt idx="350">
                  <c:v>2.118789</c:v>
                </c:pt>
                <c:pt idx="351">
                  <c:v>2.118789</c:v>
                </c:pt>
                <c:pt idx="352">
                  <c:v>1.7787440000000001</c:v>
                </c:pt>
                <c:pt idx="353">
                  <c:v>1.7787440000000001</c:v>
                </c:pt>
                <c:pt idx="354">
                  <c:v>1.4589639999999946</c:v>
                </c:pt>
                <c:pt idx="355">
                  <c:v>1.4589639999999946</c:v>
                </c:pt>
                <c:pt idx="356">
                  <c:v>1.2031399999999934</c:v>
                </c:pt>
                <c:pt idx="357">
                  <c:v>1.2031399999999934</c:v>
                </c:pt>
                <c:pt idx="358">
                  <c:v>0.99847900000000001</c:v>
                </c:pt>
                <c:pt idx="359">
                  <c:v>0.99847900000000001</c:v>
                </c:pt>
                <c:pt idx="360">
                  <c:v>0.83475100000000302</c:v>
                </c:pt>
                <c:pt idx="361">
                  <c:v>0.83475100000000302</c:v>
                </c:pt>
                <c:pt idx="362">
                  <c:v>0.70376700000000003</c:v>
                </c:pt>
                <c:pt idx="363">
                  <c:v>0.70376700000000003</c:v>
                </c:pt>
                <c:pt idx="364">
                  <c:v>0.58852499999999841</c:v>
                </c:pt>
                <c:pt idx="365">
                  <c:v>0.58852499999999841</c:v>
                </c:pt>
                <c:pt idx="366">
                  <c:v>0.58852499999999841</c:v>
                </c:pt>
                <c:pt idx="367">
                  <c:v>0.49633000000000038</c:v>
                </c:pt>
                <c:pt idx="368">
                  <c:v>0.49633000000000038</c:v>
                </c:pt>
                <c:pt idx="369">
                  <c:v>0.42257300000000031</c:v>
                </c:pt>
                <c:pt idx="370">
                  <c:v>0.42257300000000031</c:v>
                </c:pt>
                <c:pt idx="371">
                  <c:v>0.36356700000000008</c:v>
                </c:pt>
                <c:pt idx="372">
                  <c:v>0.36356700000000008</c:v>
                </c:pt>
                <c:pt idx="373">
                  <c:v>0.31293900000000002</c:v>
                </c:pt>
                <c:pt idx="374">
                  <c:v>0.31293900000000002</c:v>
                </c:pt>
                <c:pt idx="375">
                  <c:v>0.27243400000000001</c:v>
                </c:pt>
                <c:pt idx="376">
                  <c:v>0.27243400000000001</c:v>
                </c:pt>
                <c:pt idx="377">
                  <c:v>0.24002899999999999</c:v>
                </c:pt>
                <c:pt idx="378">
                  <c:v>0.24002899999999999</c:v>
                </c:pt>
                <c:pt idx="379">
                  <c:v>0.21410499999999999</c:v>
                </c:pt>
                <c:pt idx="380">
                  <c:v>0.21410499999999999</c:v>
                </c:pt>
                <c:pt idx="381">
                  <c:v>0.21410499999999999</c:v>
                </c:pt>
                <c:pt idx="382">
                  <c:v>0.19336400000000048</c:v>
                </c:pt>
                <c:pt idx="383">
                  <c:v>0.19336400000000048</c:v>
                </c:pt>
                <c:pt idx="384">
                  <c:v>0.17456500000000041</c:v>
                </c:pt>
                <c:pt idx="385">
                  <c:v>0.17456500000000041</c:v>
                </c:pt>
                <c:pt idx="386">
                  <c:v>0.15952500000000044</c:v>
                </c:pt>
                <c:pt idx="387">
                  <c:v>0.15952500000000044</c:v>
                </c:pt>
                <c:pt idx="388">
                  <c:v>0.14749300000000096</c:v>
                </c:pt>
                <c:pt idx="389">
                  <c:v>0.14749300000000096</c:v>
                </c:pt>
                <c:pt idx="390">
                  <c:v>0.13786699999999999</c:v>
                </c:pt>
                <c:pt idx="391">
                  <c:v>0.13786699999999999</c:v>
                </c:pt>
                <c:pt idx="392">
                  <c:v>0.13786699999999999</c:v>
                </c:pt>
                <c:pt idx="393">
                  <c:v>0.130166</c:v>
                </c:pt>
                <c:pt idx="394">
                  <c:v>0.11475900000000012</c:v>
                </c:pt>
                <c:pt idx="395">
                  <c:v>0.11475900000000012</c:v>
                </c:pt>
                <c:pt idx="396">
                  <c:v>0.11152500000000048</c:v>
                </c:pt>
                <c:pt idx="397">
                  <c:v>0.11152500000000048</c:v>
                </c:pt>
                <c:pt idx="398">
                  <c:v>0.10893799999999998</c:v>
                </c:pt>
                <c:pt idx="399">
                  <c:v>0.10893799999999998</c:v>
                </c:pt>
                <c:pt idx="400">
                  <c:v>0.10591200000000002</c:v>
                </c:pt>
                <c:pt idx="401">
                  <c:v>0.10591200000000002</c:v>
                </c:pt>
                <c:pt idx="402">
                  <c:v>0.10349200000000019</c:v>
                </c:pt>
                <c:pt idx="403">
                  <c:v>0.10349200000000019</c:v>
                </c:pt>
                <c:pt idx="404">
                  <c:v>0.10155599999999998</c:v>
                </c:pt>
                <c:pt idx="405">
                  <c:v>0.10155599999999998</c:v>
                </c:pt>
                <c:pt idx="406">
                  <c:v>0.100008</c:v>
                </c:pt>
                <c:pt idx="407">
                  <c:v>0.100008</c:v>
                </c:pt>
                <c:pt idx="408">
                  <c:v>9.7094000000000402E-2</c:v>
                </c:pt>
                <c:pt idx="409">
                  <c:v>9.7094000000000402E-2</c:v>
                </c:pt>
                <c:pt idx="410">
                  <c:v>9.4762000000000401E-2</c:v>
                </c:pt>
                <c:pt idx="411">
                  <c:v>9.4762000000000401E-2</c:v>
                </c:pt>
                <c:pt idx="412">
                  <c:v>9.2897000000000243E-2</c:v>
                </c:pt>
                <c:pt idx="413">
                  <c:v>9.2897000000000243E-2</c:v>
                </c:pt>
                <c:pt idx="414">
                  <c:v>9.1404000000000027E-2</c:v>
                </c:pt>
                <c:pt idx="415">
                  <c:v>9.1404000000000027E-2</c:v>
                </c:pt>
                <c:pt idx="416">
                  <c:v>9.021000000000004E-2</c:v>
                </c:pt>
                <c:pt idx="417">
                  <c:v>9.021000000000004E-2</c:v>
                </c:pt>
                <c:pt idx="418">
                  <c:v>9.1293000000000041E-2</c:v>
                </c:pt>
                <c:pt idx="419">
                  <c:v>9.1293000000000041E-2</c:v>
                </c:pt>
                <c:pt idx="420">
                  <c:v>9.1293000000000041E-2</c:v>
                </c:pt>
                <c:pt idx="421">
                  <c:v>9.2159000000000046E-2</c:v>
                </c:pt>
                <c:pt idx="422">
                  <c:v>9.2159000000000046E-2</c:v>
                </c:pt>
                <c:pt idx="423">
                  <c:v>9.2851000000000225E-2</c:v>
                </c:pt>
                <c:pt idx="424">
                  <c:v>9.2851000000000225E-2</c:v>
                </c:pt>
                <c:pt idx="425">
                  <c:v>9.3405000000000266E-2</c:v>
                </c:pt>
                <c:pt idx="426">
                  <c:v>9.3405000000000266E-2</c:v>
                </c:pt>
                <c:pt idx="427">
                  <c:v>9.3847000000000402E-2</c:v>
                </c:pt>
                <c:pt idx="428">
                  <c:v>9.3847000000000402E-2</c:v>
                </c:pt>
                <c:pt idx="429">
                  <c:v>9.2915000000000025E-2</c:v>
                </c:pt>
                <c:pt idx="430">
                  <c:v>9.2915000000000025E-2</c:v>
                </c:pt>
                <c:pt idx="431">
                  <c:v>9.2170000000000002E-2</c:v>
                </c:pt>
                <c:pt idx="432">
                  <c:v>9.2170000000000002E-2</c:v>
                </c:pt>
                <c:pt idx="433">
                  <c:v>9.1573000000000043E-2</c:v>
                </c:pt>
                <c:pt idx="434">
                  <c:v>9.1573000000000043E-2</c:v>
                </c:pt>
                <c:pt idx="435">
                  <c:v>9.1573000000000043E-2</c:v>
                </c:pt>
                <c:pt idx="436">
                  <c:v>9.1096000000000246E-2</c:v>
                </c:pt>
                <c:pt idx="437">
                  <c:v>9.1096000000000246E-2</c:v>
                </c:pt>
                <c:pt idx="438">
                  <c:v>9.0714000000000267E-2</c:v>
                </c:pt>
                <c:pt idx="439">
                  <c:v>9.0714000000000267E-2</c:v>
                </c:pt>
                <c:pt idx="440">
                  <c:v>8.9575000000000682E-2</c:v>
                </c:pt>
                <c:pt idx="441">
                  <c:v>8.9575000000000682E-2</c:v>
                </c:pt>
                <c:pt idx="442">
                  <c:v>8.8664000000000853E-2</c:v>
                </c:pt>
                <c:pt idx="443">
                  <c:v>8.8664000000000853E-2</c:v>
                </c:pt>
                <c:pt idx="444">
                  <c:v>8.7935000000000207E-2</c:v>
                </c:pt>
                <c:pt idx="445">
                  <c:v>8.7935000000000207E-2</c:v>
                </c:pt>
                <c:pt idx="446">
                  <c:v>8.7935000000000207E-2</c:v>
                </c:pt>
                <c:pt idx="447">
                  <c:v>8.7352000000000041E-2</c:v>
                </c:pt>
                <c:pt idx="448">
                  <c:v>8.3706000000000655E-2</c:v>
                </c:pt>
                <c:pt idx="449">
                  <c:v>8.3706000000000655E-2</c:v>
                </c:pt>
                <c:pt idx="450">
                  <c:v>8.3706000000000655E-2</c:v>
                </c:pt>
                <c:pt idx="451">
                  <c:v>8.0789E-2</c:v>
                </c:pt>
                <c:pt idx="452">
                  <c:v>8.0789E-2</c:v>
                </c:pt>
                <c:pt idx="453">
                  <c:v>7.8456000000000331E-2</c:v>
                </c:pt>
                <c:pt idx="454">
                  <c:v>7.8456000000000331E-2</c:v>
                </c:pt>
                <c:pt idx="455">
                  <c:v>7.6589000000000004E-2</c:v>
                </c:pt>
                <c:pt idx="456">
                  <c:v>7.6589000000000004E-2</c:v>
                </c:pt>
                <c:pt idx="457">
                  <c:v>7.5096000000000496E-2</c:v>
                </c:pt>
                <c:pt idx="458">
                  <c:v>7.5096000000000496E-2</c:v>
                </c:pt>
                <c:pt idx="459">
                  <c:v>7.5606000000000034E-2</c:v>
                </c:pt>
                <c:pt idx="460">
                  <c:v>7.5606000000000034E-2</c:v>
                </c:pt>
                <c:pt idx="461">
                  <c:v>7.6015000000000124E-2</c:v>
                </c:pt>
                <c:pt idx="462">
                  <c:v>7.6015000000000124E-2</c:v>
                </c:pt>
                <c:pt idx="463">
                  <c:v>7.6343000000000133E-2</c:v>
                </c:pt>
                <c:pt idx="464">
                  <c:v>7.6343000000000133E-2</c:v>
                </c:pt>
                <c:pt idx="465">
                  <c:v>7.6605999999999994E-2</c:v>
                </c:pt>
                <c:pt idx="466">
                  <c:v>7.6605999999999994E-2</c:v>
                </c:pt>
                <c:pt idx="467">
                  <c:v>7.6605999999999994E-2</c:v>
                </c:pt>
                <c:pt idx="468">
                  <c:v>7.6816000000000426E-2</c:v>
                </c:pt>
                <c:pt idx="469">
                  <c:v>7.6816000000000426E-2</c:v>
                </c:pt>
                <c:pt idx="470">
                  <c:v>7.5977000000000114E-2</c:v>
                </c:pt>
                <c:pt idx="471">
                  <c:v>7.5977000000000114E-2</c:v>
                </c:pt>
                <c:pt idx="472">
                  <c:v>7.5306000000000428E-2</c:v>
                </c:pt>
                <c:pt idx="473">
                  <c:v>7.5306000000000428E-2</c:v>
                </c:pt>
                <c:pt idx="474">
                  <c:v>7.4769000000000432E-2</c:v>
                </c:pt>
                <c:pt idx="475">
                  <c:v>7.4769000000000432E-2</c:v>
                </c:pt>
                <c:pt idx="476">
                  <c:v>7.4339000000000433E-2</c:v>
                </c:pt>
                <c:pt idx="477">
                  <c:v>7.4339000000000433E-2</c:v>
                </c:pt>
                <c:pt idx="478">
                  <c:v>7.2443000000000132E-2</c:v>
                </c:pt>
                <c:pt idx="479">
                  <c:v>7.2443000000000132E-2</c:v>
                </c:pt>
                <c:pt idx="480">
                  <c:v>7.0927000000000032E-2</c:v>
                </c:pt>
                <c:pt idx="481">
                  <c:v>7.0927000000000032E-2</c:v>
                </c:pt>
                <c:pt idx="482">
                  <c:v>7.0927000000000032E-2</c:v>
                </c:pt>
                <c:pt idx="483">
                  <c:v>6.971300000000058E-2</c:v>
                </c:pt>
                <c:pt idx="484">
                  <c:v>6.971300000000058E-2</c:v>
                </c:pt>
                <c:pt idx="485">
                  <c:v>6.8742000000000247E-2</c:v>
                </c:pt>
                <c:pt idx="486">
                  <c:v>6.8742000000000247E-2</c:v>
                </c:pt>
                <c:pt idx="487">
                  <c:v>6.7965000000000123E-2</c:v>
                </c:pt>
                <c:pt idx="488">
                  <c:v>6.7965000000000123E-2</c:v>
                </c:pt>
                <c:pt idx="489">
                  <c:v>6.8059000000000022E-2</c:v>
                </c:pt>
                <c:pt idx="490">
                  <c:v>6.8059000000000022E-2</c:v>
                </c:pt>
                <c:pt idx="491">
                  <c:v>6.8134000000000014E-2</c:v>
                </c:pt>
                <c:pt idx="492">
                  <c:v>6.8134000000000014E-2</c:v>
                </c:pt>
                <c:pt idx="493">
                  <c:v>6.8194000000000032E-2</c:v>
                </c:pt>
                <c:pt idx="494">
                  <c:v>6.8194000000000032E-2</c:v>
                </c:pt>
                <c:pt idx="495">
                  <c:v>6.8240999999999996E-2</c:v>
                </c:pt>
                <c:pt idx="496">
                  <c:v>6.8240999999999996E-2</c:v>
                </c:pt>
                <c:pt idx="497">
                  <c:v>6.8279000000000006E-2</c:v>
                </c:pt>
                <c:pt idx="498">
                  <c:v>6.8279000000000006E-2</c:v>
                </c:pt>
                <c:pt idx="499">
                  <c:v>6.8279000000000006E-2</c:v>
                </c:pt>
                <c:pt idx="500">
                  <c:v>6.8472000000000033E-2</c:v>
                </c:pt>
                <c:pt idx="501">
                  <c:v>6.8472000000000033E-2</c:v>
                </c:pt>
                <c:pt idx="502">
                  <c:v>6.8626999999999994E-2</c:v>
                </c:pt>
                <c:pt idx="503">
                  <c:v>6.8626999999999994E-2</c:v>
                </c:pt>
                <c:pt idx="504">
                  <c:v>6.8750000000000033E-2</c:v>
                </c:pt>
                <c:pt idx="505">
                  <c:v>6.8750000000000033E-2</c:v>
                </c:pt>
                <c:pt idx="506">
                  <c:v>6.8848999999999994E-2</c:v>
                </c:pt>
                <c:pt idx="507">
                  <c:v>6.8848999999999994E-2</c:v>
                </c:pt>
                <c:pt idx="508">
                  <c:v>6.8928000000000003E-2</c:v>
                </c:pt>
                <c:pt idx="509">
                  <c:v>6.8928000000000003E-2</c:v>
                </c:pt>
                <c:pt idx="510">
                  <c:v>6.8928000000000003E-2</c:v>
                </c:pt>
                <c:pt idx="511">
                  <c:v>6.8177000000000001E-2</c:v>
                </c:pt>
                <c:pt idx="512">
                  <c:v>6.8177000000000001E-2</c:v>
                </c:pt>
                <c:pt idx="513">
                  <c:v>6.7576000000000247E-2</c:v>
                </c:pt>
                <c:pt idx="514">
                  <c:v>6.7576000000000247E-2</c:v>
                </c:pt>
                <c:pt idx="515">
                  <c:v>6.7095000000000307E-2</c:v>
                </c:pt>
                <c:pt idx="516">
                  <c:v>6.7095000000000307E-2</c:v>
                </c:pt>
                <c:pt idx="517">
                  <c:v>6.6711000000000034E-2</c:v>
                </c:pt>
                <c:pt idx="518">
                  <c:v>6.6711000000000034E-2</c:v>
                </c:pt>
                <c:pt idx="519">
                  <c:v>6.645100000000001E-2</c:v>
                </c:pt>
                <c:pt idx="520">
                  <c:v>6.645100000000001E-2</c:v>
                </c:pt>
                <c:pt idx="521">
                  <c:v>6.6242999999999996E-2</c:v>
                </c:pt>
                <c:pt idx="522">
                  <c:v>6.6242999999999996E-2</c:v>
                </c:pt>
                <c:pt idx="523">
                  <c:v>6.6078000000000012E-2</c:v>
                </c:pt>
                <c:pt idx="524">
                  <c:v>6.6078000000000012E-2</c:v>
                </c:pt>
                <c:pt idx="525">
                  <c:v>6.6078000000000012E-2</c:v>
                </c:pt>
                <c:pt idx="526">
                  <c:v>6.5946000000000032E-2</c:v>
                </c:pt>
                <c:pt idx="527">
                  <c:v>6.5946000000000032E-2</c:v>
                </c:pt>
                <c:pt idx="528">
                  <c:v>6.5840000000000024E-2</c:v>
                </c:pt>
                <c:pt idx="529">
                  <c:v>6.5840000000000024E-2</c:v>
                </c:pt>
                <c:pt idx="530">
                  <c:v>6.5345000000000014E-2</c:v>
                </c:pt>
                <c:pt idx="531">
                  <c:v>6.5345000000000014E-2</c:v>
                </c:pt>
                <c:pt idx="532">
                  <c:v>6.4948000000000033E-2</c:v>
                </c:pt>
                <c:pt idx="533">
                  <c:v>6.4948000000000033E-2</c:v>
                </c:pt>
                <c:pt idx="534">
                  <c:v>6.4630000000000132E-2</c:v>
                </c:pt>
                <c:pt idx="535">
                  <c:v>6.4630000000000132E-2</c:v>
                </c:pt>
                <c:pt idx="536">
                  <c:v>6.4376000000000433E-2</c:v>
                </c:pt>
                <c:pt idx="537">
                  <c:v>6.4376000000000433E-2</c:v>
                </c:pt>
                <c:pt idx="538">
                  <c:v>6.4376000000000433E-2</c:v>
                </c:pt>
                <c:pt idx="539">
                  <c:v>6.4172000000000298E-2</c:v>
                </c:pt>
                <c:pt idx="540">
                  <c:v>6.4172000000000298E-2</c:v>
                </c:pt>
                <c:pt idx="541">
                  <c:v>6.320400000000001E-2</c:v>
                </c:pt>
                <c:pt idx="542">
                  <c:v>6.320400000000001E-2</c:v>
                </c:pt>
                <c:pt idx="543">
                  <c:v>6.2429000000000033E-2</c:v>
                </c:pt>
                <c:pt idx="544">
                  <c:v>6.2429000000000033E-2</c:v>
                </c:pt>
                <c:pt idx="545">
                  <c:v>6.1810000000000205E-2</c:v>
                </c:pt>
                <c:pt idx="546">
                  <c:v>6.1810000000000205E-2</c:v>
                </c:pt>
                <c:pt idx="547">
                  <c:v>6.1315000000000133E-2</c:v>
                </c:pt>
                <c:pt idx="548">
                  <c:v>6.1315000000000133E-2</c:v>
                </c:pt>
                <c:pt idx="549">
                  <c:v>6.0918000000000201E-2</c:v>
                </c:pt>
                <c:pt idx="550">
                  <c:v>6.0918000000000201E-2</c:v>
                </c:pt>
                <c:pt idx="551">
                  <c:v>5.9745000000000034E-2</c:v>
                </c:pt>
                <c:pt idx="552">
                  <c:v>5.9745000000000034E-2</c:v>
                </c:pt>
                <c:pt idx="553">
                  <c:v>5.9745000000000034E-2</c:v>
                </c:pt>
                <c:pt idx="554">
                  <c:v>5.8806000000000296E-2</c:v>
                </c:pt>
                <c:pt idx="555">
                  <c:v>5.8806000000000296E-2</c:v>
                </c:pt>
                <c:pt idx="556">
                  <c:v>5.8055000000000002E-2</c:v>
                </c:pt>
                <c:pt idx="557">
                  <c:v>5.8055000000000002E-2</c:v>
                </c:pt>
                <c:pt idx="558">
                  <c:v>5.7454000000000206E-2</c:v>
                </c:pt>
                <c:pt idx="559">
                  <c:v>5.7454000000000206E-2</c:v>
                </c:pt>
                <c:pt idx="560">
                  <c:v>5.7666000000000342E-2</c:v>
                </c:pt>
                <c:pt idx="561">
                  <c:v>5.7666000000000342E-2</c:v>
                </c:pt>
                <c:pt idx="562">
                  <c:v>5.7836000000000394E-2</c:v>
                </c:pt>
                <c:pt idx="563">
                  <c:v>5.7836000000000394E-2</c:v>
                </c:pt>
                <c:pt idx="564">
                  <c:v>5.7972000000000211E-2</c:v>
                </c:pt>
                <c:pt idx="565">
                  <c:v>5.7972000000000211E-2</c:v>
                </c:pt>
                <c:pt idx="566">
                  <c:v>5.8080000000000034E-2</c:v>
                </c:pt>
                <c:pt idx="567">
                  <c:v>5.8080000000000034E-2</c:v>
                </c:pt>
                <c:pt idx="568">
                  <c:v>5.8080000000000034E-2</c:v>
                </c:pt>
                <c:pt idx="569">
                  <c:v>5.8167000000000114E-2</c:v>
                </c:pt>
                <c:pt idx="570">
                  <c:v>5.8167000000000114E-2</c:v>
                </c:pt>
                <c:pt idx="571">
                  <c:v>5.8389000000000024E-2</c:v>
                </c:pt>
                <c:pt idx="572">
                  <c:v>5.8389000000000024E-2</c:v>
                </c:pt>
                <c:pt idx="573">
                  <c:v>5.8568000000000113E-2</c:v>
                </c:pt>
                <c:pt idx="574">
                  <c:v>5.8568000000000113E-2</c:v>
                </c:pt>
                <c:pt idx="575">
                  <c:v>5.8711000000000228E-2</c:v>
                </c:pt>
                <c:pt idx="576">
                  <c:v>5.8711000000000228E-2</c:v>
                </c:pt>
                <c:pt idx="577">
                  <c:v>5.8826000000000191E-2</c:v>
                </c:pt>
                <c:pt idx="578">
                  <c:v>5.8826000000000191E-2</c:v>
                </c:pt>
                <c:pt idx="579">
                  <c:v>5.8918000000000123E-2</c:v>
                </c:pt>
                <c:pt idx="580">
                  <c:v>5.8918000000000123E-2</c:v>
                </c:pt>
                <c:pt idx="581">
                  <c:v>5.8674999999999998E-2</c:v>
                </c:pt>
                <c:pt idx="582">
                  <c:v>5.8674999999999998E-2</c:v>
                </c:pt>
                <c:pt idx="583">
                  <c:v>5.8674999999999998E-2</c:v>
                </c:pt>
                <c:pt idx="584">
                  <c:v>5.8482000000000235E-2</c:v>
                </c:pt>
                <c:pt idx="585">
                  <c:v>5.8482000000000235E-2</c:v>
                </c:pt>
                <c:pt idx="586">
                  <c:v>5.8327000000000191E-2</c:v>
                </c:pt>
                <c:pt idx="587">
                  <c:v>5.8327000000000191E-2</c:v>
                </c:pt>
                <c:pt idx="588">
                  <c:v>5.8204000000000013E-2</c:v>
                </c:pt>
                <c:pt idx="589">
                  <c:v>5.8204000000000013E-2</c:v>
                </c:pt>
                <c:pt idx="590">
                  <c:v>5.8106000000000164E-2</c:v>
                </c:pt>
                <c:pt idx="591">
                  <c:v>5.8106000000000164E-2</c:v>
                </c:pt>
                <c:pt idx="592">
                  <c:v>5.7078000000000122E-2</c:v>
                </c:pt>
                <c:pt idx="593">
                  <c:v>5.7078000000000122E-2</c:v>
                </c:pt>
                <c:pt idx="594">
                  <c:v>5.6256000000000014E-2</c:v>
                </c:pt>
                <c:pt idx="595">
                  <c:v>5.6256000000000014E-2</c:v>
                </c:pt>
                <c:pt idx="596">
                  <c:v>5.5597000000000278E-2</c:v>
                </c:pt>
                <c:pt idx="597">
                  <c:v>5.5597000000000278E-2</c:v>
                </c:pt>
                <c:pt idx="598">
                  <c:v>5.5071000000000002E-2</c:v>
                </c:pt>
                <c:pt idx="599">
                  <c:v>5.5071000000000002E-2</c:v>
                </c:pt>
                <c:pt idx="600">
                  <c:v>5.5071000000000002E-2</c:v>
                </c:pt>
                <c:pt idx="601">
                  <c:v>5.4582000000000318E-2</c:v>
                </c:pt>
                <c:pt idx="602">
                  <c:v>5.4582000000000318E-2</c:v>
                </c:pt>
                <c:pt idx="603">
                  <c:v>5.4191000000000211E-2</c:v>
                </c:pt>
                <c:pt idx="604">
                  <c:v>5.4191000000000211E-2</c:v>
                </c:pt>
                <c:pt idx="605">
                  <c:v>5.3877000000000022E-2</c:v>
                </c:pt>
                <c:pt idx="606">
                  <c:v>5.3877000000000022E-2</c:v>
                </c:pt>
                <c:pt idx="607">
                  <c:v>5.3626000000000014E-2</c:v>
                </c:pt>
                <c:pt idx="608">
                  <c:v>5.3626000000000014E-2</c:v>
                </c:pt>
                <c:pt idx="609">
                  <c:v>5.3426000000000133E-2</c:v>
                </c:pt>
                <c:pt idx="610">
                  <c:v>5.3426000000000133E-2</c:v>
                </c:pt>
                <c:pt idx="611">
                  <c:v>5.3426000000000133E-2</c:v>
                </c:pt>
                <c:pt idx="612">
                  <c:v>5.2989000000000022E-2</c:v>
                </c:pt>
                <c:pt idx="613">
                  <c:v>5.2989000000000022E-2</c:v>
                </c:pt>
                <c:pt idx="614">
                  <c:v>5.2639000000000012E-2</c:v>
                </c:pt>
                <c:pt idx="615">
                  <c:v>5.2639000000000012E-2</c:v>
                </c:pt>
                <c:pt idx="616">
                  <c:v>5.2358000000000134E-2</c:v>
                </c:pt>
                <c:pt idx="617">
                  <c:v>5.2358000000000134E-2</c:v>
                </c:pt>
                <c:pt idx="618">
                  <c:v>5.2134000000000034E-2</c:v>
                </c:pt>
                <c:pt idx="619">
                  <c:v>5.2134000000000034E-2</c:v>
                </c:pt>
                <c:pt idx="620">
                  <c:v>5.1954E-2</c:v>
                </c:pt>
                <c:pt idx="621">
                  <c:v>5.1954E-2</c:v>
                </c:pt>
                <c:pt idx="622">
                  <c:v>0.90167799999999998</c:v>
                </c:pt>
                <c:pt idx="623">
                  <c:v>0.90167799999999998</c:v>
                </c:pt>
                <c:pt idx="624">
                  <c:v>1.5814909999999998</c:v>
                </c:pt>
                <c:pt idx="625">
                  <c:v>1.5814909999999998</c:v>
                </c:pt>
                <c:pt idx="626">
                  <c:v>2.1253669999999998</c:v>
                </c:pt>
                <c:pt idx="627">
                  <c:v>2.1253669999999998</c:v>
                </c:pt>
                <c:pt idx="628">
                  <c:v>2.5604900000000002</c:v>
                </c:pt>
                <c:pt idx="629">
                  <c:v>2.5604900000000002</c:v>
                </c:pt>
                <c:pt idx="630">
                  <c:v>2.5604900000000002</c:v>
                </c:pt>
                <c:pt idx="631">
                  <c:v>2.9086049999999997</c:v>
                </c:pt>
                <c:pt idx="632">
                  <c:v>2.9086049999999997</c:v>
                </c:pt>
                <c:pt idx="633">
                  <c:v>4.680625</c:v>
                </c:pt>
                <c:pt idx="634">
                  <c:v>4.680625</c:v>
                </c:pt>
                <c:pt idx="635">
                  <c:v>6.0983289999999997</c:v>
                </c:pt>
                <c:pt idx="636">
                  <c:v>6.0983289999999997</c:v>
                </c:pt>
                <c:pt idx="637">
                  <c:v>7.2325609999999996</c:v>
                </c:pt>
                <c:pt idx="638">
                  <c:v>7.2325609999999996</c:v>
                </c:pt>
                <c:pt idx="639">
                  <c:v>8.1400019999999991</c:v>
                </c:pt>
                <c:pt idx="640">
                  <c:v>8.1400019999999991</c:v>
                </c:pt>
                <c:pt idx="641">
                  <c:v>9.196669</c:v>
                </c:pt>
                <c:pt idx="642">
                  <c:v>9.196669</c:v>
                </c:pt>
                <c:pt idx="643">
                  <c:v>10.042081</c:v>
                </c:pt>
                <c:pt idx="644">
                  <c:v>10.042081</c:v>
                </c:pt>
                <c:pt idx="645">
                  <c:v>10.718474000000001</c:v>
                </c:pt>
                <c:pt idx="646">
                  <c:v>10.718474000000001</c:v>
                </c:pt>
                <c:pt idx="647">
                  <c:v>11.259641</c:v>
                </c:pt>
                <c:pt idx="648">
                  <c:v>11.259641</c:v>
                </c:pt>
                <c:pt idx="649">
                  <c:v>11.692615</c:v>
                </c:pt>
                <c:pt idx="650">
                  <c:v>11.692615</c:v>
                </c:pt>
                <c:pt idx="651">
                  <c:v>12.091501000000001</c:v>
                </c:pt>
                <c:pt idx="652">
                  <c:v>12.091501000000001</c:v>
                </c:pt>
                <c:pt idx="653">
                  <c:v>12.410598</c:v>
                </c:pt>
                <c:pt idx="654">
                  <c:v>12.410598</c:v>
                </c:pt>
                <c:pt idx="655">
                  <c:v>12.410598</c:v>
                </c:pt>
                <c:pt idx="656">
                  <c:v>12.665864000000004</c:v>
                </c:pt>
                <c:pt idx="657">
                  <c:v>12.870069000000004</c:v>
                </c:pt>
                <c:pt idx="658">
                  <c:v>12.870069000000004</c:v>
                </c:pt>
                <c:pt idx="659">
                  <c:v>12.870069000000004</c:v>
                </c:pt>
                <c:pt idx="660">
                  <c:v>13.033425000000001</c:v>
                </c:pt>
                <c:pt idx="661">
                  <c:v>13.033425000000001</c:v>
                </c:pt>
                <c:pt idx="662">
                  <c:v>13.175881</c:v>
                </c:pt>
                <c:pt idx="663">
                  <c:v>13.175881</c:v>
                </c:pt>
                <c:pt idx="664">
                  <c:v>13.289975</c:v>
                </c:pt>
                <c:pt idx="665">
                  <c:v>13.454536000000072</c:v>
                </c:pt>
                <c:pt idx="666">
                  <c:v>13.513149</c:v>
                </c:pt>
                <c:pt idx="667">
                  <c:v>13.513149</c:v>
                </c:pt>
                <c:pt idx="668">
                  <c:v>13.566916000000004</c:v>
                </c:pt>
                <c:pt idx="669">
                  <c:v>13.566916000000004</c:v>
                </c:pt>
                <c:pt idx="670">
                  <c:v>13.609986000000006</c:v>
                </c:pt>
                <c:pt idx="671">
                  <c:v>13.609986000000006</c:v>
                </c:pt>
                <c:pt idx="672">
                  <c:v>13.644485</c:v>
                </c:pt>
                <c:pt idx="673">
                  <c:v>13.644485</c:v>
                </c:pt>
                <c:pt idx="674">
                  <c:v>13.672121000000001</c:v>
                </c:pt>
                <c:pt idx="675">
                  <c:v>13.672121000000001</c:v>
                </c:pt>
                <c:pt idx="676">
                  <c:v>13.685572000000002</c:v>
                </c:pt>
                <c:pt idx="677">
                  <c:v>13.685572000000002</c:v>
                </c:pt>
                <c:pt idx="678">
                  <c:v>13.685572000000002</c:v>
                </c:pt>
                <c:pt idx="679">
                  <c:v>13.696327</c:v>
                </c:pt>
                <c:pt idx="680">
                  <c:v>13.696327</c:v>
                </c:pt>
                <c:pt idx="681">
                  <c:v>13.704927</c:v>
                </c:pt>
                <c:pt idx="682">
                  <c:v>13.704927</c:v>
                </c:pt>
                <c:pt idx="683">
                  <c:v>13.711804000000001</c:v>
                </c:pt>
                <c:pt idx="684">
                  <c:v>13.711804000000001</c:v>
                </c:pt>
                <c:pt idx="685">
                  <c:v>13.717302999999999</c:v>
                </c:pt>
                <c:pt idx="686">
                  <c:v>13.717302999999999</c:v>
                </c:pt>
                <c:pt idx="687">
                  <c:v>13.742747</c:v>
                </c:pt>
                <c:pt idx="688">
                  <c:v>13.742747</c:v>
                </c:pt>
                <c:pt idx="689">
                  <c:v>13.763074</c:v>
                </c:pt>
                <c:pt idx="690">
                  <c:v>13.763074</c:v>
                </c:pt>
                <c:pt idx="691">
                  <c:v>13.763074</c:v>
                </c:pt>
                <c:pt idx="692">
                  <c:v>13.779311999999999</c:v>
                </c:pt>
                <c:pt idx="693">
                  <c:v>13.779311999999999</c:v>
                </c:pt>
                <c:pt idx="694">
                  <c:v>13.792285</c:v>
                </c:pt>
                <c:pt idx="695">
                  <c:v>13.792285</c:v>
                </c:pt>
                <c:pt idx="696">
                  <c:v>13.802648000000024</c:v>
                </c:pt>
                <c:pt idx="697">
                  <c:v>13.802648000000024</c:v>
                </c:pt>
                <c:pt idx="698">
                  <c:v>13.809627000000004</c:v>
                </c:pt>
                <c:pt idx="699">
                  <c:v>13.809627000000004</c:v>
                </c:pt>
                <c:pt idx="700">
                  <c:v>13.815348</c:v>
                </c:pt>
                <c:pt idx="701">
                  <c:v>13.815348</c:v>
                </c:pt>
                <c:pt idx="702">
                  <c:v>13.820035000000004</c:v>
                </c:pt>
                <c:pt idx="703">
                  <c:v>13.820035000000004</c:v>
                </c:pt>
                <c:pt idx="704">
                  <c:v>13.820035000000004</c:v>
                </c:pt>
                <c:pt idx="705">
                  <c:v>13.823873000000001</c:v>
                </c:pt>
                <c:pt idx="706">
                  <c:v>13.823873000000001</c:v>
                </c:pt>
                <c:pt idx="707">
                  <c:v>13.827013000000001</c:v>
                </c:pt>
                <c:pt idx="708">
                  <c:v>13.827013000000001</c:v>
                </c:pt>
                <c:pt idx="709">
                  <c:v>13.824170000000001</c:v>
                </c:pt>
                <c:pt idx="710">
                  <c:v>13.824170000000001</c:v>
                </c:pt>
                <c:pt idx="711">
                  <c:v>13.821860000000001</c:v>
                </c:pt>
                <c:pt idx="712">
                  <c:v>13.821860000000001</c:v>
                </c:pt>
                <c:pt idx="713">
                  <c:v>13.819983000000002</c:v>
                </c:pt>
                <c:pt idx="714">
                  <c:v>13.819983000000002</c:v>
                </c:pt>
                <c:pt idx="715">
                  <c:v>13.818458</c:v>
                </c:pt>
                <c:pt idx="716">
                  <c:v>13.818458</c:v>
                </c:pt>
                <c:pt idx="717">
                  <c:v>13.806682000000057</c:v>
                </c:pt>
                <c:pt idx="718">
                  <c:v>13.806682000000057</c:v>
                </c:pt>
                <c:pt idx="719">
                  <c:v>13.806682000000057</c:v>
                </c:pt>
                <c:pt idx="720">
                  <c:v>13.797298</c:v>
                </c:pt>
                <c:pt idx="721">
                  <c:v>13.797298</c:v>
                </c:pt>
                <c:pt idx="722">
                  <c:v>13.789823999999999</c:v>
                </c:pt>
                <c:pt idx="723">
                  <c:v>13.789823999999999</c:v>
                </c:pt>
                <c:pt idx="724">
                  <c:v>13.783868999999999</c:v>
                </c:pt>
                <c:pt idx="725">
                  <c:v>13.783868999999999</c:v>
                </c:pt>
                <c:pt idx="726">
                  <c:v>13.779123999999999</c:v>
                </c:pt>
                <c:pt idx="727">
                  <c:v>13.779123999999999</c:v>
                </c:pt>
                <c:pt idx="728">
                  <c:v>13.782723000000001</c:v>
                </c:pt>
                <c:pt idx="729">
                  <c:v>13.782723000000001</c:v>
                </c:pt>
                <c:pt idx="730">
                  <c:v>13.782723000000001</c:v>
                </c:pt>
                <c:pt idx="731">
                  <c:v>13.785454000000026</c:v>
                </c:pt>
                <c:pt idx="732">
                  <c:v>13.785454000000026</c:v>
                </c:pt>
                <c:pt idx="733">
                  <c:v>13.787519</c:v>
                </c:pt>
                <c:pt idx="734">
                  <c:v>13.787519</c:v>
                </c:pt>
                <c:pt idx="735">
                  <c:v>13.789075</c:v>
                </c:pt>
                <c:pt idx="736">
                  <c:v>13.789075</c:v>
                </c:pt>
                <c:pt idx="737">
                  <c:v>13.790244</c:v>
                </c:pt>
                <c:pt idx="738">
                  <c:v>13.790244</c:v>
                </c:pt>
                <c:pt idx="739">
                  <c:v>13.800911000000001</c:v>
                </c:pt>
                <c:pt idx="740">
                  <c:v>13.800911000000001</c:v>
                </c:pt>
                <c:pt idx="741">
                  <c:v>13.809436000000082</c:v>
                </c:pt>
                <c:pt idx="742">
                  <c:v>13.809436000000082</c:v>
                </c:pt>
                <c:pt idx="743">
                  <c:v>13.81625</c:v>
                </c:pt>
                <c:pt idx="744">
                  <c:v>13.81625</c:v>
                </c:pt>
                <c:pt idx="745">
                  <c:v>13.81625</c:v>
                </c:pt>
                <c:pt idx="746">
                  <c:v>13.821695</c:v>
                </c:pt>
                <c:pt idx="747">
                  <c:v>13.821695</c:v>
                </c:pt>
                <c:pt idx="748">
                  <c:v>13.810278</c:v>
                </c:pt>
                <c:pt idx="749">
                  <c:v>13.810278</c:v>
                </c:pt>
                <c:pt idx="750">
                  <c:v>13.801139000000004</c:v>
                </c:pt>
                <c:pt idx="751">
                  <c:v>13.801139000000004</c:v>
                </c:pt>
                <c:pt idx="752">
                  <c:v>13.793825</c:v>
                </c:pt>
                <c:pt idx="753">
                  <c:v>13.793825</c:v>
                </c:pt>
                <c:pt idx="754">
                  <c:v>13.787970999999999</c:v>
                </c:pt>
                <c:pt idx="755">
                  <c:v>13.787970999999999</c:v>
                </c:pt>
                <c:pt idx="756">
                  <c:v>13.783285000000001</c:v>
                </c:pt>
                <c:pt idx="757">
                  <c:v>13.783285000000001</c:v>
                </c:pt>
                <c:pt idx="758">
                  <c:v>13.792336000000002</c:v>
                </c:pt>
                <c:pt idx="759">
                  <c:v>13.792336000000002</c:v>
                </c:pt>
                <c:pt idx="760">
                  <c:v>13.799630000000002</c:v>
                </c:pt>
                <c:pt idx="761">
                  <c:v>13.799630000000002</c:v>
                </c:pt>
                <c:pt idx="762">
                  <c:v>13.805507000000059</c:v>
                </c:pt>
                <c:pt idx="763">
                  <c:v>13.805507000000059</c:v>
                </c:pt>
                <c:pt idx="764">
                  <c:v>13.805507000000059</c:v>
                </c:pt>
                <c:pt idx="765">
                  <c:v>13.810242000000002</c:v>
                </c:pt>
                <c:pt idx="766">
                  <c:v>13.810242000000002</c:v>
                </c:pt>
                <c:pt idx="767">
                  <c:v>13.814056000000004</c:v>
                </c:pt>
                <c:pt idx="768">
                  <c:v>13.814056000000004</c:v>
                </c:pt>
                <c:pt idx="769">
                  <c:v>13.811183</c:v>
                </c:pt>
                <c:pt idx="770">
                  <c:v>13.811183</c:v>
                </c:pt>
                <c:pt idx="771">
                  <c:v>13.808928</c:v>
                </c:pt>
                <c:pt idx="772">
                  <c:v>13.808928</c:v>
                </c:pt>
                <c:pt idx="773">
                  <c:v>13.807158000000001</c:v>
                </c:pt>
                <c:pt idx="774">
                  <c:v>13.807158000000001</c:v>
                </c:pt>
                <c:pt idx="775">
                  <c:v>13.805772000000006</c:v>
                </c:pt>
                <c:pt idx="776">
                  <c:v>13.805772000000006</c:v>
                </c:pt>
                <c:pt idx="777">
                  <c:v>13.804685000000006</c:v>
                </c:pt>
                <c:pt idx="778">
                  <c:v>13.804685000000006</c:v>
                </c:pt>
                <c:pt idx="779">
                  <c:v>13.804685000000006</c:v>
                </c:pt>
                <c:pt idx="780">
                  <c:v>13.805495000000061</c:v>
                </c:pt>
                <c:pt idx="781">
                  <c:v>13.805495000000061</c:v>
                </c:pt>
                <c:pt idx="782">
                  <c:v>13.805956000000052</c:v>
                </c:pt>
                <c:pt idx="783">
                  <c:v>13.805956000000052</c:v>
                </c:pt>
                <c:pt idx="784">
                  <c:v>13.806173000000001</c:v>
                </c:pt>
                <c:pt idx="785">
                  <c:v>13.806173000000001</c:v>
                </c:pt>
                <c:pt idx="786">
                  <c:v>13.806228000000001</c:v>
                </c:pt>
                <c:pt idx="787">
                  <c:v>13.806228000000001</c:v>
                </c:pt>
                <c:pt idx="788">
                  <c:v>13.799958999999999</c:v>
                </c:pt>
                <c:pt idx="789">
                  <c:v>13.799958999999999</c:v>
                </c:pt>
                <c:pt idx="790">
                  <c:v>13.794920999999997</c:v>
                </c:pt>
                <c:pt idx="791">
                  <c:v>13.794920999999997</c:v>
                </c:pt>
                <c:pt idx="792">
                  <c:v>13.790872999999999</c:v>
                </c:pt>
                <c:pt idx="793">
                  <c:v>13.790872999999999</c:v>
                </c:pt>
                <c:pt idx="794">
                  <c:v>13.790872999999999</c:v>
                </c:pt>
                <c:pt idx="795">
                  <c:v>13.78762</c:v>
                </c:pt>
                <c:pt idx="796">
                  <c:v>13.78762</c:v>
                </c:pt>
                <c:pt idx="797">
                  <c:v>13.785005</c:v>
                </c:pt>
                <c:pt idx="798">
                  <c:v>13.790065</c:v>
                </c:pt>
                <c:pt idx="799">
                  <c:v>13.790065</c:v>
                </c:pt>
                <c:pt idx="800">
                  <c:v>13.790065</c:v>
                </c:pt>
                <c:pt idx="801">
                  <c:v>13.794226999999999</c:v>
                </c:pt>
                <c:pt idx="802">
                  <c:v>13.794226999999999</c:v>
                </c:pt>
                <c:pt idx="803">
                  <c:v>13.797647</c:v>
                </c:pt>
                <c:pt idx="804">
                  <c:v>13.797647</c:v>
                </c:pt>
                <c:pt idx="805">
                  <c:v>13.800455000000024</c:v>
                </c:pt>
                <c:pt idx="806">
                  <c:v>13.802759000000048</c:v>
                </c:pt>
                <c:pt idx="807">
                  <c:v>13.802759000000048</c:v>
                </c:pt>
                <c:pt idx="808">
                  <c:v>13.802759000000048</c:v>
                </c:pt>
                <c:pt idx="809">
                  <c:v>13.810484000000061</c:v>
                </c:pt>
                <c:pt idx="810">
                  <c:v>13.816687000000048</c:v>
                </c:pt>
                <c:pt idx="811">
                  <c:v>13.816687000000048</c:v>
                </c:pt>
                <c:pt idx="812">
                  <c:v>13.816687000000048</c:v>
                </c:pt>
                <c:pt idx="813">
                  <c:v>13.821668000000001</c:v>
                </c:pt>
                <c:pt idx="814">
                  <c:v>13.821668000000001</c:v>
                </c:pt>
                <c:pt idx="815">
                  <c:v>13.825667000000006</c:v>
                </c:pt>
                <c:pt idx="816">
                  <c:v>13.825667000000006</c:v>
                </c:pt>
                <c:pt idx="817">
                  <c:v>13.82888</c:v>
                </c:pt>
                <c:pt idx="818">
                  <c:v>13.82888</c:v>
                </c:pt>
                <c:pt idx="819">
                  <c:v>13.829838000000002</c:v>
                </c:pt>
                <c:pt idx="820">
                  <c:v>13.829838000000002</c:v>
                </c:pt>
                <c:pt idx="821">
                  <c:v>13.830571000000001</c:v>
                </c:pt>
                <c:pt idx="822">
                  <c:v>13.830571000000001</c:v>
                </c:pt>
                <c:pt idx="823">
                  <c:v>13.831132</c:v>
                </c:pt>
                <c:pt idx="824">
                  <c:v>13.831132</c:v>
                </c:pt>
                <c:pt idx="825">
                  <c:v>13.83156</c:v>
                </c:pt>
                <c:pt idx="826">
                  <c:v>13.83156</c:v>
                </c:pt>
                <c:pt idx="827">
                  <c:v>13.83156</c:v>
                </c:pt>
                <c:pt idx="828">
                  <c:v>13.833568</c:v>
                </c:pt>
                <c:pt idx="829">
                  <c:v>13.833568</c:v>
                </c:pt>
                <c:pt idx="830">
                  <c:v>13.835254000000004</c:v>
                </c:pt>
                <c:pt idx="831">
                  <c:v>13.835254000000004</c:v>
                </c:pt>
                <c:pt idx="832">
                  <c:v>13.836666000000006</c:v>
                </c:pt>
                <c:pt idx="833">
                  <c:v>13.836666000000006</c:v>
                </c:pt>
                <c:pt idx="834">
                  <c:v>13.837848000000001</c:v>
                </c:pt>
                <c:pt idx="835">
                  <c:v>13.837848000000001</c:v>
                </c:pt>
                <c:pt idx="836">
                  <c:v>13.838834</c:v>
                </c:pt>
                <c:pt idx="837">
                  <c:v>13.838834</c:v>
                </c:pt>
                <c:pt idx="838">
                  <c:v>13.840749000000002</c:v>
                </c:pt>
                <c:pt idx="839">
                  <c:v>13.840749000000002</c:v>
                </c:pt>
                <c:pt idx="840">
                  <c:v>13.840749000000002</c:v>
                </c:pt>
                <c:pt idx="841">
                  <c:v>13.842267</c:v>
                </c:pt>
                <c:pt idx="842">
                  <c:v>13.842267</c:v>
                </c:pt>
                <c:pt idx="843">
                  <c:v>13.84347</c:v>
                </c:pt>
                <c:pt idx="844">
                  <c:v>13.84347</c:v>
                </c:pt>
                <c:pt idx="845">
                  <c:v>13.844422</c:v>
                </c:pt>
                <c:pt idx="846">
                  <c:v>13.844422</c:v>
                </c:pt>
                <c:pt idx="847">
                  <c:v>13.845178000000001</c:v>
                </c:pt>
                <c:pt idx="848">
                  <c:v>13.845178000000001</c:v>
                </c:pt>
                <c:pt idx="849">
                  <c:v>13.834545</c:v>
                </c:pt>
                <c:pt idx="850">
                  <c:v>13.834545</c:v>
                </c:pt>
                <c:pt idx="851">
                  <c:v>13.825940000000006</c:v>
                </c:pt>
                <c:pt idx="852">
                  <c:v>13.825940000000006</c:v>
                </c:pt>
                <c:pt idx="853">
                  <c:v>13.818977</c:v>
                </c:pt>
                <c:pt idx="854">
                  <c:v>13.818977</c:v>
                </c:pt>
                <c:pt idx="855">
                  <c:v>13.813345</c:v>
                </c:pt>
                <c:pt idx="856">
                  <c:v>13.813345</c:v>
                </c:pt>
                <c:pt idx="857">
                  <c:v>13.813345</c:v>
                </c:pt>
                <c:pt idx="858">
                  <c:v>13.808788</c:v>
                </c:pt>
                <c:pt idx="859">
                  <c:v>13.808788</c:v>
                </c:pt>
                <c:pt idx="860">
                  <c:v>13.808564000000002</c:v>
                </c:pt>
                <c:pt idx="861">
                  <c:v>13.808564000000002</c:v>
                </c:pt>
                <c:pt idx="862">
                  <c:v>13.808351999999999</c:v>
                </c:pt>
                <c:pt idx="863">
                  <c:v>13.808351999999999</c:v>
                </c:pt>
                <c:pt idx="864">
                  <c:v>13.808158000000001</c:v>
                </c:pt>
                <c:pt idx="865">
                  <c:v>13.808158000000001</c:v>
                </c:pt>
                <c:pt idx="866">
                  <c:v>13.807981</c:v>
                </c:pt>
                <c:pt idx="867">
                  <c:v>13.807981</c:v>
                </c:pt>
                <c:pt idx="868">
                  <c:v>13.807981</c:v>
                </c:pt>
                <c:pt idx="869">
                  <c:v>13.808973</c:v>
                </c:pt>
                <c:pt idx="870">
                  <c:v>13.808973</c:v>
                </c:pt>
                <c:pt idx="871">
                  <c:v>13.80982</c:v>
                </c:pt>
                <c:pt idx="872">
                  <c:v>13.80982</c:v>
                </c:pt>
                <c:pt idx="873">
                  <c:v>13.810540000000024</c:v>
                </c:pt>
                <c:pt idx="874">
                  <c:v>13.810540000000024</c:v>
                </c:pt>
                <c:pt idx="875">
                  <c:v>13.811151000000001</c:v>
                </c:pt>
                <c:pt idx="876">
                  <c:v>13.811151000000001</c:v>
                </c:pt>
                <c:pt idx="877">
                  <c:v>13.811666000000002</c:v>
                </c:pt>
                <c:pt idx="878">
                  <c:v>13.811666000000002</c:v>
                </c:pt>
                <c:pt idx="879">
                  <c:v>13.812881000000004</c:v>
                </c:pt>
                <c:pt idx="880">
                  <c:v>13.812881000000004</c:v>
                </c:pt>
                <c:pt idx="881">
                  <c:v>13.813858</c:v>
                </c:pt>
                <c:pt idx="882">
                  <c:v>13.813858</c:v>
                </c:pt>
                <c:pt idx="883">
                  <c:v>13.814642000000006</c:v>
                </c:pt>
                <c:pt idx="884">
                  <c:v>13.814642000000006</c:v>
                </c:pt>
                <c:pt idx="885">
                  <c:v>13.814642000000006</c:v>
                </c:pt>
                <c:pt idx="886">
                  <c:v>13.815272</c:v>
                </c:pt>
                <c:pt idx="887">
                  <c:v>13.815272</c:v>
                </c:pt>
                <c:pt idx="888">
                  <c:v>13.815779000000004</c:v>
                </c:pt>
                <c:pt idx="889">
                  <c:v>13.815779000000004</c:v>
                </c:pt>
                <c:pt idx="890">
                  <c:v>13.825502000000052</c:v>
                </c:pt>
                <c:pt idx="891">
                  <c:v>13.825502000000052</c:v>
                </c:pt>
                <c:pt idx="892">
                  <c:v>13.833365000000001</c:v>
                </c:pt>
                <c:pt idx="893">
                  <c:v>13.833365000000001</c:v>
                </c:pt>
                <c:pt idx="894">
                  <c:v>13.839722</c:v>
                </c:pt>
                <c:pt idx="895">
                  <c:v>13.839722</c:v>
                </c:pt>
                <c:pt idx="896">
                  <c:v>13.844860000000001</c:v>
                </c:pt>
                <c:pt idx="897">
                  <c:v>13.844860000000001</c:v>
                </c:pt>
                <c:pt idx="898">
                  <c:v>13.849013000000001</c:v>
                </c:pt>
                <c:pt idx="899">
                  <c:v>13.849013000000001</c:v>
                </c:pt>
                <c:pt idx="900">
                  <c:v>13.849013000000001</c:v>
                </c:pt>
                <c:pt idx="901">
                  <c:v>13.856277</c:v>
                </c:pt>
                <c:pt idx="902">
                  <c:v>13.856277</c:v>
                </c:pt>
                <c:pt idx="903">
                  <c:v>13.862088000000048</c:v>
                </c:pt>
                <c:pt idx="904">
                  <c:v>13.862088000000048</c:v>
                </c:pt>
                <c:pt idx="905">
                  <c:v>13.866737000000061</c:v>
                </c:pt>
                <c:pt idx="906">
                  <c:v>13.866737000000061</c:v>
                </c:pt>
                <c:pt idx="907">
                  <c:v>13.870458000000006</c:v>
                </c:pt>
                <c:pt idx="908">
                  <c:v>13.870458000000006</c:v>
                </c:pt>
                <c:pt idx="909">
                  <c:v>13.868896000000024</c:v>
                </c:pt>
                <c:pt idx="910">
                  <c:v>13.868896000000024</c:v>
                </c:pt>
                <c:pt idx="911">
                  <c:v>13.868896000000024</c:v>
                </c:pt>
                <c:pt idx="912">
                  <c:v>13.867620000000002</c:v>
                </c:pt>
                <c:pt idx="913">
                  <c:v>13.867620000000002</c:v>
                </c:pt>
                <c:pt idx="914">
                  <c:v>13.866577000000024</c:v>
                </c:pt>
                <c:pt idx="915">
                  <c:v>13.866577000000024</c:v>
                </c:pt>
                <c:pt idx="916">
                  <c:v>13.865726000000059</c:v>
                </c:pt>
                <c:pt idx="917">
                  <c:v>13.865726000000059</c:v>
                </c:pt>
                <c:pt idx="918">
                  <c:v>13.865031000000052</c:v>
                </c:pt>
                <c:pt idx="919">
                  <c:v>13.865031000000052</c:v>
                </c:pt>
                <c:pt idx="920">
                  <c:v>13.201150999999999</c:v>
                </c:pt>
                <c:pt idx="921">
                  <c:v>13.201150999999999</c:v>
                </c:pt>
                <c:pt idx="922">
                  <c:v>13.201150999999999</c:v>
                </c:pt>
                <c:pt idx="923">
                  <c:v>12.670009</c:v>
                </c:pt>
                <c:pt idx="924">
                  <c:v>12.245066</c:v>
                </c:pt>
                <c:pt idx="925">
                  <c:v>12.245066</c:v>
                </c:pt>
                <c:pt idx="926">
                  <c:v>12.245066</c:v>
                </c:pt>
                <c:pt idx="927">
                  <c:v>11.905087000000048</c:v>
                </c:pt>
                <c:pt idx="928">
                  <c:v>11.905087000000048</c:v>
                </c:pt>
                <c:pt idx="929">
                  <c:v>11.633085000000001</c:v>
                </c:pt>
                <c:pt idx="930">
                  <c:v>11.633085000000001</c:v>
                </c:pt>
                <c:pt idx="931">
                  <c:v>9.8077670000000001</c:v>
                </c:pt>
                <c:pt idx="932">
                  <c:v>9.8077670000000001</c:v>
                </c:pt>
                <c:pt idx="933">
                  <c:v>8.3475140000000003</c:v>
                </c:pt>
                <c:pt idx="934">
                  <c:v>8.3475140000000003</c:v>
                </c:pt>
                <c:pt idx="935">
                  <c:v>5.4971079999999946</c:v>
                </c:pt>
                <c:pt idx="936">
                  <c:v>5.4971079999999946</c:v>
                </c:pt>
                <c:pt idx="937">
                  <c:v>4.504003</c:v>
                </c:pt>
                <c:pt idx="938">
                  <c:v>4.504003</c:v>
                </c:pt>
                <c:pt idx="939">
                  <c:v>3.7095189999999998</c:v>
                </c:pt>
                <c:pt idx="940">
                  <c:v>3.7095189999999998</c:v>
                </c:pt>
                <c:pt idx="941">
                  <c:v>3.0739310000000106</c:v>
                </c:pt>
                <c:pt idx="942">
                  <c:v>3.0739310000000106</c:v>
                </c:pt>
                <c:pt idx="943">
                  <c:v>3.0739310000000106</c:v>
                </c:pt>
                <c:pt idx="944">
                  <c:v>2.5654619999999997</c:v>
                </c:pt>
                <c:pt idx="945">
                  <c:v>2.5654619999999997</c:v>
                </c:pt>
                <c:pt idx="946">
                  <c:v>2.095837</c:v>
                </c:pt>
                <c:pt idx="947">
                  <c:v>2.095837</c:v>
                </c:pt>
                <c:pt idx="948">
                  <c:v>1.7201370000000038</c:v>
                </c:pt>
                <c:pt idx="949">
                  <c:v>1.7201370000000038</c:v>
                </c:pt>
                <c:pt idx="950">
                  <c:v>1.4195749999999923</c:v>
                </c:pt>
                <c:pt idx="951">
                  <c:v>1.4195749999999923</c:v>
                </c:pt>
                <c:pt idx="952">
                  <c:v>1.179125</c:v>
                </c:pt>
                <c:pt idx="953">
                  <c:v>1.179125</c:v>
                </c:pt>
                <c:pt idx="954">
                  <c:v>0.986765</c:v>
                </c:pt>
                <c:pt idx="955">
                  <c:v>0.986765</c:v>
                </c:pt>
                <c:pt idx="956">
                  <c:v>0.81589100000000336</c:v>
                </c:pt>
                <c:pt idx="957">
                  <c:v>0.81589100000000336</c:v>
                </c:pt>
                <c:pt idx="958">
                  <c:v>0.67919000000000396</c:v>
                </c:pt>
                <c:pt idx="959">
                  <c:v>0.67919000000000396</c:v>
                </c:pt>
                <c:pt idx="960">
                  <c:v>0.56982699999999997</c:v>
                </c:pt>
                <c:pt idx="961">
                  <c:v>0.56982699999999997</c:v>
                </c:pt>
                <c:pt idx="962">
                  <c:v>0.56982699999999997</c:v>
                </c:pt>
                <c:pt idx="963">
                  <c:v>0.48233600000000032</c:v>
                </c:pt>
                <c:pt idx="964">
                  <c:v>0.48233600000000032</c:v>
                </c:pt>
                <c:pt idx="965">
                  <c:v>0.41234200000000032</c:v>
                </c:pt>
                <c:pt idx="966">
                  <c:v>0.41234200000000032</c:v>
                </c:pt>
                <c:pt idx="967">
                  <c:v>0.35448500000000038</c:v>
                </c:pt>
                <c:pt idx="968">
                  <c:v>0.35448500000000038</c:v>
                </c:pt>
                <c:pt idx="969">
                  <c:v>0.30819800000000008</c:v>
                </c:pt>
                <c:pt idx="970">
                  <c:v>0.30819800000000008</c:v>
                </c:pt>
                <c:pt idx="971">
                  <c:v>0.27116800000000002</c:v>
                </c:pt>
                <c:pt idx="972">
                  <c:v>0.27116800000000002</c:v>
                </c:pt>
                <c:pt idx="973">
                  <c:v>0.24154400000000081</c:v>
                </c:pt>
                <c:pt idx="974">
                  <c:v>0.24154400000000081</c:v>
                </c:pt>
                <c:pt idx="975">
                  <c:v>0.21520200000000081</c:v>
                </c:pt>
                <c:pt idx="976">
                  <c:v>0.21520200000000081</c:v>
                </c:pt>
                <c:pt idx="977">
                  <c:v>0.19412800000000024</c:v>
                </c:pt>
                <c:pt idx="978">
                  <c:v>0.19412800000000024</c:v>
                </c:pt>
                <c:pt idx="979">
                  <c:v>0.19412800000000024</c:v>
                </c:pt>
                <c:pt idx="980">
                  <c:v>0.17726800000000081</c:v>
                </c:pt>
                <c:pt idx="981">
                  <c:v>0.17726800000000081</c:v>
                </c:pt>
                <c:pt idx="982">
                  <c:v>0.16378100000000054</c:v>
                </c:pt>
                <c:pt idx="983">
                  <c:v>0.16378100000000054</c:v>
                </c:pt>
                <c:pt idx="984">
                  <c:v>0.15299100000000107</c:v>
                </c:pt>
                <c:pt idx="985">
                  <c:v>0.15299100000000107</c:v>
                </c:pt>
                <c:pt idx="986">
                  <c:v>0.14282400000000001</c:v>
                </c:pt>
                <c:pt idx="987">
                  <c:v>0.14282400000000001</c:v>
                </c:pt>
                <c:pt idx="988">
                  <c:v>0.13469100000000001</c:v>
                </c:pt>
                <c:pt idx="989">
                  <c:v>0.13469100000000001</c:v>
                </c:pt>
                <c:pt idx="990">
                  <c:v>0.12818399999999988</c:v>
                </c:pt>
                <c:pt idx="991">
                  <c:v>0.12818399999999988</c:v>
                </c:pt>
                <c:pt idx="992">
                  <c:v>0.122979</c:v>
                </c:pt>
                <c:pt idx="993">
                  <c:v>0.122979</c:v>
                </c:pt>
                <c:pt idx="994">
                  <c:v>0.11881500000000021</c:v>
                </c:pt>
                <c:pt idx="995">
                  <c:v>0.11881500000000021</c:v>
                </c:pt>
                <c:pt idx="996">
                  <c:v>0.11568199999999999</c:v>
                </c:pt>
                <c:pt idx="997">
                  <c:v>0.11568199999999999</c:v>
                </c:pt>
                <c:pt idx="998">
                  <c:v>0.11568199999999999</c:v>
                </c:pt>
                <c:pt idx="999">
                  <c:v>0.11317500000000048</c:v>
                </c:pt>
                <c:pt idx="1000">
                  <c:v>0.11317500000000048</c:v>
                </c:pt>
                <c:pt idx="1001">
                  <c:v>0.11117000000000021</c:v>
                </c:pt>
                <c:pt idx="1002">
                  <c:v>0.11117000000000021</c:v>
                </c:pt>
                <c:pt idx="1003">
                  <c:v>0.10956600000000054</c:v>
                </c:pt>
                <c:pt idx="1004">
                  <c:v>0.10956600000000054</c:v>
                </c:pt>
                <c:pt idx="1005">
                  <c:v>0.10828300000000039</c:v>
                </c:pt>
                <c:pt idx="1006">
                  <c:v>0.10828300000000039</c:v>
                </c:pt>
                <c:pt idx="1007">
                  <c:v>0.10617100000000022</c:v>
                </c:pt>
                <c:pt idx="1008">
                  <c:v>0.10617100000000022</c:v>
                </c:pt>
                <c:pt idx="1009">
                  <c:v>0.10617100000000022</c:v>
                </c:pt>
                <c:pt idx="1010">
                  <c:v>0.10448200000000002</c:v>
                </c:pt>
                <c:pt idx="1011">
                  <c:v>0.10448200000000002</c:v>
                </c:pt>
                <c:pt idx="1012">
                  <c:v>0.10313100000000019</c:v>
                </c:pt>
                <c:pt idx="1013">
                  <c:v>0.10313100000000019</c:v>
                </c:pt>
                <c:pt idx="1014">
                  <c:v>0.10205</c:v>
                </c:pt>
                <c:pt idx="1015">
                  <c:v>0.10205</c:v>
                </c:pt>
                <c:pt idx="1016">
                  <c:v>9.9956000000000739E-2</c:v>
                </c:pt>
                <c:pt idx="1017">
                  <c:v>9.9956000000000739E-2</c:v>
                </c:pt>
                <c:pt idx="1018">
                  <c:v>9.8281000000000063E-2</c:v>
                </c:pt>
                <c:pt idx="1019">
                  <c:v>9.8281000000000063E-2</c:v>
                </c:pt>
                <c:pt idx="1020">
                  <c:v>9.6942E-2</c:v>
                </c:pt>
                <c:pt idx="1021">
                  <c:v>9.6942E-2</c:v>
                </c:pt>
                <c:pt idx="1022">
                  <c:v>9.6942E-2</c:v>
                </c:pt>
                <c:pt idx="1023">
                  <c:v>9.5870000000000066E-2</c:v>
                </c:pt>
                <c:pt idx="1024">
                  <c:v>9.5870000000000066E-2</c:v>
                </c:pt>
                <c:pt idx="1025">
                  <c:v>9.5013E-2</c:v>
                </c:pt>
                <c:pt idx="1026">
                  <c:v>9.5013E-2</c:v>
                </c:pt>
                <c:pt idx="1027">
                  <c:v>9.3082000000000026E-2</c:v>
                </c:pt>
                <c:pt idx="1028">
                  <c:v>9.3082000000000026E-2</c:v>
                </c:pt>
                <c:pt idx="1029">
                  <c:v>9.153600000000045E-2</c:v>
                </c:pt>
                <c:pt idx="1030">
                  <c:v>9.153600000000045E-2</c:v>
                </c:pt>
                <c:pt idx="1031">
                  <c:v>9.0300000000000005E-2</c:v>
                </c:pt>
                <c:pt idx="1032">
                  <c:v>9.0300000000000005E-2</c:v>
                </c:pt>
                <c:pt idx="1033">
                  <c:v>8.9310000000000028E-2</c:v>
                </c:pt>
                <c:pt idx="1034">
                  <c:v>8.8518000000000555E-2</c:v>
                </c:pt>
                <c:pt idx="1035">
                  <c:v>8.8518000000000555E-2</c:v>
                </c:pt>
                <c:pt idx="1036">
                  <c:v>8.6092000000000043E-2</c:v>
                </c:pt>
                <c:pt idx="1037">
                  <c:v>8.6092000000000043E-2</c:v>
                </c:pt>
                <c:pt idx="1038">
                  <c:v>8.4151000000000267E-2</c:v>
                </c:pt>
                <c:pt idx="1039">
                  <c:v>8.4151000000000267E-2</c:v>
                </c:pt>
                <c:pt idx="1040">
                  <c:v>8.4151000000000267E-2</c:v>
                </c:pt>
                <c:pt idx="1041">
                  <c:v>8.2597000000000267E-2</c:v>
                </c:pt>
                <c:pt idx="1042">
                  <c:v>8.2597000000000267E-2</c:v>
                </c:pt>
                <c:pt idx="1043">
                  <c:v>8.1355000000000066E-2</c:v>
                </c:pt>
                <c:pt idx="1044">
                  <c:v>8.1355000000000066E-2</c:v>
                </c:pt>
                <c:pt idx="1045">
                  <c:v>8.0360000000000043E-2</c:v>
                </c:pt>
                <c:pt idx="1046">
                  <c:v>8.0360000000000043E-2</c:v>
                </c:pt>
                <c:pt idx="1047">
                  <c:v>7.8946000000000113E-2</c:v>
                </c:pt>
                <c:pt idx="1048">
                  <c:v>7.8946000000000113E-2</c:v>
                </c:pt>
                <c:pt idx="1049">
                  <c:v>7.7814000000000438E-2</c:v>
                </c:pt>
                <c:pt idx="1050">
                  <c:v>7.7814000000000438E-2</c:v>
                </c:pt>
                <c:pt idx="1051">
                  <c:v>7.6909000000000019E-2</c:v>
                </c:pt>
                <c:pt idx="1052">
                  <c:v>7.6909000000000019E-2</c:v>
                </c:pt>
                <c:pt idx="1053">
                  <c:v>7.6184000000000029E-2</c:v>
                </c:pt>
                <c:pt idx="1054">
                  <c:v>7.6184000000000029E-2</c:v>
                </c:pt>
                <c:pt idx="1055">
                  <c:v>7.6184000000000029E-2</c:v>
                </c:pt>
                <c:pt idx="1056">
                  <c:v>7.8548000000000021E-2</c:v>
                </c:pt>
                <c:pt idx="1057">
                  <c:v>7.8548000000000021E-2</c:v>
                </c:pt>
                <c:pt idx="1058">
                  <c:v>8.0439000000000024E-2</c:v>
                </c:pt>
                <c:pt idx="1059">
                  <c:v>8.0439000000000024E-2</c:v>
                </c:pt>
                <c:pt idx="1060">
                  <c:v>8.1952000000000066E-2</c:v>
                </c:pt>
                <c:pt idx="1061">
                  <c:v>8.1952000000000066E-2</c:v>
                </c:pt>
                <c:pt idx="1062">
                  <c:v>8.3162000000000208E-2</c:v>
                </c:pt>
                <c:pt idx="1063">
                  <c:v>8.3162000000000208E-2</c:v>
                </c:pt>
                <c:pt idx="1064">
                  <c:v>8.4131000000000067E-2</c:v>
                </c:pt>
                <c:pt idx="1065">
                  <c:v>8.4131000000000067E-2</c:v>
                </c:pt>
                <c:pt idx="1066">
                  <c:v>8.4131000000000067E-2</c:v>
                </c:pt>
                <c:pt idx="1067">
                  <c:v>8.2792000000000004E-2</c:v>
                </c:pt>
                <c:pt idx="1068">
                  <c:v>8.2792000000000004E-2</c:v>
                </c:pt>
                <c:pt idx="1069">
                  <c:v>8.1722000000000225E-2</c:v>
                </c:pt>
                <c:pt idx="1070">
                  <c:v>8.1722000000000225E-2</c:v>
                </c:pt>
                <c:pt idx="1071">
                  <c:v>8.0866000000000451E-2</c:v>
                </c:pt>
                <c:pt idx="1072">
                  <c:v>8.0866000000000451E-2</c:v>
                </c:pt>
                <c:pt idx="1073">
                  <c:v>8.0182000000000031E-2</c:v>
                </c:pt>
                <c:pt idx="1074">
                  <c:v>8.0182000000000031E-2</c:v>
                </c:pt>
                <c:pt idx="1075">
                  <c:v>7.9635000000000122E-2</c:v>
                </c:pt>
                <c:pt idx="1076">
                  <c:v>7.9635000000000122E-2</c:v>
                </c:pt>
                <c:pt idx="1077">
                  <c:v>7.9661000000000134E-2</c:v>
                </c:pt>
                <c:pt idx="1078">
                  <c:v>7.9661000000000134E-2</c:v>
                </c:pt>
                <c:pt idx="1079">
                  <c:v>7.9661000000000134E-2</c:v>
                </c:pt>
                <c:pt idx="1080">
                  <c:v>7.9682000000000433E-2</c:v>
                </c:pt>
                <c:pt idx="1081">
                  <c:v>7.9682000000000433E-2</c:v>
                </c:pt>
                <c:pt idx="1082">
                  <c:v>7.9699000000000297E-2</c:v>
                </c:pt>
                <c:pt idx="1083">
                  <c:v>7.9699000000000297E-2</c:v>
                </c:pt>
                <c:pt idx="1084">
                  <c:v>7.9711000000000476E-2</c:v>
                </c:pt>
                <c:pt idx="1085">
                  <c:v>7.9711000000000476E-2</c:v>
                </c:pt>
                <c:pt idx="1086">
                  <c:v>7.9722000000000515E-2</c:v>
                </c:pt>
                <c:pt idx="1087">
                  <c:v>7.9722000000000515E-2</c:v>
                </c:pt>
                <c:pt idx="1088">
                  <c:v>7.8168000000000112E-2</c:v>
                </c:pt>
                <c:pt idx="1089">
                  <c:v>7.8168000000000112E-2</c:v>
                </c:pt>
                <c:pt idx="1090">
                  <c:v>7.8168000000000112E-2</c:v>
                </c:pt>
                <c:pt idx="1091">
                  <c:v>7.6924999999999993E-2</c:v>
                </c:pt>
                <c:pt idx="1092">
                  <c:v>7.6924999999999993E-2</c:v>
                </c:pt>
                <c:pt idx="1093">
                  <c:v>7.5930000000000247E-2</c:v>
                </c:pt>
                <c:pt idx="1094">
                  <c:v>7.5930000000000247E-2</c:v>
                </c:pt>
                <c:pt idx="1095">
                  <c:v>7.5134000000000034E-2</c:v>
                </c:pt>
                <c:pt idx="1096">
                  <c:v>7.5134000000000034E-2</c:v>
                </c:pt>
                <c:pt idx="1097">
                  <c:v>7.3696000000000331E-2</c:v>
                </c:pt>
                <c:pt idx="1098">
                  <c:v>7.3696000000000331E-2</c:v>
                </c:pt>
                <c:pt idx="1099">
                  <c:v>7.2545000000000012E-2</c:v>
                </c:pt>
                <c:pt idx="1100">
                  <c:v>7.2545000000000012E-2</c:v>
                </c:pt>
                <c:pt idx="1101">
                  <c:v>7.1623999999999993E-2</c:v>
                </c:pt>
                <c:pt idx="1102">
                  <c:v>7.1623999999999993E-2</c:v>
                </c:pt>
                <c:pt idx="1103">
                  <c:v>7.1623999999999993E-2</c:v>
                </c:pt>
                <c:pt idx="1104">
                  <c:v>7.0888000000000034E-2</c:v>
                </c:pt>
                <c:pt idx="1105">
                  <c:v>7.0888000000000034E-2</c:v>
                </c:pt>
                <c:pt idx="1106">
                  <c:v>7.0299000000000014E-2</c:v>
                </c:pt>
                <c:pt idx="1107">
                  <c:v>7.0299000000000014E-2</c:v>
                </c:pt>
                <c:pt idx="1108">
                  <c:v>6.9904000000000133E-2</c:v>
                </c:pt>
                <c:pt idx="1109">
                  <c:v>6.9904000000000133E-2</c:v>
                </c:pt>
                <c:pt idx="1110">
                  <c:v>6.9587000000000315E-2</c:v>
                </c:pt>
                <c:pt idx="1111">
                  <c:v>6.9587000000000315E-2</c:v>
                </c:pt>
                <c:pt idx="1112">
                  <c:v>6.9333000000000547E-2</c:v>
                </c:pt>
                <c:pt idx="1113">
                  <c:v>6.9333000000000547E-2</c:v>
                </c:pt>
                <c:pt idx="1114">
                  <c:v>6.9130000000000344E-2</c:v>
                </c:pt>
                <c:pt idx="1115">
                  <c:v>6.9130000000000344E-2</c:v>
                </c:pt>
                <c:pt idx="1116">
                  <c:v>6.8968000000000113E-2</c:v>
                </c:pt>
                <c:pt idx="1117">
                  <c:v>6.8968000000000113E-2</c:v>
                </c:pt>
                <c:pt idx="1118">
                  <c:v>6.8968000000000113E-2</c:v>
                </c:pt>
                <c:pt idx="1119">
                  <c:v>6.8969000000000003E-2</c:v>
                </c:pt>
                <c:pt idx="1120">
                  <c:v>6.8969000000000003E-2</c:v>
                </c:pt>
                <c:pt idx="1121">
                  <c:v>6.8969000000000003E-2</c:v>
                </c:pt>
                <c:pt idx="1122">
                  <c:v>6.8969000000000003E-2</c:v>
                </c:pt>
                <c:pt idx="1123">
                  <c:v>6.8970000000000004E-2</c:v>
                </c:pt>
                <c:pt idx="1124">
                  <c:v>6.8970000000000004E-2</c:v>
                </c:pt>
                <c:pt idx="1125">
                  <c:v>6.8971000000000018E-2</c:v>
                </c:pt>
                <c:pt idx="1126">
                  <c:v>6.8971000000000018E-2</c:v>
                </c:pt>
                <c:pt idx="1127">
                  <c:v>6.8972000000000033E-2</c:v>
                </c:pt>
                <c:pt idx="1128">
                  <c:v>6.8972000000000033E-2</c:v>
                </c:pt>
                <c:pt idx="1129">
                  <c:v>6.8042000000000033E-2</c:v>
                </c:pt>
                <c:pt idx="1130">
                  <c:v>6.8042000000000033E-2</c:v>
                </c:pt>
                <c:pt idx="1131">
                  <c:v>6.8042000000000033E-2</c:v>
                </c:pt>
                <c:pt idx="1132">
                  <c:v>6.7298000000000024E-2</c:v>
                </c:pt>
                <c:pt idx="1133">
                  <c:v>6.7298000000000024E-2</c:v>
                </c:pt>
                <c:pt idx="1134">
                  <c:v>6.6703000000000123E-2</c:v>
                </c:pt>
                <c:pt idx="1135">
                  <c:v>6.6703000000000123E-2</c:v>
                </c:pt>
                <c:pt idx="1136">
                  <c:v>6.6226999999999994E-2</c:v>
                </c:pt>
                <c:pt idx="1137">
                  <c:v>6.6226999999999994E-2</c:v>
                </c:pt>
                <c:pt idx="1138">
                  <c:v>6.5167000000000308E-2</c:v>
                </c:pt>
                <c:pt idx="1139">
                  <c:v>6.5167000000000308E-2</c:v>
                </c:pt>
                <c:pt idx="1140">
                  <c:v>6.4318000000000486E-2</c:v>
                </c:pt>
                <c:pt idx="1141">
                  <c:v>6.4318000000000486E-2</c:v>
                </c:pt>
                <c:pt idx="1142">
                  <c:v>6.3639000000000001E-2</c:v>
                </c:pt>
                <c:pt idx="1143">
                  <c:v>6.3639000000000001E-2</c:v>
                </c:pt>
                <c:pt idx="1144">
                  <c:v>6.3639000000000001E-2</c:v>
                </c:pt>
                <c:pt idx="1145">
                  <c:v>6.3096000000000374E-2</c:v>
                </c:pt>
                <c:pt idx="1146">
                  <c:v>6.3096000000000374E-2</c:v>
                </c:pt>
                <c:pt idx="1147">
                  <c:v>6.2662000000000134E-2</c:v>
                </c:pt>
                <c:pt idx="1148">
                  <c:v>6.2662000000000134E-2</c:v>
                </c:pt>
                <c:pt idx="1149">
                  <c:v>6.4728000000000313E-2</c:v>
                </c:pt>
                <c:pt idx="1150">
                  <c:v>6.4728000000000313E-2</c:v>
                </c:pt>
                <c:pt idx="1151">
                  <c:v>6.6380000000000133E-2</c:v>
                </c:pt>
                <c:pt idx="1152">
                  <c:v>6.6380000000000133E-2</c:v>
                </c:pt>
                <c:pt idx="1153">
                  <c:v>6.7703000000000457E-2</c:v>
                </c:pt>
                <c:pt idx="1154">
                  <c:v>6.7703000000000457E-2</c:v>
                </c:pt>
                <c:pt idx="1155">
                  <c:v>6.8760000000000349E-2</c:v>
                </c:pt>
                <c:pt idx="1156">
                  <c:v>6.8760000000000349E-2</c:v>
                </c:pt>
                <c:pt idx="1157">
                  <c:v>6.9607000000000266E-2</c:v>
                </c:pt>
                <c:pt idx="1158">
                  <c:v>6.9607000000000266E-2</c:v>
                </c:pt>
                <c:pt idx="1159">
                  <c:v>7.0174000000000014E-2</c:v>
                </c:pt>
                <c:pt idx="1160">
                  <c:v>7.0174000000000014E-2</c:v>
                </c:pt>
                <c:pt idx="1161">
                  <c:v>7.062800000000001E-2</c:v>
                </c:pt>
                <c:pt idx="1162">
                  <c:v>7.062800000000001E-2</c:v>
                </c:pt>
                <c:pt idx="1163">
                  <c:v>7.0990000000000331E-2</c:v>
                </c:pt>
                <c:pt idx="1164">
                  <c:v>7.0990000000000331E-2</c:v>
                </c:pt>
                <c:pt idx="1165">
                  <c:v>7.0990000000000331E-2</c:v>
                </c:pt>
                <c:pt idx="1166">
                  <c:v>7.1279999999999996E-2</c:v>
                </c:pt>
                <c:pt idx="1167">
                  <c:v>7.1279999999999996E-2</c:v>
                </c:pt>
                <c:pt idx="1168">
                  <c:v>7.1512000000000325E-2</c:v>
                </c:pt>
                <c:pt idx="1169">
                  <c:v>7.1512000000000325E-2</c:v>
                </c:pt>
                <c:pt idx="1170">
                  <c:v>6.8878000000000023E-2</c:v>
                </c:pt>
                <c:pt idx="1171">
                  <c:v>6.8878000000000023E-2</c:v>
                </c:pt>
                <c:pt idx="1172">
                  <c:v>6.6770000000000024E-2</c:v>
                </c:pt>
                <c:pt idx="1173">
                  <c:v>6.6770000000000024E-2</c:v>
                </c:pt>
                <c:pt idx="1174">
                  <c:v>6.5084000000000114E-2</c:v>
                </c:pt>
                <c:pt idx="1175">
                  <c:v>6.5084000000000114E-2</c:v>
                </c:pt>
                <c:pt idx="1176">
                  <c:v>6.3735000000000014E-2</c:v>
                </c:pt>
                <c:pt idx="1177">
                  <c:v>6.3735000000000014E-2</c:v>
                </c:pt>
                <c:pt idx="1178">
                  <c:v>6.3735000000000014E-2</c:v>
                </c:pt>
                <c:pt idx="1179">
                  <c:v>6.3940000000000011E-2</c:v>
                </c:pt>
                <c:pt idx="1180">
                  <c:v>6.3940000000000011E-2</c:v>
                </c:pt>
                <c:pt idx="1181">
                  <c:v>6.4104000000000133E-2</c:v>
                </c:pt>
                <c:pt idx="1182">
                  <c:v>6.4104000000000133E-2</c:v>
                </c:pt>
                <c:pt idx="1183">
                  <c:v>6.4236000000000348E-2</c:v>
                </c:pt>
                <c:pt idx="1184">
                  <c:v>6.4236000000000348E-2</c:v>
                </c:pt>
                <c:pt idx="1185">
                  <c:v>6.4342000000000371E-2</c:v>
                </c:pt>
                <c:pt idx="1186">
                  <c:v>6.4342000000000371E-2</c:v>
                </c:pt>
                <c:pt idx="1187">
                  <c:v>6.4427000000000331E-2</c:v>
                </c:pt>
                <c:pt idx="1188">
                  <c:v>6.4427000000000331E-2</c:v>
                </c:pt>
                <c:pt idx="1189">
                  <c:v>6.3805000000000014E-2</c:v>
                </c:pt>
                <c:pt idx="1190">
                  <c:v>6.3805000000000014E-2</c:v>
                </c:pt>
                <c:pt idx="1191">
                  <c:v>6.3805000000000014E-2</c:v>
                </c:pt>
                <c:pt idx="1192">
                  <c:v>6.3308000000000114E-2</c:v>
                </c:pt>
                <c:pt idx="1193">
                  <c:v>6.3308000000000114E-2</c:v>
                </c:pt>
                <c:pt idx="1194">
                  <c:v>6.2911000000000133E-2</c:v>
                </c:pt>
                <c:pt idx="1195">
                  <c:v>6.2911000000000133E-2</c:v>
                </c:pt>
                <c:pt idx="1196">
                  <c:v>6.2593000000000343E-2</c:v>
                </c:pt>
                <c:pt idx="1197">
                  <c:v>6.2593000000000343E-2</c:v>
                </c:pt>
                <c:pt idx="1198">
                  <c:v>6.2339000000000235E-2</c:v>
                </c:pt>
                <c:pt idx="1199">
                  <c:v>6.2339000000000235E-2</c:v>
                </c:pt>
                <c:pt idx="1200">
                  <c:v>6.1852000000000192E-2</c:v>
                </c:pt>
                <c:pt idx="1201">
                  <c:v>6.1852000000000192E-2</c:v>
                </c:pt>
                <c:pt idx="1202">
                  <c:v>6.1463000000000205E-2</c:v>
                </c:pt>
                <c:pt idx="1203">
                  <c:v>6.1463000000000205E-2</c:v>
                </c:pt>
                <c:pt idx="1204">
                  <c:v>6.1151999999999998E-2</c:v>
                </c:pt>
                <c:pt idx="1205">
                  <c:v>6.1151999999999998E-2</c:v>
                </c:pt>
                <c:pt idx="1206">
                  <c:v>5.8057000000000122E-2</c:v>
                </c:pt>
                <c:pt idx="1207">
                  <c:v>5.8057000000000122E-2</c:v>
                </c:pt>
                <c:pt idx="1208">
                  <c:v>5.7044000000000032E-2</c:v>
                </c:pt>
                <c:pt idx="1209">
                  <c:v>5.7044000000000032E-2</c:v>
                </c:pt>
                <c:pt idx="1210">
                  <c:v>5.7044000000000032E-2</c:v>
                </c:pt>
                <c:pt idx="1211">
                  <c:v>5.6234000000000013E-2</c:v>
                </c:pt>
                <c:pt idx="1212">
                  <c:v>5.6234000000000013E-2</c:v>
                </c:pt>
                <c:pt idx="1213">
                  <c:v>5.5586000000000212E-2</c:v>
                </c:pt>
                <c:pt idx="1214">
                  <c:v>5.5586000000000212E-2</c:v>
                </c:pt>
                <c:pt idx="1215">
                  <c:v>0.44618600000000136</c:v>
                </c:pt>
                <c:pt idx="1216">
                  <c:v>0.44618600000000136</c:v>
                </c:pt>
                <c:pt idx="1217">
                  <c:v>0.75866599999999995</c:v>
                </c:pt>
                <c:pt idx="1218">
                  <c:v>0.75866599999999995</c:v>
                </c:pt>
                <c:pt idx="1219">
                  <c:v>1.00865</c:v>
                </c:pt>
                <c:pt idx="1220">
                  <c:v>1.00865</c:v>
                </c:pt>
                <c:pt idx="1221">
                  <c:v>1.2086359999999998</c:v>
                </c:pt>
                <c:pt idx="1222">
                  <c:v>1.2086359999999998</c:v>
                </c:pt>
                <c:pt idx="1223">
                  <c:v>1.2086359999999998</c:v>
                </c:pt>
                <c:pt idx="1224">
                  <c:v>1.368625</c:v>
                </c:pt>
                <c:pt idx="1225">
                  <c:v>1.368625</c:v>
                </c:pt>
                <c:pt idx="1226">
                  <c:v>3.2072829999999999</c:v>
                </c:pt>
                <c:pt idx="1227">
                  <c:v>3.2072829999999999</c:v>
                </c:pt>
                <c:pt idx="1228">
                  <c:v>4.6782089999999998</c:v>
                </c:pt>
                <c:pt idx="1229">
                  <c:v>4.6782089999999998</c:v>
                </c:pt>
                <c:pt idx="1230">
                  <c:v>5.8549489999999782</c:v>
                </c:pt>
                <c:pt idx="1231">
                  <c:v>5.8549489999999782</c:v>
                </c:pt>
                <c:pt idx="1232">
                  <c:v>6.7963410000000124</c:v>
                </c:pt>
                <c:pt idx="1233">
                  <c:v>6.7963410000000124</c:v>
                </c:pt>
                <c:pt idx="1234">
                  <c:v>7.549455</c:v>
                </c:pt>
                <c:pt idx="1235">
                  <c:v>7.549455</c:v>
                </c:pt>
                <c:pt idx="1236">
                  <c:v>7.549455</c:v>
                </c:pt>
                <c:pt idx="1237">
                  <c:v>8.6849919999999994</c:v>
                </c:pt>
                <c:pt idx="1238">
                  <c:v>8.6849919999999994</c:v>
                </c:pt>
                <c:pt idx="1239">
                  <c:v>9.5933830000000011</c:v>
                </c:pt>
                <c:pt idx="1240">
                  <c:v>9.5933830000000011</c:v>
                </c:pt>
                <c:pt idx="1241">
                  <c:v>10.320065</c:v>
                </c:pt>
                <c:pt idx="1242">
                  <c:v>10.320065</c:v>
                </c:pt>
                <c:pt idx="1243">
                  <c:v>10.901385000000001</c:v>
                </c:pt>
                <c:pt idx="1244">
                  <c:v>10.901385000000001</c:v>
                </c:pt>
                <c:pt idx="1245">
                  <c:v>11.457477000000004</c:v>
                </c:pt>
                <c:pt idx="1246">
                  <c:v>11.457477000000004</c:v>
                </c:pt>
                <c:pt idx="1247">
                  <c:v>11.902399000000004</c:v>
                </c:pt>
                <c:pt idx="1248">
                  <c:v>11.902399000000004</c:v>
                </c:pt>
                <c:pt idx="1249">
                  <c:v>11.902399000000004</c:v>
                </c:pt>
                <c:pt idx="1250">
                  <c:v>12.258376999999999</c:v>
                </c:pt>
                <c:pt idx="1251">
                  <c:v>12.543191999999999</c:v>
                </c:pt>
                <c:pt idx="1252">
                  <c:v>12.543191999999999</c:v>
                </c:pt>
                <c:pt idx="1253">
                  <c:v>12.77107</c:v>
                </c:pt>
                <c:pt idx="1254">
                  <c:v>12.77107</c:v>
                </c:pt>
                <c:pt idx="1255">
                  <c:v>12.96841</c:v>
                </c:pt>
                <c:pt idx="1256">
                  <c:v>12.96841</c:v>
                </c:pt>
                <c:pt idx="1257">
                  <c:v>12.96841</c:v>
                </c:pt>
                <c:pt idx="1258">
                  <c:v>13.126432000000024</c:v>
                </c:pt>
                <c:pt idx="1259">
                  <c:v>13.126432000000024</c:v>
                </c:pt>
                <c:pt idx="1260">
                  <c:v>13.252971000000001</c:v>
                </c:pt>
                <c:pt idx="1261">
                  <c:v>13.252971000000001</c:v>
                </c:pt>
                <c:pt idx="1262">
                  <c:v>13.354298</c:v>
                </c:pt>
                <c:pt idx="1263">
                  <c:v>13.354298</c:v>
                </c:pt>
                <c:pt idx="1264">
                  <c:v>13.435435000000048</c:v>
                </c:pt>
                <c:pt idx="1265">
                  <c:v>13.435435000000048</c:v>
                </c:pt>
                <c:pt idx="1266">
                  <c:v>13.435435000000048</c:v>
                </c:pt>
                <c:pt idx="1267">
                  <c:v>13.515903</c:v>
                </c:pt>
                <c:pt idx="1268">
                  <c:v>13.515903</c:v>
                </c:pt>
                <c:pt idx="1269">
                  <c:v>13.580288000000001</c:v>
                </c:pt>
                <c:pt idx="1270">
                  <c:v>13.580288000000001</c:v>
                </c:pt>
                <c:pt idx="1271">
                  <c:v>13.631801999999999</c:v>
                </c:pt>
                <c:pt idx="1272">
                  <c:v>13.631801999999999</c:v>
                </c:pt>
                <c:pt idx="1273">
                  <c:v>13.673018000000001</c:v>
                </c:pt>
                <c:pt idx="1274">
                  <c:v>13.673018000000001</c:v>
                </c:pt>
                <c:pt idx="1275">
                  <c:v>13.705997</c:v>
                </c:pt>
                <c:pt idx="1276">
                  <c:v>13.705997</c:v>
                </c:pt>
                <c:pt idx="1277">
                  <c:v>13.729119000000001</c:v>
                </c:pt>
                <c:pt idx="1278">
                  <c:v>13.729119000000001</c:v>
                </c:pt>
                <c:pt idx="1279">
                  <c:v>13.747514000000001</c:v>
                </c:pt>
                <c:pt idx="1280">
                  <c:v>13.747514000000001</c:v>
                </c:pt>
                <c:pt idx="1281">
                  <c:v>13.747514000000001</c:v>
                </c:pt>
                <c:pt idx="1282">
                  <c:v>13.762146000000024</c:v>
                </c:pt>
                <c:pt idx="1283">
                  <c:v>13.762146000000024</c:v>
                </c:pt>
                <c:pt idx="1284">
                  <c:v>13.773785</c:v>
                </c:pt>
                <c:pt idx="1285">
                  <c:v>13.773785</c:v>
                </c:pt>
                <c:pt idx="1286">
                  <c:v>13.76422</c:v>
                </c:pt>
                <c:pt idx="1287">
                  <c:v>13.76422</c:v>
                </c:pt>
                <c:pt idx="1288">
                  <c:v>13.756526000000004</c:v>
                </c:pt>
                <c:pt idx="1289">
                  <c:v>13.756526000000004</c:v>
                </c:pt>
                <c:pt idx="1290">
                  <c:v>13.750337</c:v>
                </c:pt>
                <c:pt idx="1291">
                  <c:v>13.750337</c:v>
                </c:pt>
                <c:pt idx="1292">
                  <c:v>13.745358</c:v>
                </c:pt>
                <c:pt idx="1293">
                  <c:v>13.745358</c:v>
                </c:pt>
                <c:pt idx="1294">
                  <c:v>13.745358</c:v>
                </c:pt>
                <c:pt idx="1295">
                  <c:v>13.741353999999998</c:v>
                </c:pt>
                <c:pt idx="1296">
                  <c:v>13.741353999999998</c:v>
                </c:pt>
                <c:pt idx="1297">
                  <c:v>13.756532000000048</c:v>
                </c:pt>
                <c:pt idx="1298">
                  <c:v>13.756532000000048</c:v>
                </c:pt>
                <c:pt idx="1299">
                  <c:v>13.768579000000001</c:v>
                </c:pt>
                <c:pt idx="1300">
                  <c:v>13.768579000000001</c:v>
                </c:pt>
                <c:pt idx="1301">
                  <c:v>13.778143</c:v>
                </c:pt>
                <c:pt idx="1302">
                  <c:v>13.778143</c:v>
                </c:pt>
                <c:pt idx="1303">
                  <c:v>13.785732000000024</c:v>
                </c:pt>
                <c:pt idx="1304">
                  <c:v>13.785732000000024</c:v>
                </c:pt>
                <c:pt idx="1305">
                  <c:v>13.791755999999999</c:v>
                </c:pt>
                <c:pt idx="1306">
                  <c:v>13.791755999999999</c:v>
                </c:pt>
                <c:pt idx="1307">
                  <c:v>13.798245</c:v>
                </c:pt>
                <c:pt idx="1308">
                  <c:v>13.798245</c:v>
                </c:pt>
                <c:pt idx="1309">
                  <c:v>13.798245</c:v>
                </c:pt>
                <c:pt idx="1310">
                  <c:v>13.803407000000048</c:v>
                </c:pt>
                <c:pt idx="1311">
                  <c:v>13.803407000000048</c:v>
                </c:pt>
                <c:pt idx="1312">
                  <c:v>13.807510000000002</c:v>
                </c:pt>
                <c:pt idx="1313">
                  <c:v>13.807510000000002</c:v>
                </c:pt>
                <c:pt idx="1314">
                  <c:v>13.810774</c:v>
                </c:pt>
                <c:pt idx="1315">
                  <c:v>13.810774</c:v>
                </c:pt>
                <c:pt idx="1316">
                  <c:v>13.813369</c:v>
                </c:pt>
                <c:pt idx="1317">
                  <c:v>13.813369</c:v>
                </c:pt>
                <c:pt idx="1318">
                  <c:v>13.801565</c:v>
                </c:pt>
                <c:pt idx="1319">
                  <c:v>13.801565</c:v>
                </c:pt>
                <c:pt idx="1320">
                  <c:v>13.792139000000002</c:v>
                </c:pt>
                <c:pt idx="1321">
                  <c:v>13.792139000000002</c:v>
                </c:pt>
                <c:pt idx="1322">
                  <c:v>13.784611999999999</c:v>
                </c:pt>
                <c:pt idx="1323">
                  <c:v>13.784611999999999</c:v>
                </c:pt>
                <c:pt idx="1324">
                  <c:v>13.784611999999999</c:v>
                </c:pt>
                <c:pt idx="1325">
                  <c:v>13.778601</c:v>
                </c:pt>
                <c:pt idx="1326">
                  <c:v>13.778601</c:v>
                </c:pt>
                <c:pt idx="1327">
                  <c:v>13.792111</c:v>
                </c:pt>
                <c:pt idx="1328">
                  <c:v>13.792111</c:v>
                </c:pt>
                <c:pt idx="1329">
                  <c:v>13.802874000000006</c:v>
                </c:pt>
                <c:pt idx="1330">
                  <c:v>13.802874000000006</c:v>
                </c:pt>
                <c:pt idx="1331">
                  <c:v>13.811446000000052</c:v>
                </c:pt>
                <c:pt idx="1332">
                  <c:v>13.811446000000052</c:v>
                </c:pt>
                <c:pt idx="1333">
                  <c:v>13.818274000000001</c:v>
                </c:pt>
                <c:pt idx="1334">
                  <c:v>13.818274000000001</c:v>
                </c:pt>
                <c:pt idx="1335">
                  <c:v>13.823711000000001</c:v>
                </c:pt>
                <c:pt idx="1336">
                  <c:v>13.823711000000001</c:v>
                </c:pt>
                <c:pt idx="1337">
                  <c:v>13.820600000000002</c:v>
                </c:pt>
                <c:pt idx="1338">
                  <c:v>13.820600000000002</c:v>
                </c:pt>
                <c:pt idx="1339">
                  <c:v>13.820600000000002</c:v>
                </c:pt>
                <c:pt idx="1340">
                  <c:v>13.818081000000001</c:v>
                </c:pt>
                <c:pt idx="1341">
                  <c:v>13.818081000000001</c:v>
                </c:pt>
                <c:pt idx="1342">
                  <c:v>13.816043000000002</c:v>
                </c:pt>
                <c:pt idx="1343">
                  <c:v>13.816043000000002</c:v>
                </c:pt>
                <c:pt idx="1344">
                  <c:v>13.814394</c:v>
                </c:pt>
                <c:pt idx="1345">
                  <c:v>13.814394</c:v>
                </c:pt>
                <c:pt idx="1346">
                  <c:v>13.813061000000001</c:v>
                </c:pt>
                <c:pt idx="1347">
                  <c:v>13.813061000000001</c:v>
                </c:pt>
                <c:pt idx="1348">
                  <c:v>13.816432000000065</c:v>
                </c:pt>
                <c:pt idx="1349">
                  <c:v>13.816432000000065</c:v>
                </c:pt>
                <c:pt idx="1350">
                  <c:v>13.816432000000065</c:v>
                </c:pt>
                <c:pt idx="1351">
                  <c:v>13.819187000000024</c:v>
                </c:pt>
                <c:pt idx="1352">
                  <c:v>13.819187000000024</c:v>
                </c:pt>
                <c:pt idx="1353">
                  <c:v>13.821439000000026</c:v>
                </c:pt>
                <c:pt idx="1354">
                  <c:v>13.821439000000026</c:v>
                </c:pt>
                <c:pt idx="1355">
                  <c:v>13.823277000000001</c:v>
                </c:pt>
                <c:pt idx="1356">
                  <c:v>13.823277000000001</c:v>
                </c:pt>
                <c:pt idx="1357">
                  <c:v>13.824778999999999</c:v>
                </c:pt>
                <c:pt idx="1358">
                  <c:v>13.824778999999999</c:v>
                </c:pt>
                <c:pt idx="1359">
                  <c:v>13.822723</c:v>
                </c:pt>
                <c:pt idx="1360">
                  <c:v>13.822723</c:v>
                </c:pt>
                <c:pt idx="1361">
                  <c:v>13.821071999999999</c:v>
                </c:pt>
                <c:pt idx="1362">
                  <c:v>13.821071999999999</c:v>
                </c:pt>
                <c:pt idx="1363">
                  <c:v>13.819744000000048</c:v>
                </c:pt>
                <c:pt idx="1364">
                  <c:v>13.819744000000048</c:v>
                </c:pt>
                <c:pt idx="1365">
                  <c:v>13.818678</c:v>
                </c:pt>
                <c:pt idx="1366">
                  <c:v>13.818678</c:v>
                </c:pt>
                <c:pt idx="1367">
                  <c:v>13.830648</c:v>
                </c:pt>
                <c:pt idx="1368">
                  <c:v>13.830648</c:v>
                </c:pt>
                <c:pt idx="1369">
                  <c:v>13.840303</c:v>
                </c:pt>
                <c:pt idx="1370">
                  <c:v>13.840303</c:v>
                </c:pt>
                <c:pt idx="1371">
                  <c:v>13.840303</c:v>
                </c:pt>
                <c:pt idx="1372">
                  <c:v>13.848089</c:v>
                </c:pt>
                <c:pt idx="1373">
                  <c:v>13.848089</c:v>
                </c:pt>
                <c:pt idx="1374">
                  <c:v>13.854367</c:v>
                </c:pt>
                <c:pt idx="1375">
                  <c:v>13.854367</c:v>
                </c:pt>
                <c:pt idx="1376">
                  <c:v>13.859430000000081</c:v>
                </c:pt>
                <c:pt idx="1377">
                  <c:v>13.859430000000081</c:v>
                </c:pt>
                <c:pt idx="1378">
                  <c:v>13.845998</c:v>
                </c:pt>
                <c:pt idx="1379">
                  <c:v>13.845998</c:v>
                </c:pt>
                <c:pt idx="1380">
                  <c:v>13.835358000000001</c:v>
                </c:pt>
                <c:pt idx="1381">
                  <c:v>13.835358000000001</c:v>
                </c:pt>
                <c:pt idx="1382">
                  <c:v>13.835358000000001</c:v>
                </c:pt>
                <c:pt idx="1383">
                  <c:v>13.826930000000004</c:v>
                </c:pt>
                <c:pt idx="1384">
                  <c:v>13.826930000000004</c:v>
                </c:pt>
                <c:pt idx="1385">
                  <c:v>13.820256000000002</c:v>
                </c:pt>
                <c:pt idx="1386">
                  <c:v>13.820256000000002</c:v>
                </c:pt>
                <c:pt idx="1387">
                  <c:v>13.814970000000001</c:v>
                </c:pt>
                <c:pt idx="1388">
                  <c:v>13.814970000000001</c:v>
                </c:pt>
                <c:pt idx="1389">
                  <c:v>13.816733000000006</c:v>
                </c:pt>
                <c:pt idx="1390">
                  <c:v>13.816733000000006</c:v>
                </c:pt>
                <c:pt idx="1391">
                  <c:v>13.818165</c:v>
                </c:pt>
                <c:pt idx="1392">
                  <c:v>13.818165</c:v>
                </c:pt>
                <c:pt idx="1393">
                  <c:v>13.818165</c:v>
                </c:pt>
                <c:pt idx="1394">
                  <c:v>13.819327000000001</c:v>
                </c:pt>
                <c:pt idx="1395">
                  <c:v>13.819327000000001</c:v>
                </c:pt>
                <c:pt idx="1396">
                  <c:v>13.820271</c:v>
                </c:pt>
                <c:pt idx="1397">
                  <c:v>13.820271</c:v>
                </c:pt>
                <c:pt idx="1398">
                  <c:v>13.821036000000024</c:v>
                </c:pt>
                <c:pt idx="1399">
                  <c:v>13.821036000000024</c:v>
                </c:pt>
                <c:pt idx="1400">
                  <c:v>13.818049</c:v>
                </c:pt>
                <c:pt idx="1401">
                  <c:v>13.818049</c:v>
                </c:pt>
                <c:pt idx="1402">
                  <c:v>13.815666000000054</c:v>
                </c:pt>
                <c:pt idx="1403">
                  <c:v>13.815666000000054</c:v>
                </c:pt>
                <c:pt idx="1404">
                  <c:v>13.813766000000006</c:v>
                </c:pt>
                <c:pt idx="1405">
                  <c:v>13.813766000000006</c:v>
                </c:pt>
                <c:pt idx="1406">
                  <c:v>13.812250000000002</c:v>
                </c:pt>
                <c:pt idx="1407">
                  <c:v>13.812250000000002</c:v>
                </c:pt>
                <c:pt idx="1408">
                  <c:v>13.812250000000002</c:v>
                </c:pt>
                <c:pt idx="1409">
                  <c:v>13.811108000000001</c:v>
                </c:pt>
                <c:pt idx="1410">
                  <c:v>13.811108000000001</c:v>
                </c:pt>
                <c:pt idx="1411">
                  <c:v>13.810224</c:v>
                </c:pt>
                <c:pt idx="1412">
                  <c:v>13.810224</c:v>
                </c:pt>
                <c:pt idx="1413">
                  <c:v>13.809540000000052</c:v>
                </c:pt>
                <c:pt idx="1414">
                  <c:v>13.809540000000052</c:v>
                </c:pt>
                <c:pt idx="1415">
                  <c:v>13.809012000000006</c:v>
                </c:pt>
                <c:pt idx="1416">
                  <c:v>13.809012000000006</c:v>
                </c:pt>
                <c:pt idx="1417">
                  <c:v>13.808605</c:v>
                </c:pt>
                <c:pt idx="1418">
                  <c:v>13.808605</c:v>
                </c:pt>
                <c:pt idx="1419">
                  <c:v>13.800536000000074</c:v>
                </c:pt>
                <c:pt idx="1420">
                  <c:v>13.800536000000074</c:v>
                </c:pt>
                <c:pt idx="1421">
                  <c:v>13.794105</c:v>
                </c:pt>
                <c:pt idx="1422">
                  <c:v>13.794105</c:v>
                </c:pt>
                <c:pt idx="1423">
                  <c:v>13.794105</c:v>
                </c:pt>
                <c:pt idx="1424">
                  <c:v>13.788977999999997</c:v>
                </c:pt>
                <c:pt idx="1425">
                  <c:v>13.788977999999997</c:v>
                </c:pt>
                <c:pt idx="1426">
                  <c:v>13.784891</c:v>
                </c:pt>
                <c:pt idx="1427">
                  <c:v>13.784891</c:v>
                </c:pt>
                <c:pt idx="1428">
                  <c:v>13.781633000000001</c:v>
                </c:pt>
                <c:pt idx="1429">
                  <c:v>13.781633000000001</c:v>
                </c:pt>
                <c:pt idx="1430">
                  <c:v>13.791650000000001</c:v>
                </c:pt>
                <c:pt idx="1431">
                  <c:v>13.791650000000001</c:v>
                </c:pt>
                <c:pt idx="1432">
                  <c:v>13.799671</c:v>
                </c:pt>
                <c:pt idx="1433">
                  <c:v>13.799671</c:v>
                </c:pt>
                <c:pt idx="1434">
                  <c:v>13.799671</c:v>
                </c:pt>
                <c:pt idx="1435">
                  <c:v>13.806094000000048</c:v>
                </c:pt>
                <c:pt idx="1436">
                  <c:v>13.806094000000048</c:v>
                </c:pt>
                <c:pt idx="1437">
                  <c:v>13.811237</c:v>
                </c:pt>
                <c:pt idx="1438">
                  <c:v>13.811237</c:v>
                </c:pt>
                <c:pt idx="1439">
                  <c:v>13.822400000000048</c:v>
                </c:pt>
                <c:pt idx="1440">
                  <c:v>13.822400000000048</c:v>
                </c:pt>
                <c:pt idx="1441">
                  <c:v>13.831387000000001</c:v>
                </c:pt>
                <c:pt idx="1442">
                  <c:v>13.831387000000001</c:v>
                </c:pt>
                <c:pt idx="1443">
                  <c:v>13.838621</c:v>
                </c:pt>
                <c:pt idx="1444">
                  <c:v>13.838621</c:v>
                </c:pt>
                <c:pt idx="1445">
                  <c:v>13.838621</c:v>
                </c:pt>
                <c:pt idx="1446">
                  <c:v>13.844446000000024</c:v>
                </c:pt>
                <c:pt idx="1447">
                  <c:v>13.844446000000024</c:v>
                </c:pt>
                <c:pt idx="1448">
                  <c:v>13.849134000000006</c:v>
                </c:pt>
                <c:pt idx="1449">
                  <c:v>13.849134000000006</c:v>
                </c:pt>
                <c:pt idx="1450">
                  <c:v>13.842222</c:v>
                </c:pt>
                <c:pt idx="1451">
                  <c:v>13.842222</c:v>
                </c:pt>
                <c:pt idx="1452">
                  <c:v>13.836739000000026</c:v>
                </c:pt>
                <c:pt idx="1453">
                  <c:v>13.836739000000026</c:v>
                </c:pt>
                <c:pt idx="1454">
                  <c:v>13.832388</c:v>
                </c:pt>
                <c:pt idx="1455">
                  <c:v>13.832388</c:v>
                </c:pt>
                <c:pt idx="1456">
                  <c:v>13.832388</c:v>
                </c:pt>
                <c:pt idx="1457">
                  <c:v>13.828936000000002</c:v>
                </c:pt>
                <c:pt idx="1458">
                  <c:v>13.828936000000002</c:v>
                </c:pt>
                <c:pt idx="1459">
                  <c:v>13.826198</c:v>
                </c:pt>
                <c:pt idx="1460">
                  <c:v>13.826198</c:v>
                </c:pt>
                <c:pt idx="1461">
                  <c:v>13.835311000000001</c:v>
                </c:pt>
                <c:pt idx="1462">
                  <c:v>13.835311000000001</c:v>
                </c:pt>
                <c:pt idx="1463">
                  <c:v>13.842523</c:v>
                </c:pt>
                <c:pt idx="1464">
                  <c:v>13.842523</c:v>
                </c:pt>
                <c:pt idx="1465">
                  <c:v>13.848227999999999</c:v>
                </c:pt>
                <c:pt idx="1466">
                  <c:v>13.848227999999999</c:v>
                </c:pt>
                <c:pt idx="1467">
                  <c:v>13.852742000000074</c:v>
                </c:pt>
                <c:pt idx="1468">
                  <c:v>13.852742000000074</c:v>
                </c:pt>
                <c:pt idx="1469">
                  <c:v>13.856313</c:v>
                </c:pt>
                <c:pt idx="1470">
                  <c:v>13.856313</c:v>
                </c:pt>
                <c:pt idx="1471">
                  <c:v>13.858631000000004</c:v>
                </c:pt>
                <c:pt idx="1472">
                  <c:v>13.858631000000004</c:v>
                </c:pt>
                <c:pt idx="1473">
                  <c:v>13.858631000000004</c:v>
                </c:pt>
                <c:pt idx="1474">
                  <c:v>13.860460000000026</c:v>
                </c:pt>
                <c:pt idx="1475">
                  <c:v>13.860460000000026</c:v>
                </c:pt>
                <c:pt idx="1476">
                  <c:v>13.861902000000002</c:v>
                </c:pt>
                <c:pt idx="1477">
                  <c:v>13.861902000000002</c:v>
                </c:pt>
                <c:pt idx="1478">
                  <c:v>13.851218000000001</c:v>
                </c:pt>
                <c:pt idx="1479">
                  <c:v>13.851218000000001</c:v>
                </c:pt>
                <c:pt idx="1480">
                  <c:v>13.847019</c:v>
                </c:pt>
                <c:pt idx="1481">
                  <c:v>13.847019</c:v>
                </c:pt>
                <c:pt idx="1482">
                  <c:v>13.843663000000001</c:v>
                </c:pt>
                <c:pt idx="1483">
                  <c:v>13.843663000000001</c:v>
                </c:pt>
                <c:pt idx="1484">
                  <c:v>13.840981000000001</c:v>
                </c:pt>
                <c:pt idx="1485">
                  <c:v>13.840981000000001</c:v>
                </c:pt>
                <c:pt idx="1486">
                  <c:v>13.846404000000026</c:v>
                </c:pt>
                <c:pt idx="1487">
                  <c:v>13.846404000000026</c:v>
                </c:pt>
                <c:pt idx="1488">
                  <c:v>13.850771</c:v>
                </c:pt>
                <c:pt idx="1489">
                  <c:v>13.850771</c:v>
                </c:pt>
                <c:pt idx="1490">
                  <c:v>13.850771</c:v>
                </c:pt>
                <c:pt idx="1491">
                  <c:v>13.854287000000006</c:v>
                </c:pt>
                <c:pt idx="1492">
                  <c:v>13.854287000000006</c:v>
                </c:pt>
                <c:pt idx="1493">
                  <c:v>13.857119000000004</c:v>
                </c:pt>
                <c:pt idx="1494">
                  <c:v>13.857119000000004</c:v>
                </c:pt>
                <c:pt idx="1495">
                  <c:v>13.859398000000002</c:v>
                </c:pt>
                <c:pt idx="1496">
                  <c:v>13.859398000000002</c:v>
                </c:pt>
                <c:pt idx="1497">
                  <c:v>13.864599000000052</c:v>
                </c:pt>
                <c:pt idx="1498">
                  <c:v>13.864599000000052</c:v>
                </c:pt>
                <c:pt idx="1499">
                  <c:v>13.86881</c:v>
                </c:pt>
                <c:pt idx="1500">
                  <c:v>13.86881</c:v>
                </c:pt>
                <c:pt idx="1501">
                  <c:v>13.872217000000004</c:v>
                </c:pt>
                <c:pt idx="1502">
                  <c:v>13.872217000000004</c:v>
                </c:pt>
                <c:pt idx="1503">
                  <c:v>13.874975000000001</c:v>
                </c:pt>
                <c:pt idx="1504">
                  <c:v>13.874975000000001</c:v>
                </c:pt>
                <c:pt idx="1505">
                  <c:v>13.874975000000001</c:v>
                </c:pt>
                <c:pt idx="1506">
                  <c:v>13.877207</c:v>
                </c:pt>
                <c:pt idx="1507">
                  <c:v>13.877207</c:v>
                </c:pt>
                <c:pt idx="1508">
                  <c:v>13.872454000000076</c:v>
                </c:pt>
                <c:pt idx="1509">
                  <c:v>13.872454000000076</c:v>
                </c:pt>
                <c:pt idx="1510">
                  <c:v>13.868412000000006</c:v>
                </c:pt>
                <c:pt idx="1511">
                  <c:v>13.868412000000006</c:v>
                </c:pt>
                <c:pt idx="1512">
                  <c:v>13.864986000000048</c:v>
                </c:pt>
                <c:pt idx="1513">
                  <c:v>13.864986000000048</c:v>
                </c:pt>
                <c:pt idx="1514">
                  <c:v>13.864986000000048</c:v>
                </c:pt>
                <c:pt idx="1515">
                  <c:v>13.862093000000026</c:v>
                </c:pt>
                <c:pt idx="1516">
                  <c:v>13.862093000000026</c:v>
                </c:pt>
                <c:pt idx="1517">
                  <c:v>13.515517000000004</c:v>
                </c:pt>
                <c:pt idx="1518">
                  <c:v>13.515517000000004</c:v>
                </c:pt>
                <c:pt idx="1519">
                  <c:v>13.238134000000001</c:v>
                </c:pt>
                <c:pt idx="1520">
                  <c:v>13.238134000000001</c:v>
                </c:pt>
                <c:pt idx="1521">
                  <c:v>13.016131</c:v>
                </c:pt>
                <c:pt idx="1522">
                  <c:v>13.016131</c:v>
                </c:pt>
                <c:pt idx="1523">
                  <c:v>12.838451000000001</c:v>
                </c:pt>
                <c:pt idx="1524">
                  <c:v>12.838451000000001</c:v>
                </c:pt>
                <c:pt idx="1525">
                  <c:v>12.696245000000001</c:v>
                </c:pt>
                <c:pt idx="1526">
                  <c:v>12.696245000000001</c:v>
                </c:pt>
                <c:pt idx="1527">
                  <c:v>12.696245000000001</c:v>
                </c:pt>
                <c:pt idx="1528">
                  <c:v>10.822365</c:v>
                </c:pt>
                <c:pt idx="1529">
                  <c:v>10.822365</c:v>
                </c:pt>
                <c:pt idx="1530">
                  <c:v>9.3232170000000014</c:v>
                </c:pt>
                <c:pt idx="1531">
                  <c:v>9.3232170000000014</c:v>
                </c:pt>
                <c:pt idx="1532">
                  <c:v>8.1238639999999993</c:v>
                </c:pt>
                <c:pt idx="1533">
                  <c:v>8.1238639999999993</c:v>
                </c:pt>
                <c:pt idx="1534">
                  <c:v>7.1643539999999772</c:v>
                </c:pt>
                <c:pt idx="1535">
                  <c:v>7.1643539999999772</c:v>
                </c:pt>
                <c:pt idx="1536">
                  <c:v>6.3967229999999997</c:v>
                </c:pt>
                <c:pt idx="1537">
                  <c:v>6.3967229999999997</c:v>
                </c:pt>
                <c:pt idx="1538">
                  <c:v>5.2489359999999845</c:v>
                </c:pt>
                <c:pt idx="1539">
                  <c:v>5.2489359999999845</c:v>
                </c:pt>
                <c:pt idx="1540">
                  <c:v>5.2489359999999845</c:v>
                </c:pt>
                <c:pt idx="1541">
                  <c:v>4.3307070000000003</c:v>
                </c:pt>
                <c:pt idx="1542">
                  <c:v>4.3307070000000003</c:v>
                </c:pt>
                <c:pt idx="1543">
                  <c:v>3.5961240000000001</c:v>
                </c:pt>
                <c:pt idx="1544">
                  <c:v>3.5961240000000001</c:v>
                </c:pt>
                <c:pt idx="1545">
                  <c:v>3.0084579999999987</c:v>
                </c:pt>
                <c:pt idx="1546">
                  <c:v>3.0084579999999987</c:v>
                </c:pt>
                <c:pt idx="1547">
                  <c:v>2.5383249999999999</c:v>
                </c:pt>
                <c:pt idx="1548">
                  <c:v>2.5383249999999999</c:v>
                </c:pt>
                <c:pt idx="1549">
                  <c:v>2.0782319999999999</c:v>
                </c:pt>
                <c:pt idx="1550">
                  <c:v>2.0782319999999999</c:v>
                </c:pt>
                <c:pt idx="1551">
                  <c:v>1.7101590000000033</c:v>
                </c:pt>
                <c:pt idx="1552">
                  <c:v>1.7101590000000033</c:v>
                </c:pt>
                <c:pt idx="1553">
                  <c:v>1.7101590000000033</c:v>
                </c:pt>
                <c:pt idx="1554">
                  <c:v>1.4157009999999932</c:v>
                </c:pt>
                <c:pt idx="1555">
                  <c:v>1.4157009999999932</c:v>
                </c:pt>
                <c:pt idx="1556">
                  <c:v>1.1801349999999999</c:v>
                </c:pt>
                <c:pt idx="1557">
                  <c:v>0.97506299999999713</c:v>
                </c:pt>
                <c:pt idx="1558">
                  <c:v>0.97506299999999713</c:v>
                </c:pt>
                <c:pt idx="1559">
                  <c:v>0.81100499999999998</c:v>
                </c:pt>
                <c:pt idx="1560">
                  <c:v>0.81100499999999998</c:v>
                </c:pt>
                <c:pt idx="1561">
                  <c:v>0.81100499999999998</c:v>
                </c:pt>
                <c:pt idx="1562">
                  <c:v>0.67975900000000555</c:v>
                </c:pt>
                <c:pt idx="1563">
                  <c:v>0.67975900000000555</c:v>
                </c:pt>
                <c:pt idx="1564">
                  <c:v>0.57476300000000002</c:v>
                </c:pt>
                <c:pt idx="1565">
                  <c:v>0.57476300000000002</c:v>
                </c:pt>
                <c:pt idx="1566">
                  <c:v>0.49076600000000031</c:v>
                </c:pt>
                <c:pt idx="1567">
                  <c:v>0.49076600000000031</c:v>
                </c:pt>
                <c:pt idx="1568">
                  <c:v>0.41816500000000001</c:v>
                </c:pt>
                <c:pt idx="1569">
                  <c:v>0.41816500000000001</c:v>
                </c:pt>
                <c:pt idx="1570">
                  <c:v>0.36008600000000174</c:v>
                </c:pt>
                <c:pt idx="1571">
                  <c:v>0.36008600000000174</c:v>
                </c:pt>
                <c:pt idx="1572">
                  <c:v>0.36008600000000174</c:v>
                </c:pt>
                <c:pt idx="1573">
                  <c:v>0.31362300000000032</c:v>
                </c:pt>
                <c:pt idx="1574">
                  <c:v>0.31362300000000032</c:v>
                </c:pt>
                <c:pt idx="1575">
                  <c:v>0.27645400000000031</c:v>
                </c:pt>
                <c:pt idx="1576">
                  <c:v>0.27645400000000031</c:v>
                </c:pt>
                <c:pt idx="1577">
                  <c:v>0.24671900000000119</c:v>
                </c:pt>
                <c:pt idx="1578">
                  <c:v>0.24671900000000119</c:v>
                </c:pt>
                <c:pt idx="1579">
                  <c:v>0.22118699999999999</c:v>
                </c:pt>
                <c:pt idx="1580">
                  <c:v>0.22118699999999999</c:v>
                </c:pt>
                <c:pt idx="1581">
                  <c:v>0.20076100000000024</c:v>
                </c:pt>
                <c:pt idx="1582">
                  <c:v>0.20076100000000024</c:v>
                </c:pt>
                <c:pt idx="1583">
                  <c:v>0.18442000000000044</c:v>
                </c:pt>
                <c:pt idx="1584">
                  <c:v>0.18442000000000044</c:v>
                </c:pt>
                <c:pt idx="1585">
                  <c:v>0.17134700000000044</c:v>
                </c:pt>
                <c:pt idx="1586">
                  <c:v>0.17134700000000044</c:v>
                </c:pt>
                <c:pt idx="1587">
                  <c:v>0.17134700000000044</c:v>
                </c:pt>
                <c:pt idx="1588">
                  <c:v>0.16088800000000042</c:v>
                </c:pt>
                <c:pt idx="1589">
                  <c:v>0.16088800000000042</c:v>
                </c:pt>
                <c:pt idx="1590">
                  <c:v>0.15144600000000125</c:v>
                </c:pt>
                <c:pt idx="1591">
                  <c:v>0.15144600000000125</c:v>
                </c:pt>
                <c:pt idx="1592">
                  <c:v>0.14389299999999999</c:v>
                </c:pt>
                <c:pt idx="1593">
                  <c:v>0.14389299999999999</c:v>
                </c:pt>
                <c:pt idx="1594">
                  <c:v>0.137851</c:v>
                </c:pt>
                <c:pt idx="1595">
                  <c:v>0.137851</c:v>
                </c:pt>
                <c:pt idx="1596">
                  <c:v>0.13301700000000041</c:v>
                </c:pt>
                <c:pt idx="1597">
                  <c:v>0.13301700000000041</c:v>
                </c:pt>
                <c:pt idx="1598">
                  <c:v>0.12612099999999987</c:v>
                </c:pt>
                <c:pt idx="1599">
                  <c:v>0.12612099999999987</c:v>
                </c:pt>
                <c:pt idx="1600">
                  <c:v>0.12612099999999987</c:v>
                </c:pt>
                <c:pt idx="1601">
                  <c:v>0.12060400000000022</c:v>
                </c:pt>
                <c:pt idx="1602">
                  <c:v>0.12060400000000022</c:v>
                </c:pt>
                <c:pt idx="1603">
                  <c:v>0.11619100000000056</c:v>
                </c:pt>
                <c:pt idx="1604">
                  <c:v>0.11619100000000056</c:v>
                </c:pt>
                <c:pt idx="1605">
                  <c:v>0.1126600000000003</c:v>
                </c:pt>
                <c:pt idx="1606">
                  <c:v>0.1126600000000003</c:v>
                </c:pt>
                <c:pt idx="1607">
                  <c:v>0.10983500000000022</c:v>
                </c:pt>
                <c:pt idx="1608">
                  <c:v>0.10983500000000022</c:v>
                </c:pt>
                <c:pt idx="1609">
                  <c:v>0.10775100000000012</c:v>
                </c:pt>
                <c:pt idx="1610">
                  <c:v>0.10775100000000012</c:v>
                </c:pt>
                <c:pt idx="1611">
                  <c:v>0.10608400000000009</c:v>
                </c:pt>
                <c:pt idx="1612">
                  <c:v>0.10608400000000009</c:v>
                </c:pt>
                <c:pt idx="1613">
                  <c:v>0.10608400000000009</c:v>
                </c:pt>
                <c:pt idx="1614">
                  <c:v>0.10475100000000002</c:v>
                </c:pt>
                <c:pt idx="1615">
                  <c:v>0.10475100000000002</c:v>
                </c:pt>
                <c:pt idx="1616">
                  <c:v>0.10368500000000012</c:v>
                </c:pt>
                <c:pt idx="1617">
                  <c:v>0.10368500000000012</c:v>
                </c:pt>
                <c:pt idx="1618">
                  <c:v>0.10283299999999998</c:v>
                </c:pt>
                <c:pt idx="1619">
                  <c:v>0.10283299999999998</c:v>
                </c:pt>
                <c:pt idx="1620">
                  <c:v>0.101147</c:v>
                </c:pt>
                <c:pt idx="1621">
                  <c:v>0.101147</c:v>
                </c:pt>
                <c:pt idx="1622">
                  <c:v>9.9797000000000718E-2</c:v>
                </c:pt>
                <c:pt idx="1623">
                  <c:v>9.9797000000000718E-2</c:v>
                </c:pt>
                <c:pt idx="1624">
                  <c:v>9.8718000000000403E-2</c:v>
                </c:pt>
                <c:pt idx="1625">
                  <c:v>9.8718000000000403E-2</c:v>
                </c:pt>
                <c:pt idx="1626">
                  <c:v>9.7854000000000621E-2</c:v>
                </c:pt>
                <c:pt idx="1627">
                  <c:v>9.7854000000000621E-2</c:v>
                </c:pt>
                <c:pt idx="1628">
                  <c:v>9.7854000000000621E-2</c:v>
                </c:pt>
                <c:pt idx="1629">
                  <c:v>9.7163000000000027E-2</c:v>
                </c:pt>
                <c:pt idx="1630">
                  <c:v>9.7163000000000027E-2</c:v>
                </c:pt>
                <c:pt idx="1631">
                  <c:v>9.6191000000000068E-2</c:v>
                </c:pt>
                <c:pt idx="1632">
                  <c:v>9.6191000000000068E-2</c:v>
                </c:pt>
                <c:pt idx="1633">
                  <c:v>9.5413000000000012E-2</c:v>
                </c:pt>
                <c:pt idx="1634">
                  <c:v>9.5413000000000012E-2</c:v>
                </c:pt>
                <c:pt idx="1635">
                  <c:v>9.4792000000000501E-2</c:v>
                </c:pt>
                <c:pt idx="1636">
                  <c:v>9.4792000000000501E-2</c:v>
                </c:pt>
                <c:pt idx="1637">
                  <c:v>9.4295000000000642E-2</c:v>
                </c:pt>
                <c:pt idx="1638">
                  <c:v>9.4295000000000642E-2</c:v>
                </c:pt>
                <c:pt idx="1639">
                  <c:v>9.1939000000000007E-2</c:v>
                </c:pt>
                <c:pt idx="1640">
                  <c:v>9.1939000000000007E-2</c:v>
                </c:pt>
                <c:pt idx="1641">
                  <c:v>9.0055000000000718E-2</c:v>
                </c:pt>
                <c:pt idx="1642">
                  <c:v>9.0055000000000718E-2</c:v>
                </c:pt>
                <c:pt idx="1643">
                  <c:v>9.0055000000000718E-2</c:v>
                </c:pt>
                <c:pt idx="1644">
                  <c:v>8.8547000000000584E-2</c:v>
                </c:pt>
                <c:pt idx="1645">
                  <c:v>8.8547000000000584E-2</c:v>
                </c:pt>
                <c:pt idx="1646">
                  <c:v>8.7342000000000017E-2</c:v>
                </c:pt>
                <c:pt idx="1647">
                  <c:v>8.7342000000000017E-2</c:v>
                </c:pt>
                <c:pt idx="1648">
                  <c:v>8.6378000000000024E-2</c:v>
                </c:pt>
                <c:pt idx="1649">
                  <c:v>8.6378000000000024E-2</c:v>
                </c:pt>
                <c:pt idx="1650">
                  <c:v>8.58570000000006E-2</c:v>
                </c:pt>
                <c:pt idx="1651">
                  <c:v>8.58570000000006E-2</c:v>
                </c:pt>
                <c:pt idx="1652">
                  <c:v>8.5441000000000031E-2</c:v>
                </c:pt>
                <c:pt idx="1653">
                  <c:v>8.5441000000000031E-2</c:v>
                </c:pt>
                <c:pt idx="1654">
                  <c:v>8.5108000000000045E-2</c:v>
                </c:pt>
                <c:pt idx="1655">
                  <c:v>8.5108000000000045E-2</c:v>
                </c:pt>
                <c:pt idx="1656">
                  <c:v>8.5108000000000045E-2</c:v>
                </c:pt>
                <c:pt idx="1657">
                  <c:v>8.4841000000000028E-2</c:v>
                </c:pt>
                <c:pt idx="1658">
                  <c:v>8.4628000000000675E-2</c:v>
                </c:pt>
                <c:pt idx="1659">
                  <c:v>8.4628000000000675E-2</c:v>
                </c:pt>
                <c:pt idx="1660">
                  <c:v>8.1108000000000027E-2</c:v>
                </c:pt>
                <c:pt idx="1661">
                  <c:v>8.1108000000000027E-2</c:v>
                </c:pt>
                <c:pt idx="1662">
                  <c:v>8.1108000000000027E-2</c:v>
                </c:pt>
                <c:pt idx="1663">
                  <c:v>7.8291000000000013E-2</c:v>
                </c:pt>
                <c:pt idx="1664">
                  <c:v>7.8291000000000013E-2</c:v>
                </c:pt>
                <c:pt idx="1665">
                  <c:v>7.6038000000000133E-2</c:v>
                </c:pt>
                <c:pt idx="1666">
                  <c:v>7.6038000000000133E-2</c:v>
                </c:pt>
                <c:pt idx="1667">
                  <c:v>7.4235000000000023E-2</c:v>
                </c:pt>
                <c:pt idx="1668">
                  <c:v>7.4235000000000023E-2</c:v>
                </c:pt>
                <c:pt idx="1669">
                  <c:v>7.3389000000000024E-2</c:v>
                </c:pt>
                <c:pt idx="1670">
                  <c:v>7.3389000000000024E-2</c:v>
                </c:pt>
                <c:pt idx="1671">
                  <c:v>7.3389000000000024E-2</c:v>
                </c:pt>
                <c:pt idx="1672">
                  <c:v>7.2713000000000527E-2</c:v>
                </c:pt>
                <c:pt idx="1673">
                  <c:v>7.2713000000000527E-2</c:v>
                </c:pt>
                <c:pt idx="1674">
                  <c:v>7.2172000000000194E-2</c:v>
                </c:pt>
                <c:pt idx="1675">
                  <c:v>7.2172000000000194E-2</c:v>
                </c:pt>
                <c:pt idx="1676">
                  <c:v>7.1739000000000094E-2</c:v>
                </c:pt>
                <c:pt idx="1677">
                  <c:v>7.1739000000000094E-2</c:v>
                </c:pt>
                <c:pt idx="1678">
                  <c:v>7.1393000000000428E-2</c:v>
                </c:pt>
                <c:pt idx="1679">
                  <c:v>7.1393000000000428E-2</c:v>
                </c:pt>
                <c:pt idx="1680">
                  <c:v>7.1509000000000003E-2</c:v>
                </c:pt>
                <c:pt idx="1681">
                  <c:v>7.1509000000000003E-2</c:v>
                </c:pt>
                <c:pt idx="1682">
                  <c:v>7.1603000000000014E-2</c:v>
                </c:pt>
                <c:pt idx="1683">
                  <c:v>7.1603000000000014E-2</c:v>
                </c:pt>
                <c:pt idx="1684">
                  <c:v>7.1603000000000014E-2</c:v>
                </c:pt>
                <c:pt idx="1685">
                  <c:v>7.1677000000000018E-2</c:v>
                </c:pt>
                <c:pt idx="1686">
                  <c:v>7.1677000000000018E-2</c:v>
                </c:pt>
                <c:pt idx="1687">
                  <c:v>7.1737000000000134E-2</c:v>
                </c:pt>
                <c:pt idx="1688">
                  <c:v>7.1737000000000134E-2</c:v>
                </c:pt>
                <c:pt idx="1689">
                  <c:v>7.1785000000000113E-2</c:v>
                </c:pt>
                <c:pt idx="1690">
                  <c:v>7.1785000000000113E-2</c:v>
                </c:pt>
                <c:pt idx="1691">
                  <c:v>7.1170999999999998E-2</c:v>
                </c:pt>
                <c:pt idx="1692">
                  <c:v>7.1170999999999998E-2</c:v>
                </c:pt>
                <c:pt idx="1693">
                  <c:v>7.0680999999999994E-2</c:v>
                </c:pt>
                <c:pt idx="1694">
                  <c:v>7.0680999999999994E-2</c:v>
                </c:pt>
                <c:pt idx="1695">
                  <c:v>7.0680999999999994E-2</c:v>
                </c:pt>
                <c:pt idx="1696">
                  <c:v>7.0288000000000003E-2</c:v>
                </c:pt>
                <c:pt idx="1697">
                  <c:v>7.0288000000000003E-2</c:v>
                </c:pt>
                <c:pt idx="1698">
                  <c:v>6.9975000000000023E-2</c:v>
                </c:pt>
                <c:pt idx="1699">
                  <c:v>6.9975000000000023E-2</c:v>
                </c:pt>
                <c:pt idx="1700">
                  <c:v>6.9724000000000397E-2</c:v>
                </c:pt>
                <c:pt idx="1701">
                  <c:v>6.9724000000000397E-2</c:v>
                </c:pt>
                <c:pt idx="1702">
                  <c:v>7.0055000000000034E-2</c:v>
                </c:pt>
                <c:pt idx="1703">
                  <c:v>7.0055000000000034E-2</c:v>
                </c:pt>
                <c:pt idx="1704">
                  <c:v>7.0320000000000132E-2</c:v>
                </c:pt>
                <c:pt idx="1705">
                  <c:v>7.0320000000000132E-2</c:v>
                </c:pt>
                <c:pt idx="1706">
                  <c:v>7.0531000000000024E-2</c:v>
                </c:pt>
                <c:pt idx="1707">
                  <c:v>7.0531000000000024E-2</c:v>
                </c:pt>
                <c:pt idx="1708">
                  <c:v>7.0700000000000263E-2</c:v>
                </c:pt>
                <c:pt idx="1709">
                  <c:v>7.0700000000000263E-2</c:v>
                </c:pt>
                <c:pt idx="1710">
                  <c:v>7.0421000000000039E-2</c:v>
                </c:pt>
                <c:pt idx="1711">
                  <c:v>7.0421000000000039E-2</c:v>
                </c:pt>
                <c:pt idx="1712">
                  <c:v>7.0421000000000039E-2</c:v>
                </c:pt>
                <c:pt idx="1713">
                  <c:v>7.0197000000000134E-2</c:v>
                </c:pt>
                <c:pt idx="1714">
                  <c:v>7.0197000000000134E-2</c:v>
                </c:pt>
                <c:pt idx="1715">
                  <c:v>7.0018000000000344E-2</c:v>
                </c:pt>
                <c:pt idx="1716">
                  <c:v>7.0018000000000344E-2</c:v>
                </c:pt>
                <c:pt idx="1717">
                  <c:v>6.9873000000000324E-2</c:v>
                </c:pt>
                <c:pt idx="1718">
                  <c:v>6.9873000000000324E-2</c:v>
                </c:pt>
                <c:pt idx="1719">
                  <c:v>6.9757000000000458E-2</c:v>
                </c:pt>
                <c:pt idx="1720">
                  <c:v>6.9757000000000458E-2</c:v>
                </c:pt>
                <c:pt idx="1721">
                  <c:v>6.8307000000000326E-2</c:v>
                </c:pt>
                <c:pt idx="1722">
                  <c:v>6.8307000000000326E-2</c:v>
                </c:pt>
                <c:pt idx="1723">
                  <c:v>6.7147000000000012E-2</c:v>
                </c:pt>
                <c:pt idx="1724">
                  <c:v>6.7147000000000012E-2</c:v>
                </c:pt>
                <c:pt idx="1725">
                  <c:v>6.7147000000000012E-2</c:v>
                </c:pt>
                <c:pt idx="1726">
                  <c:v>6.6218000000000013E-2</c:v>
                </c:pt>
                <c:pt idx="1727">
                  <c:v>6.6218000000000013E-2</c:v>
                </c:pt>
                <c:pt idx="1728">
                  <c:v>6.5476000000000034E-2</c:v>
                </c:pt>
                <c:pt idx="1729">
                  <c:v>6.5476000000000034E-2</c:v>
                </c:pt>
                <c:pt idx="1730">
                  <c:v>6.4881000000000133E-2</c:v>
                </c:pt>
                <c:pt idx="1731">
                  <c:v>6.4881000000000133E-2</c:v>
                </c:pt>
                <c:pt idx="1732">
                  <c:v>6.4868000000000411E-2</c:v>
                </c:pt>
                <c:pt idx="1733">
                  <c:v>6.4868000000000411E-2</c:v>
                </c:pt>
                <c:pt idx="1734">
                  <c:v>6.4858000000000124E-2</c:v>
                </c:pt>
                <c:pt idx="1735">
                  <c:v>6.4858000000000124E-2</c:v>
                </c:pt>
                <c:pt idx="1736">
                  <c:v>6.4849000000000004E-2</c:v>
                </c:pt>
                <c:pt idx="1737">
                  <c:v>6.4849000000000004E-2</c:v>
                </c:pt>
                <c:pt idx="1738">
                  <c:v>6.4849000000000004E-2</c:v>
                </c:pt>
                <c:pt idx="1739">
                  <c:v>6.4842000000000344E-2</c:v>
                </c:pt>
                <c:pt idx="1740">
                  <c:v>6.4842000000000344E-2</c:v>
                </c:pt>
                <c:pt idx="1741">
                  <c:v>6.483600000000049E-2</c:v>
                </c:pt>
                <c:pt idx="1742">
                  <c:v>6.483600000000049E-2</c:v>
                </c:pt>
                <c:pt idx="1743">
                  <c:v>6.3964000000000104E-2</c:v>
                </c:pt>
                <c:pt idx="1744">
                  <c:v>6.3964000000000104E-2</c:v>
                </c:pt>
                <c:pt idx="1745">
                  <c:v>6.3266000000000114E-2</c:v>
                </c:pt>
                <c:pt idx="1746">
                  <c:v>6.3266000000000114E-2</c:v>
                </c:pt>
                <c:pt idx="1747">
                  <c:v>6.2707000000000443E-2</c:v>
                </c:pt>
                <c:pt idx="1748">
                  <c:v>6.3950999999999994E-2</c:v>
                </c:pt>
                <c:pt idx="1749">
                  <c:v>6.5303000000000333E-2</c:v>
                </c:pt>
                <c:pt idx="1750">
                  <c:v>6.5303000000000333E-2</c:v>
                </c:pt>
                <c:pt idx="1751">
                  <c:v>6.6385000000000013E-2</c:v>
                </c:pt>
                <c:pt idx="1752">
                  <c:v>6.6385000000000013E-2</c:v>
                </c:pt>
                <c:pt idx="1753">
                  <c:v>6.7251000000000019E-2</c:v>
                </c:pt>
                <c:pt idx="1754">
                  <c:v>6.7251000000000019E-2</c:v>
                </c:pt>
                <c:pt idx="1755">
                  <c:v>6.7943000000000031E-2</c:v>
                </c:pt>
                <c:pt idx="1756">
                  <c:v>6.6605999999999999E-2</c:v>
                </c:pt>
                <c:pt idx="1757">
                  <c:v>6.5535000000000024E-2</c:v>
                </c:pt>
                <c:pt idx="1758">
                  <c:v>6.4679E-2</c:v>
                </c:pt>
                <c:pt idx="1759">
                  <c:v>6.4679E-2</c:v>
                </c:pt>
                <c:pt idx="1760">
                  <c:v>6.4679E-2</c:v>
                </c:pt>
                <c:pt idx="1761">
                  <c:v>6.3993000000000133E-2</c:v>
                </c:pt>
                <c:pt idx="1762">
                  <c:v>6.3445000000000001E-2</c:v>
                </c:pt>
                <c:pt idx="1763">
                  <c:v>6.3445000000000001E-2</c:v>
                </c:pt>
                <c:pt idx="1764">
                  <c:v>6.1060000000000114E-2</c:v>
                </c:pt>
                <c:pt idx="1765">
                  <c:v>6.1060000000000114E-2</c:v>
                </c:pt>
                <c:pt idx="1766">
                  <c:v>5.9151000000000113E-2</c:v>
                </c:pt>
                <c:pt idx="1767">
                  <c:v>5.9151000000000113E-2</c:v>
                </c:pt>
                <c:pt idx="1768">
                  <c:v>5.7624000000000022E-2</c:v>
                </c:pt>
                <c:pt idx="1769">
                  <c:v>5.7624000000000022E-2</c:v>
                </c:pt>
                <c:pt idx="1770">
                  <c:v>5.6401000000000014E-2</c:v>
                </c:pt>
                <c:pt idx="1771">
                  <c:v>5.6401000000000014E-2</c:v>
                </c:pt>
                <c:pt idx="1772">
                  <c:v>5.6401000000000014E-2</c:v>
                </c:pt>
                <c:pt idx="1773">
                  <c:v>5.5423000000000132E-2</c:v>
                </c:pt>
                <c:pt idx="1774">
                  <c:v>5.5423000000000132E-2</c:v>
                </c:pt>
                <c:pt idx="1775">
                  <c:v>5.6551000000000004E-2</c:v>
                </c:pt>
                <c:pt idx="1776">
                  <c:v>5.6551000000000004E-2</c:v>
                </c:pt>
                <c:pt idx="1777">
                  <c:v>5.7452000000000378E-2</c:v>
                </c:pt>
                <c:pt idx="1778">
                  <c:v>5.7452000000000378E-2</c:v>
                </c:pt>
                <c:pt idx="1779">
                  <c:v>5.8173000000000023E-2</c:v>
                </c:pt>
                <c:pt idx="1780">
                  <c:v>5.8173000000000023E-2</c:v>
                </c:pt>
                <c:pt idx="1781">
                  <c:v>5.8750000000000142E-2</c:v>
                </c:pt>
                <c:pt idx="1782">
                  <c:v>5.8750000000000142E-2</c:v>
                </c:pt>
                <c:pt idx="1783">
                  <c:v>5.752300000000015E-2</c:v>
                </c:pt>
                <c:pt idx="1784">
                  <c:v>5.752300000000015E-2</c:v>
                </c:pt>
                <c:pt idx="1785">
                  <c:v>5.6542000000000023E-2</c:v>
                </c:pt>
                <c:pt idx="1786">
                  <c:v>5.6542000000000023E-2</c:v>
                </c:pt>
                <c:pt idx="1787">
                  <c:v>5.6542000000000023E-2</c:v>
                </c:pt>
                <c:pt idx="1788">
                  <c:v>5.5757000000000306E-2</c:v>
                </c:pt>
                <c:pt idx="1789">
                  <c:v>5.5757000000000306E-2</c:v>
                </c:pt>
                <c:pt idx="1790">
                  <c:v>5.5129000000000004E-2</c:v>
                </c:pt>
                <c:pt idx="1791">
                  <c:v>5.5129000000000004E-2</c:v>
                </c:pt>
                <c:pt idx="1792">
                  <c:v>5.4626000000000133E-2</c:v>
                </c:pt>
                <c:pt idx="1793">
                  <c:v>5.4626000000000133E-2</c:v>
                </c:pt>
                <c:pt idx="1794">
                  <c:v>5.6828000000000004E-2</c:v>
                </c:pt>
                <c:pt idx="1795">
                  <c:v>5.6828000000000004E-2</c:v>
                </c:pt>
                <c:pt idx="1796">
                  <c:v>5.8590000000000191E-2</c:v>
                </c:pt>
                <c:pt idx="1797">
                  <c:v>5.8590000000000191E-2</c:v>
                </c:pt>
                <c:pt idx="1798">
                  <c:v>6.0000000000000192E-2</c:v>
                </c:pt>
                <c:pt idx="1799">
                  <c:v>6.0000000000000192E-2</c:v>
                </c:pt>
                <c:pt idx="1800">
                  <c:v>6.0000000000000192E-2</c:v>
                </c:pt>
                <c:pt idx="1801">
                  <c:v>6.1128000000000002E-2</c:v>
                </c:pt>
                <c:pt idx="1802">
                  <c:v>6.1128000000000002E-2</c:v>
                </c:pt>
                <c:pt idx="1803">
                  <c:v>6.2030000000000307E-2</c:v>
                </c:pt>
                <c:pt idx="1804">
                  <c:v>6.2030000000000307E-2</c:v>
                </c:pt>
                <c:pt idx="1805">
                  <c:v>6.1091000000000034E-2</c:v>
                </c:pt>
                <c:pt idx="1806">
                  <c:v>6.1091000000000034E-2</c:v>
                </c:pt>
                <c:pt idx="1807">
                  <c:v>6.0341000000000033E-2</c:v>
                </c:pt>
                <c:pt idx="1808">
                  <c:v>6.0341000000000033E-2</c:v>
                </c:pt>
                <c:pt idx="1809">
                  <c:v>5.9741000000000134E-2</c:v>
                </c:pt>
                <c:pt idx="1810">
                  <c:v>5.9741000000000134E-2</c:v>
                </c:pt>
                <c:pt idx="1811">
                  <c:v>5.9261000000000133E-2</c:v>
                </c:pt>
                <c:pt idx="1812">
                  <c:v>5.9261000000000133E-2</c:v>
                </c:pt>
                <c:pt idx="1813">
                  <c:v>5.9261000000000133E-2</c:v>
                </c:pt>
                <c:pt idx="1814">
                  <c:v>5.8878000000000014E-2</c:v>
                </c:pt>
                <c:pt idx="1815">
                  <c:v>5.8878000000000014E-2</c:v>
                </c:pt>
                <c:pt idx="1816">
                  <c:v>0.16759100000000077</c:v>
                </c:pt>
                <c:pt idx="1817">
                  <c:v>0.16759100000000077</c:v>
                </c:pt>
                <c:pt idx="1818">
                  <c:v>0.25455800000000001</c:v>
                </c:pt>
                <c:pt idx="1819">
                  <c:v>0.25455800000000001</c:v>
                </c:pt>
                <c:pt idx="1820">
                  <c:v>0.32413000000000008</c:v>
                </c:pt>
                <c:pt idx="1821">
                  <c:v>0.32413000000000008</c:v>
                </c:pt>
                <c:pt idx="1822">
                  <c:v>0.37978700000000032</c:v>
                </c:pt>
                <c:pt idx="1823">
                  <c:v>0.37978700000000032</c:v>
                </c:pt>
                <c:pt idx="1824">
                  <c:v>2.1213869999999999</c:v>
                </c:pt>
                <c:pt idx="1825">
                  <c:v>2.1213869999999999</c:v>
                </c:pt>
                <c:pt idx="1826">
                  <c:v>3.514634</c:v>
                </c:pt>
                <c:pt idx="1827">
                  <c:v>3.514634</c:v>
                </c:pt>
                <c:pt idx="1828">
                  <c:v>3.514634</c:v>
                </c:pt>
                <c:pt idx="1829">
                  <c:v>4.6292059999999955</c:v>
                </c:pt>
                <c:pt idx="1830">
                  <c:v>4.6292059999999955</c:v>
                </c:pt>
                <c:pt idx="1831">
                  <c:v>5.5208439999999985</c:v>
                </c:pt>
                <c:pt idx="1832">
                  <c:v>5.5208439999999985</c:v>
                </c:pt>
                <c:pt idx="1833">
                  <c:v>6.2341369999999845</c:v>
                </c:pt>
                <c:pt idx="1834">
                  <c:v>6.2341369999999845</c:v>
                </c:pt>
                <c:pt idx="1835">
                  <c:v>7.5934910000000002</c:v>
                </c:pt>
                <c:pt idx="1836">
                  <c:v>7.5934910000000002</c:v>
                </c:pt>
                <c:pt idx="1837">
                  <c:v>8.6809330000000013</c:v>
                </c:pt>
                <c:pt idx="1838">
                  <c:v>8.6809330000000013</c:v>
                </c:pt>
                <c:pt idx="1839">
                  <c:v>9.5508550000000003</c:v>
                </c:pt>
                <c:pt idx="1840">
                  <c:v>9.5508550000000003</c:v>
                </c:pt>
                <c:pt idx="1841">
                  <c:v>10.246765</c:v>
                </c:pt>
                <c:pt idx="1842">
                  <c:v>10.246765</c:v>
                </c:pt>
                <c:pt idx="1843">
                  <c:v>10.803473</c:v>
                </c:pt>
                <c:pt idx="1844">
                  <c:v>10.803473</c:v>
                </c:pt>
                <c:pt idx="1845">
                  <c:v>10.803473</c:v>
                </c:pt>
                <c:pt idx="1846">
                  <c:v>11.384109</c:v>
                </c:pt>
                <c:pt idx="1847">
                  <c:v>11.384109</c:v>
                </c:pt>
                <c:pt idx="1848">
                  <c:v>11.848682</c:v>
                </c:pt>
                <c:pt idx="1849">
                  <c:v>11.848682</c:v>
                </c:pt>
                <c:pt idx="1850">
                  <c:v>12.220394000000001</c:v>
                </c:pt>
                <c:pt idx="1851">
                  <c:v>12.220394000000001</c:v>
                </c:pt>
                <c:pt idx="1852">
                  <c:v>12.517806</c:v>
                </c:pt>
                <c:pt idx="1853">
                  <c:v>12.517806</c:v>
                </c:pt>
                <c:pt idx="1854">
                  <c:v>12.755769000000004</c:v>
                </c:pt>
                <c:pt idx="1855">
                  <c:v>12.755769000000004</c:v>
                </c:pt>
                <c:pt idx="1856">
                  <c:v>12.955126000000048</c:v>
                </c:pt>
                <c:pt idx="1857">
                  <c:v>12.955126000000048</c:v>
                </c:pt>
                <c:pt idx="1858">
                  <c:v>13.114699</c:v>
                </c:pt>
                <c:pt idx="1859">
                  <c:v>13.114699</c:v>
                </c:pt>
                <c:pt idx="1860">
                  <c:v>13.114699</c:v>
                </c:pt>
                <c:pt idx="1861">
                  <c:v>13.242429</c:v>
                </c:pt>
                <c:pt idx="1862">
                  <c:v>13.242429</c:v>
                </c:pt>
                <c:pt idx="1863">
                  <c:v>13.344670000000001</c:v>
                </c:pt>
                <c:pt idx="1864">
                  <c:v>13.344670000000001</c:v>
                </c:pt>
                <c:pt idx="1865">
                  <c:v>13.437290000000001</c:v>
                </c:pt>
                <c:pt idx="1866">
                  <c:v>13.437290000000001</c:v>
                </c:pt>
                <c:pt idx="1867">
                  <c:v>13.51153</c:v>
                </c:pt>
                <c:pt idx="1868">
                  <c:v>13.51153</c:v>
                </c:pt>
                <c:pt idx="1869">
                  <c:v>13.571037</c:v>
                </c:pt>
                <c:pt idx="1870">
                  <c:v>13.571037</c:v>
                </c:pt>
                <c:pt idx="1871">
                  <c:v>13.571037</c:v>
                </c:pt>
                <c:pt idx="1872">
                  <c:v>13.618734</c:v>
                </c:pt>
                <c:pt idx="1873">
                  <c:v>13.618734</c:v>
                </c:pt>
                <c:pt idx="1874">
                  <c:v>13.656967</c:v>
                </c:pt>
                <c:pt idx="1875">
                  <c:v>13.656967</c:v>
                </c:pt>
                <c:pt idx="1876">
                  <c:v>13.68693</c:v>
                </c:pt>
                <c:pt idx="1877">
                  <c:v>13.68693</c:v>
                </c:pt>
                <c:pt idx="1878">
                  <c:v>13.710878999999998</c:v>
                </c:pt>
                <c:pt idx="1879">
                  <c:v>13.710878999999998</c:v>
                </c:pt>
                <c:pt idx="1880">
                  <c:v>13.730021999999998</c:v>
                </c:pt>
                <c:pt idx="1881">
                  <c:v>13.730021999999998</c:v>
                </c:pt>
                <c:pt idx="1882">
                  <c:v>13.745324999999999</c:v>
                </c:pt>
                <c:pt idx="1883">
                  <c:v>13.745324999999999</c:v>
                </c:pt>
                <c:pt idx="1884">
                  <c:v>13.757557</c:v>
                </c:pt>
                <c:pt idx="1885">
                  <c:v>13.757557</c:v>
                </c:pt>
                <c:pt idx="1886">
                  <c:v>13.757557</c:v>
                </c:pt>
                <c:pt idx="1887">
                  <c:v>13.767188000000001</c:v>
                </c:pt>
                <c:pt idx="1888">
                  <c:v>13.767188000000001</c:v>
                </c:pt>
                <c:pt idx="1889">
                  <c:v>13.774861</c:v>
                </c:pt>
                <c:pt idx="1890">
                  <c:v>13.774861</c:v>
                </c:pt>
                <c:pt idx="1891">
                  <c:v>13.780971999999998</c:v>
                </c:pt>
                <c:pt idx="1892">
                  <c:v>13.780971999999998</c:v>
                </c:pt>
                <c:pt idx="1893">
                  <c:v>13.785841</c:v>
                </c:pt>
                <c:pt idx="1894">
                  <c:v>13.785841</c:v>
                </c:pt>
                <c:pt idx="1895">
                  <c:v>13.789720000000001</c:v>
                </c:pt>
                <c:pt idx="1896">
                  <c:v>13.789720000000001</c:v>
                </c:pt>
                <c:pt idx="1897">
                  <c:v>13.76965</c:v>
                </c:pt>
                <c:pt idx="1898">
                  <c:v>13.76965</c:v>
                </c:pt>
                <c:pt idx="1899">
                  <c:v>13.753705</c:v>
                </c:pt>
                <c:pt idx="1900">
                  <c:v>13.753705</c:v>
                </c:pt>
                <c:pt idx="1901">
                  <c:v>13.753705</c:v>
                </c:pt>
                <c:pt idx="1902">
                  <c:v>13.741035</c:v>
                </c:pt>
                <c:pt idx="1903">
                  <c:v>13.741035</c:v>
                </c:pt>
                <c:pt idx="1904">
                  <c:v>13.730969999999999</c:v>
                </c:pt>
                <c:pt idx="1905">
                  <c:v>13.730969999999999</c:v>
                </c:pt>
                <c:pt idx="1906">
                  <c:v>13.750289</c:v>
                </c:pt>
                <c:pt idx="1907">
                  <c:v>13.750289</c:v>
                </c:pt>
                <c:pt idx="1908">
                  <c:v>13.765843</c:v>
                </c:pt>
                <c:pt idx="1909">
                  <c:v>13.765843</c:v>
                </c:pt>
                <c:pt idx="1910">
                  <c:v>13.778365999999998</c:v>
                </c:pt>
                <c:pt idx="1911">
                  <c:v>13.778365999999998</c:v>
                </c:pt>
                <c:pt idx="1912">
                  <c:v>13.778365999999998</c:v>
                </c:pt>
                <c:pt idx="1913">
                  <c:v>13.788446</c:v>
                </c:pt>
                <c:pt idx="1914">
                  <c:v>13.788446</c:v>
                </c:pt>
                <c:pt idx="1915">
                  <c:v>13.796561000000001</c:v>
                </c:pt>
                <c:pt idx="1916">
                  <c:v>13.796561000000001</c:v>
                </c:pt>
                <c:pt idx="1917">
                  <c:v>13.799075</c:v>
                </c:pt>
                <c:pt idx="1918">
                  <c:v>13.799075</c:v>
                </c:pt>
                <c:pt idx="1919">
                  <c:v>13.80109</c:v>
                </c:pt>
                <c:pt idx="1920">
                  <c:v>13.80109</c:v>
                </c:pt>
                <c:pt idx="1921">
                  <c:v>13.802708000000004</c:v>
                </c:pt>
                <c:pt idx="1922">
                  <c:v>13.802708000000004</c:v>
                </c:pt>
                <c:pt idx="1923">
                  <c:v>13.804006000000006</c:v>
                </c:pt>
                <c:pt idx="1924">
                  <c:v>13.804006000000006</c:v>
                </c:pt>
                <c:pt idx="1925">
                  <c:v>13.804006000000006</c:v>
                </c:pt>
                <c:pt idx="1926">
                  <c:v>13.805046000000068</c:v>
                </c:pt>
                <c:pt idx="1927">
                  <c:v>13.805046000000068</c:v>
                </c:pt>
                <c:pt idx="1928">
                  <c:v>13.818163999999999</c:v>
                </c:pt>
                <c:pt idx="1929">
                  <c:v>13.818163999999999</c:v>
                </c:pt>
                <c:pt idx="1930">
                  <c:v>13.82874</c:v>
                </c:pt>
                <c:pt idx="1931">
                  <c:v>13.82874</c:v>
                </c:pt>
                <c:pt idx="1932">
                  <c:v>13.837268</c:v>
                </c:pt>
                <c:pt idx="1933">
                  <c:v>13.837268</c:v>
                </c:pt>
                <c:pt idx="1934">
                  <c:v>13.844143000000001</c:v>
                </c:pt>
                <c:pt idx="1935">
                  <c:v>13.844143000000001</c:v>
                </c:pt>
                <c:pt idx="1936">
                  <c:v>13.853621</c:v>
                </c:pt>
                <c:pt idx="1937">
                  <c:v>13.853621</c:v>
                </c:pt>
                <c:pt idx="1938">
                  <c:v>13.853621</c:v>
                </c:pt>
                <c:pt idx="1939">
                  <c:v>13.861222</c:v>
                </c:pt>
                <c:pt idx="1940">
                  <c:v>13.861222</c:v>
                </c:pt>
                <c:pt idx="1941">
                  <c:v>13.867321</c:v>
                </c:pt>
                <c:pt idx="1942">
                  <c:v>13.867321</c:v>
                </c:pt>
                <c:pt idx="1943">
                  <c:v>13.872212000000006</c:v>
                </c:pt>
                <c:pt idx="1944">
                  <c:v>13.872212000000006</c:v>
                </c:pt>
                <c:pt idx="1945">
                  <c:v>13.876136000000065</c:v>
                </c:pt>
                <c:pt idx="1946">
                  <c:v>13.876136000000065</c:v>
                </c:pt>
                <c:pt idx="1947">
                  <c:v>13.859022000000024</c:v>
                </c:pt>
                <c:pt idx="1948">
                  <c:v>13.859022000000024</c:v>
                </c:pt>
                <c:pt idx="1949">
                  <c:v>13.845284000000024</c:v>
                </c:pt>
                <c:pt idx="1950">
                  <c:v>13.845284000000024</c:v>
                </c:pt>
                <c:pt idx="1951">
                  <c:v>13.845284000000024</c:v>
                </c:pt>
                <c:pt idx="1952">
                  <c:v>13.834255000000001</c:v>
                </c:pt>
                <c:pt idx="1953">
                  <c:v>13.834255000000001</c:v>
                </c:pt>
                <c:pt idx="1954">
                  <c:v>13.825403000000026</c:v>
                </c:pt>
                <c:pt idx="1955">
                  <c:v>13.825403000000026</c:v>
                </c:pt>
                <c:pt idx="1956">
                  <c:v>13.818296</c:v>
                </c:pt>
                <c:pt idx="1957">
                  <c:v>13.818296</c:v>
                </c:pt>
                <c:pt idx="1958">
                  <c:v>13.820307</c:v>
                </c:pt>
                <c:pt idx="1959">
                  <c:v>13.820307</c:v>
                </c:pt>
                <c:pt idx="1960">
                  <c:v>13.821900000000001</c:v>
                </c:pt>
                <c:pt idx="1961">
                  <c:v>13.821900000000001</c:v>
                </c:pt>
                <c:pt idx="1962">
                  <c:v>13.823163000000001</c:v>
                </c:pt>
                <c:pt idx="1963">
                  <c:v>13.823163000000001</c:v>
                </c:pt>
                <c:pt idx="1964">
                  <c:v>13.824161999999999</c:v>
                </c:pt>
                <c:pt idx="1965">
                  <c:v>13.824161999999999</c:v>
                </c:pt>
                <c:pt idx="1966">
                  <c:v>13.824954</c:v>
                </c:pt>
                <c:pt idx="1967">
                  <c:v>13.824954</c:v>
                </c:pt>
                <c:pt idx="1968">
                  <c:v>13.824954</c:v>
                </c:pt>
                <c:pt idx="1969">
                  <c:v>13.832329</c:v>
                </c:pt>
                <c:pt idx="1970">
                  <c:v>13.832329</c:v>
                </c:pt>
                <c:pt idx="1971">
                  <c:v>13.838252000000001</c:v>
                </c:pt>
                <c:pt idx="1972">
                  <c:v>13.838252000000001</c:v>
                </c:pt>
                <c:pt idx="1973">
                  <c:v>13.843008000000001</c:v>
                </c:pt>
                <c:pt idx="1974">
                  <c:v>13.843008000000001</c:v>
                </c:pt>
                <c:pt idx="1975">
                  <c:v>13.846828</c:v>
                </c:pt>
                <c:pt idx="1976">
                  <c:v>13.846828</c:v>
                </c:pt>
                <c:pt idx="1977">
                  <c:v>13.834515</c:v>
                </c:pt>
                <c:pt idx="1978">
                  <c:v>13.834515</c:v>
                </c:pt>
                <c:pt idx="1979">
                  <c:v>13.824539000000026</c:v>
                </c:pt>
                <c:pt idx="1980">
                  <c:v>13.824539000000026</c:v>
                </c:pt>
                <c:pt idx="1981">
                  <c:v>13.816459000000048</c:v>
                </c:pt>
                <c:pt idx="1982">
                  <c:v>13.816459000000048</c:v>
                </c:pt>
                <c:pt idx="1983">
                  <c:v>13.816459000000048</c:v>
                </c:pt>
                <c:pt idx="1984">
                  <c:v>13.809916000000024</c:v>
                </c:pt>
                <c:pt idx="1985">
                  <c:v>13.809916000000024</c:v>
                </c:pt>
                <c:pt idx="1986">
                  <c:v>13.804617</c:v>
                </c:pt>
                <c:pt idx="1987">
                  <c:v>13.804617</c:v>
                </c:pt>
                <c:pt idx="1988">
                  <c:v>13.808097</c:v>
                </c:pt>
                <c:pt idx="1989">
                  <c:v>13.808097</c:v>
                </c:pt>
                <c:pt idx="1990">
                  <c:v>13.810893</c:v>
                </c:pt>
                <c:pt idx="1991">
                  <c:v>13.810893</c:v>
                </c:pt>
                <c:pt idx="1992">
                  <c:v>13.813141</c:v>
                </c:pt>
                <c:pt idx="1993">
                  <c:v>13.813141</c:v>
                </c:pt>
                <c:pt idx="1994">
                  <c:v>13.813141</c:v>
                </c:pt>
                <c:pt idx="1995">
                  <c:v>13.814948000000001</c:v>
                </c:pt>
                <c:pt idx="1996">
                  <c:v>13.814948000000001</c:v>
                </c:pt>
                <c:pt idx="1997">
                  <c:v>13.816401000000004</c:v>
                </c:pt>
                <c:pt idx="1998">
                  <c:v>13.816401000000004</c:v>
                </c:pt>
                <c:pt idx="1999">
                  <c:v>13.822075</c:v>
                </c:pt>
                <c:pt idx="2000">
                  <c:v>13.822075</c:v>
                </c:pt>
                <c:pt idx="2001">
                  <c:v>13.826525</c:v>
                </c:pt>
                <c:pt idx="2002">
                  <c:v>13.826525</c:v>
                </c:pt>
                <c:pt idx="2003">
                  <c:v>13.830012</c:v>
                </c:pt>
                <c:pt idx="2004">
                  <c:v>13.830012</c:v>
                </c:pt>
                <c:pt idx="2005">
                  <c:v>13.832745000000006</c:v>
                </c:pt>
                <c:pt idx="2006">
                  <c:v>13.832745000000006</c:v>
                </c:pt>
                <c:pt idx="2007">
                  <c:v>13.834885</c:v>
                </c:pt>
                <c:pt idx="2008">
                  <c:v>13.834885</c:v>
                </c:pt>
                <c:pt idx="2009">
                  <c:v>13.834885</c:v>
                </c:pt>
                <c:pt idx="2010">
                  <c:v>13.835911000000001</c:v>
                </c:pt>
                <c:pt idx="2011">
                  <c:v>13.835911000000001</c:v>
                </c:pt>
                <c:pt idx="2012">
                  <c:v>13.836580000000026</c:v>
                </c:pt>
                <c:pt idx="2013">
                  <c:v>13.836580000000026</c:v>
                </c:pt>
                <c:pt idx="2014">
                  <c:v>13.836996000000006</c:v>
                </c:pt>
                <c:pt idx="2015">
                  <c:v>13.836996000000006</c:v>
                </c:pt>
                <c:pt idx="2016">
                  <c:v>13.837233000000001</c:v>
                </c:pt>
                <c:pt idx="2017">
                  <c:v>13.837233000000001</c:v>
                </c:pt>
                <c:pt idx="2018">
                  <c:v>13.838923999999999</c:v>
                </c:pt>
                <c:pt idx="2019">
                  <c:v>13.841268999999999</c:v>
                </c:pt>
                <c:pt idx="2020">
                  <c:v>13.84207</c:v>
                </c:pt>
                <c:pt idx="2021">
                  <c:v>13.84207</c:v>
                </c:pt>
                <c:pt idx="2022">
                  <c:v>13.842691</c:v>
                </c:pt>
                <c:pt idx="2023">
                  <c:v>13.842691</c:v>
                </c:pt>
                <c:pt idx="2024">
                  <c:v>13.852183000000052</c:v>
                </c:pt>
                <c:pt idx="2025">
                  <c:v>13.852183000000052</c:v>
                </c:pt>
                <c:pt idx="2026">
                  <c:v>13.852183000000052</c:v>
                </c:pt>
                <c:pt idx="2027">
                  <c:v>13.859767000000026</c:v>
                </c:pt>
                <c:pt idx="2028">
                  <c:v>13.859767000000026</c:v>
                </c:pt>
                <c:pt idx="2029">
                  <c:v>13.865825000000006</c:v>
                </c:pt>
                <c:pt idx="2030">
                  <c:v>13.865825000000006</c:v>
                </c:pt>
                <c:pt idx="2031">
                  <c:v>13.870665000000002</c:v>
                </c:pt>
                <c:pt idx="2032">
                  <c:v>13.870665000000002</c:v>
                </c:pt>
                <c:pt idx="2033">
                  <c:v>13.874531000000006</c:v>
                </c:pt>
                <c:pt idx="2034">
                  <c:v>13.874531000000006</c:v>
                </c:pt>
                <c:pt idx="2035">
                  <c:v>13.868117</c:v>
                </c:pt>
                <c:pt idx="2036">
                  <c:v>13.868117</c:v>
                </c:pt>
                <c:pt idx="2037">
                  <c:v>13.868117</c:v>
                </c:pt>
                <c:pt idx="2038">
                  <c:v>13.862928</c:v>
                </c:pt>
                <c:pt idx="2039">
                  <c:v>13.862928</c:v>
                </c:pt>
                <c:pt idx="2040">
                  <c:v>13.858731000000002</c:v>
                </c:pt>
                <c:pt idx="2041">
                  <c:v>13.858731000000002</c:v>
                </c:pt>
                <c:pt idx="2042">
                  <c:v>13.855338000000026</c:v>
                </c:pt>
                <c:pt idx="2043">
                  <c:v>13.855338000000026</c:v>
                </c:pt>
                <c:pt idx="2044">
                  <c:v>13.852593000000061</c:v>
                </c:pt>
                <c:pt idx="2045">
                  <c:v>13.852593000000061</c:v>
                </c:pt>
                <c:pt idx="2046">
                  <c:v>13.853892000000052</c:v>
                </c:pt>
                <c:pt idx="2047">
                  <c:v>13.853892000000052</c:v>
                </c:pt>
                <c:pt idx="2048">
                  <c:v>13.854952000000004</c:v>
                </c:pt>
                <c:pt idx="2049">
                  <c:v>13.854952000000004</c:v>
                </c:pt>
                <c:pt idx="2050">
                  <c:v>13.855817000000048</c:v>
                </c:pt>
                <c:pt idx="2051">
                  <c:v>13.855817000000048</c:v>
                </c:pt>
                <c:pt idx="2052">
                  <c:v>13.856524000000054</c:v>
                </c:pt>
                <c:pt idx="2053">
                  <c:v>13.856524000000054</c:v>
                </c:pt>
                <c:pt idx="2054">
                  <c:v>13.856524000000054</c:v>
                </c:pt>
                <c:pt idx="2055">
                  <c:v>13.856870000000002</c:v>
                </c:pt>
                <c:pt idx="2056">
                  <c:v>13.856870000000002</c:v>
                </c:pt>
                <c:pt idx="2057">
                  <c:v>13.857223000000001</c:v>
                </c:pt>
                <c:pt idx="2058">
                  <c:v>13.857566000000054</c:v>
                </c:pt>
                <c:pt idx="2059">
                  <c:v>13.857566000000054</c:v>
                </c:pt>
                <c:pt idx="2060">
                  <c:v>13.857566000000054</c:v>
                </c:pt>
                <c:pt idx="2061">
                  <c:v>13.857889000000052</c:v>
                </c:pt>
                <c:pt idx="2062">
                  <c:v>13.857889000000052</c:v>
                </c:pt>
                <c:pt idx="2063">
                  <c:v>13.858187000000004</c:v>
                </c:pt>
                <c:pt idx="2064">
                  <c:v>13.858187000000004</c:v>
                </c:pt>
                <c:pt idx="2065">
                  <c:v>13.845187000000006</c:v>
                </c:pt>
                <c:pt idx="2066">
                  <c:v>13.845187000000006</c:v>
                </c:pt>
                <c:pt idx="2067">
                  <c:v>13.834718000000001</c:v>
                </c:pt>
                <c:pt idx="2068">
                  <c:v>13.834718000000001</c:v>
                </c:pt>
                <c:pt idx="2069">
                  <c:v>13.826288</c:v>
                </c:pt>
                <c:pt idx="2070">
                  <c:v>13.826288</c:v>
                </c:pt>
                <c:pt idx="2071">
                  <c:v>13.826288</c:v>
                </c:pt>
                <c:pt idx="2072">
                  <c:v>13.819499000000059</c:v>
                </c:pt>
                <c:pt idx="2073">
                  <c:v>13.819499000000059</c:v>
                </c:pt>
                <c:pt idx="2074">
                  <c:v>13.814033</c:v>
                </c:pt>
                <c:pt idx="2075">
                  <c:v>13.814033</c:v>
                </c:pt>
                <c:pt idx="2076">
                  <c:v>13.815215</c:v>
                </c:pt>
                <c:pt idx="2077">
                  <c:v>13.815215</c:v>
                </c:pt>
                <c:pt idx="2078">
                  <c:v>13.816138</c:v>
                </c:pt>
                <c:pt idx="2079">
                  <c:v>13.816138</c:v>
                </c:pt>
                <c:pt idx="2080">
                  <c:v>13.816858</c:v>
                </c:pt>
                <c:pt idx="2081">
                  <c:v>13.816858</c:v>
                </c:pt>
                <c:pt idx="2082">
                  <c:v>13.81742</c:v>
                </c:pt>
                <c:pt idx="2083">
                  <c:v>13.81742</c:v>
                </c:pt>
                <c:pt idx="2084">
                  <c:v>13.817858000000001</c:v>
                </c:pt>
                <c:pt idx="2085">
                  <c:v>13.817858000000001</c:v>
                </c:pt>
                <c:pt idx="2086">
                  <c:v>13.818948000000001</c:v>
                </c:pt>
                <c:pt idx="2087">
                  <c:v>13.818948000000001</c:v>
                </c:pt>
                <c:pt idx="2088">
                  <c:v>13.818948000000001</c:v>
                </c:pt>
                <c:pt idx="2089">
                  <c:v>13.819854000000024</c:v>
                </c:pt>
                <c:pt idx="2090">
                  <c:v>13.819854000000024</c:v>
                </c:pt>
                <c:pt idx="2091">
                  <c:v>13.820604000000024</c:v>
                </c:pt>
                <c:pt idx="2092">
                  <c:v>13.820604000000024</c:v>
                </c:pt>
                <c:pt idx="2093">
                  <c:v>13.821225</c:v>
                </c:pt>
                <c:pt idx="2094">
                  <c:v>13.821225</c:v>
                </c:pt>
                <c:pt idx="2095">
                  <c:v>13.828832</c:v>
                </c:pt>
                <c:pt idx="2096">
                  <c:v>13.828832</c:v>
                </c:pt>
                <c:pt idx="2097">
                  <c:v>13.834970999999999</c:v>
                </c:pt>
                <c:pt idx="2098">
                  <c:v>13.834970999999999</c:v>
                </c:pt>
                <c:pt idx="2099">
                  <c:v>13.839926</c:v>
                </c:pt>
                <c:pt idx="2100">
                  <c:v>13.839926</c:v>
                </c:pt>
                <c:pt idx="2101">
                  <c:v>13.839926</c:v>
                </c:pt>
                <c:pt idx="2102">
                  <c:v>13.843923999999999</c:v>
                </c:pt>
                <c:pt idx="2103">
                  <c:v>13.843923999999999</c:v>
                </c:pt>
                <c:pt idx="2104">
                  <c:v>13.847150000000001</c:v>
                </c:pt>
                <c:pt idx="2105">
                  <c:v>13.847150000000001</c:v>
                </c:pt>
                <c:pt idx="2106">
                  <c:v>13.839375</c:v>
                </c:pt>
                <c:pt idx="2107">
                  <c:v>13.839375</c:v>
                </c:pt>
                <c:pt idx="2108">
                  <c:v>13.833120000000001</c:v>
                </c:pt>
                <c:pt idx="2109">
                  <c:v>13.833120000000001</c:v>
                </c:pt>
                <c:pt idx="2110">
                  <c:v>13.828087</c:v>
                </c:pt>
                <c:pt idx="2111">
                  <c:v>13.828087</c:v>
                </c:pt>
                <c:pt idx="2112">
                  <c:v>13.828087</c:v>
                </c:pt>
                <c:pt idx="2113">
                  <c:v>13.824037000000002</c:v>
                </c:pt>
                <c:pt idx="2114">
                  <c:v>13.824037000000002</c:v>
                </c:pt>
                <c:pt idx="2115">
                  <c:v>13.820779</c:v>
                </c:pt>
                <c:pt idx="2116">
                  <c:v>13.820779</c:v>
                </c:pt>
                <c:pt idx="2117">
                  <c:v>13.744928999999953</c:v>
                </c:pt>
                <c:pt idx="2118">
                  <c:v>13.744928999999953</c:v>
                </c:pt>
                <c:pt idx="2119">
                  <c:v>13.684383</c:v>
                </c:pt>
                <c:pt idx="2120">
                  <c:v>13.684383</c:v>
                </c:pt>
                <c:pt idx="2121">
                  <c:v>13.636051999999999</c:v>
                </c:pt>
                <c:pt idx="2122">
                  <c:v>13.636051999999999</c:v>
                </c:pt>
                <c:pt idx="2123">
                  <c:v>13.597472</c:v>
                </c:pt>
                <c:pt idx="2124">
                  <c:v>13.597472</c:v>
                </c:pt>
                <c:pt idx="2125">
                  <c:v>13.566677</c:v>
                </c:pt>
                <c:pt idx="2126">
                  <c:v>13.566677</c:v>
                </c:pt>
                <c:pt idx="2127">
                  <c:v>11.859197000000048</c:v>
                </c:pt>
                <c:pt idx="2128">
                  <c:v>11.859197000000048</c:v>
                </c:pt>
                <c:pt idx="2129">
                  <c:v>11.859197000000048</c:v>
                </c:pt>
                <c:pt idx="2130">
                  <c:v>10.493189000000006</c:v>
                </c:pt>
                <c:pt idx="2131">
                  <c:v>10.493189000000006</c:v>
                </c:pt>
                <c:pt idx="2132">
                  <c:v>9.4003650000000007</c:v>
                </c:pt>
                <c:pt idx="2133">
                  <c:v>9.4003650000000007</c:v>
                </c:pt>
                <c:pt idx="2134">
                  <c:v>8.5260920000000002</c:v>
                </c:pt>
                <c:pt idx="2135">
                  <c:v>8.5260920000000002</c:v>
                </c:pt>
                <c:pt idx="2136">
                  <c:v>7.0075049999999717</c:v>
                </c:pt>
                <c:pt idx="2137">
                  <c:v>7.0075049999999717</c:v>
                </c:pt>
                <c:pt idx="2138">
                  <c:v>5.7926339999999996</c:v>
                </c:pt>
                <c:pt idx="2139">
                  <c:v>5.7926339999999996</c:v>
                </c:pt>
                <c:pt idx="2140">
                  <c:v>4.8207359999999744</c:v>
                </c:pt>
                <c:pt idx="2141">
                  <c:v>4.8207359999999744</c:v>
                </c:pt>
                <c:pt idx="2142">
                  <c:v>4.8207359999999744</c:v>
                </c:pt>
                <c:pt idx="2143">
                  <c:v>4.0432170000000003</c:v>
                </c:pt>
                <c:pt idx="2144">
                  <c:v>4.0432170000000003</c:v>
                </c:pt>
                <c:pt idx="2145">
                  <c:v>3.4211999999999998</c:v>
                </c:pt>
                <c:pt idx="2146">
                  <c:v>3.4211999999999998</c:v>
                </c:pt>
                <c:pt idx="2147">
                  <c:v>2.7955190000000001</c:v>
                </c:pt>
                <c:pt idx="2148">
                  <c:v>2.7955190000000001</c:v>
                </c:pt>
                <c:pt idx="2149">
                  <c:v>2.294975</c:v>
                </c:pt>
                <c:pt idx="2150">
                  <c:v>2.294975</c:v>
                </c:pt>
                <c:pt idx="2151">
                  <c:v>1.894539</c:v>
                </c:pt>
                <c:pt idx="2152">
                  <c:v>1.894539</c:v>
                </c:pt>
                <c:pt idx="2153">
                  <c:v>1.5741909999999999</c:v>
                </c:pt>
                <c:pt idx="2154">
                  <c:v>1.5741909999999999</c:v>
                </c:pt>
                <c:pt idx="2155">
                  <c:v>1.3179129999999999</c:v>
                </c:pt>
                <c:pt idx="2156">
                  <c:v>1.3179129999999999</c:v>
                </c:pt>
                <c:pt idx="2157">
                  <c:v>1.0853389999999998</c:v>
                </c:pt>
                <c:pt idx="2158">
                  <c:v>1.0853389999999998</c:v>
                </c:pt>
                <c:pt idx="2159">
                  <c:v>0.89927900000000238</c:v>
                </c:pt>
                <c:pt idx="2160">
                  <c:v>0.75043300000000002</c:v>
                </c:pt>
                <c:pt idx="2161">
                  <c:v>0.75043300000000002</c:v>
                </c:pt>
                <c:pt idx="2162">
                  <c:v>0.75043300000000002</c:v>
                </c:pt>
                <c:pt idx="2163">
                  <c:v>0.63135500000000266</c:v>
                </c:pt>
                <c:pt idx="2164">
                  <c:v>0.63135500000000266</c:v>
                </c:pt>
                <c:pt idx="2165">
                  <c:v>0.53194399999999997</c:v>
                </c:pt>
                <c:pt idx="2166">
                  <c:v>0.53194399999999997</c:v>
                </c:pt>
                <c:pt idx="2167">
                  <c:v>0.45241600000000032</c:v>
                </c:pt>
                <c:pt idx="2168">
                  <c:v>0.45241600000000032</c:v>
                </c:pt>
                <c:pt idx="2169">
                  <c:v>0.38879400000000008</c:v>
                </c:pt>
                <c:pt idx="2170">
                  <c:v>0.38879400000000008</c:v>
                </c:pt>
                <c:pt idx="2171">
                  <c:v>0.33789700000000134</c:v>
                </c:pt>
                <c:pt idx="2172">
                  <c:v>0.33789700000000134</c:v>
                </c:pt>
                <c:pt idx="2173">
                  <c:v>0.29718000000000133</c:v>
                </c:pt>
                <c:pt idx="2174">
                  <c:v>0.29718000000000133</c:v>
                </c:pt>
                <c:pt idx="2175">
                  <c:v>0.259575</c:v>
                </c:pt>
                <c:pt idx="2176">
                  <c:v>0.259575</c:v>
                </c:pt>
                <c:pt idx="2177">
                  <c:v>0.22949100000000103</c:v>
                </c:pt>
                <c:pt idx="2178">
                  <c:v>0.22949100000000103</c:v>
                </c:pt>
                <c:pt idx="2179">
                  <c:v>0.22949100000000103</c:v>
                </c:pt>
                <c:pt idx="2180">
                  <c:v>0.20542500000000041</c:v>
                </c:pt>
                <c:pt idx="2181">
                  <c:v>0.20542500000000041</c:v>
                </c:pt>
                <c:pt idx="2182">
                  <c:v>0.18617300000000001</c:v>
                </c:pt>
                <c:pt idx="2183">
                  <c:v>0.18617300000000001</c:v>
                </c:pt>
                <c:pt idx="2184">
                  <c:v>0.17077200000000001</c:v>
                </c:pt>
                <c:pt idx="2185">
                  <c:v>0.17077200000000001</c:v>
                </c:pt>
                <c:pt idx="2186">
                  <c:v>0.15903400000000081</c:v>
                </c:pt>
                <c:pt idx="2187">
                  <c:v>0.15903400000000081</c:v>
                </c:pt>
                <c:pt idx="2188">
                  <c:v>0.14964400000000044</c:v>
                </c:pt>
                <c:pt idx="2189">
                  <c:v>0.14964400000000044</c:v>
                </c:pt>
                <c:pt idx="2190">
                  <c:v>0.14213100000000001</c:v>
                </c:pt>
                <c:pt idx="2191">
                  <c:v>0.14213100000000001</c:v>
                </c:pt>
                <c:pt idx="2192">
                  <c:v>0.14213100000000001</c:v>
                </c:pt>
                <c:pt idx="2193">
                  <c:v>0.13612099999999988</c:v>
                </c:pt>
                <c:pt idx="2194">
                  <c:v>0.13612099999999988</c:v>
                </c:pt>
                <c:pt idx="2195">
                  <c:v>0.13131300000000001</c:v>
                </c:pt>
                <c:pt idx="2196">
                  <c:v>0.13131300000000001</c:v>
                </c:pt>
                <c:pt idx="2197">
                  <c:v>0.12545000000000001</c:v>
                </c:pt>
                <c:pt idx="2198">
                  <c:v>0.12545000000000001</c:v>
                </c:pt>
                <c:pt idx="2199">
                  <c:v>0.12076000000000048</c:v>
                </c:pt>
                <c:pt idx="2200">
                  <c:v>0.12076000000000048</c:v>
                </c:pt>
                <c:pt idx="2201">
                  <c:v>0.1170080000000002</c:v>
                </c:pt>
                <c:pt idx="2202">
                  <c:v>0.1170080000000002</c:v>
                </c:pt>
                <c:pt idx="2203">
                  <c:v>0.1140060000000003</c:v>
                </c:pt>
                <c:pt idx="2204">
                  <c:v>0.1140060000000003</c:v>
                </c:pt>
                <c:pt idx="2205">
                  <c:v>0.11230999999999983</c:v>
                </c:pt>
                <c:pt idx="2206">
                  <c:v>0.11230999999999983</c:v>
                </c:pt>
                <c:pt idx="2207">
                  <c:v>0.11230999999999983</c:v>
                </c:pt>
                <c:pt idx="2208">
                  <c:v>0.11095400000000002</c:v>
                </c:pt>
                <c:pt idx="2209">
                  <c:v>0.11095400000000002</c:v>
                </c:pt>
                <c:pt idx="2210">
                  <c:v>0.10986799999999998</c:v>
                </c:pt>
                <c:pt idx="2211">
                  <c:v>0.10986799999999998</c:v>
                </c:pt>
                <c:pt idx="2212">
                  <c:v>0.10900000000000012</c:v>
                </c:pt>
                <c:pt idx="2213">
                  <c:v>0.10900000000000012</c:v>
                </c:pt>
                <c:pt idx="2214">
                  <c:v>0.10830500000000012</c:v>
                </c:pt>
                <c:pt idx="2215">
                  <c:v>0.10830500000000012</c:v>
                </c:pt>
                <c:pt idx="2216">
                  <c:v>0.10406600000000044</c:v>
                </c:pt>
                <c:pt idx="2217">
                  <c:v>0.10406600000000044</c:v>
                </c:pt>
                <c:pt idx="2218">
                  <c:v>0.10067500000000019</c:v>
                </c:pt>
                <c:pt idx="2219">
                  <c:v>0.10067500000000019</c:v>
                </c:pt>
                <c:pt idx="2220">
                  <c:v>9.7962000000000021E-2</c:v>
                </c:pt>
                <c:pt idx="2221">
                  <c:v>9.7962000000000021E-2</c:v>
                </c:pt>
                <c:pt idx="2222">
                  <c:v>9.5792000000000266E-2</c:v>
                </c:pt>
                <c:pt idx="2223">
                  <c:v>9.5792000000000266E-2</c:v>
                </c:pt>
                <c:pt idx="2224">
                  <c:v>9.4056000000000695E-2</c:v>
                </c:pt>
                <c:pt idx="2225">
                  <c:v>9.4056000000000695E-2</c:v>
                </c:pt>
                <c:pt idx="2226">
                  <c:v>9.4056000000000695E-2</c:v>
                </c:pt>
                <c:pt idx="2227">
                  <c:v>9.2048000000000046E-2</c:v>
                </c:pt>
                <c:pt idx="2228">
                  <c:v>9.2048000000000046E-2</c:v>
                </c:pt>
                <c:pt idx="2229">
                  <c:v>9.0442000000000022E-2</c:v>
                </c:pt>
                <c:pt idx="2230">
                  <c:v>9.0442000000000022E-2</c:v>
                </c:pt>
                <c:pt idx="2231">
                  <c:v>8.915800000000057E-2</c:v>
                </c:pt>
                <c:pt idx="2232">
                  <c:v>8.915800000000057E-2</c:v>
                </c:pt>
                <c:pt idx="2233">
                  <c:v>8.8130000000000402E-2</c:v>
                </c:pt>
                <c:pt idx="2234">
                  <c:v>8.8130000000000402E-2</c:v>
                </c:pt>
                <c:pt idx="2235">
                  <c:v>8.7308000000000024E-2</c:v>
                </c:pt>
                <c:pt idx="2236">
                  <c:v>8.7308000000000024E-2</c:v>
                </c:pt>
                <c:pt idx="2237">
                  <c:v>8.7308000000000024E-2</c:v>
                </c:pt>
                <c:pt idx="2238">
                  <c:v>8.7157000000000068E-2</c:v>
                </c:pt>
                <c:pt idx="2239">
                  <c:v>8.7157000000000068E-2</c:v>
                </c:pt>
                <c:pt idx="2240">
                  <c:v>8.7038000000000004E-2</c:v>
                </c:pt>
                <c:pt idx="2241">
                  <c:v>8.7038000000000004E-2</c:v>
                </c:pt>
                <c:pt idx="2242">
                  <c:v>8.6942000000000033E-2</c:v>
                </c:pt>
                <c:pt idx="2243">
                  <c:v>8.6942000000000033E-2</c:v>
                </c:pt>
                <c:pt idx="2244">
                  <c:v>8.6867000000000208E-2</c:v>
                </c:pt>
                <c:pt idx="2245">
                  <c:v>8.6867000000000208E-2</c:v>
                </c:pt>
                <c:pt idx="2246">
                  <c:v>8.5662000000000266E-2</c:v>
                </c:pt>
                <c:pt idx="2247">
                  <c:v>8.5662000000000266E-2</c:v>
                </c:pt>
                <c:pt idx="2248">
                  <c:v>8.469800000000062E-2</c:v>
                </c:pt>
                <c:pt idx="2249">
                  <c:v>8.469800000000062E-2</c:v>
                </c:pt>
                <c:pt idx="2250">
                  <c:v>8.469800000000062E-2</c:v>
                </c:pt>
                <c:pt idx="2251">
                  <c:v>8.3927000000000682E-2</c:v>
                </c:pt>
                <c:pt idx="2252">
                  <c:v>8.3927000000000682E-2</c:v>
                </c:pt>
                <c:pt idx="2253">
                  <c:v>8.3309000000000064E-2</c:v>
                </c:pt>
                <c:pt idx="2254">
                  <c:v>8.3309000000000064E-2</c:v>
                </c:pt>
                <c:pt idx="2255">
                  <c:v>8.2815000000000027E-2</c:v>
                </c:pt>
                <c:pt idx="2256">
                  <c:v>8.2815000000000027E-2</c:v>
                </c:pt>
                <c:pt idx="2257">
                  <c:v>8.0561000000000452E-2</c:v>
                </c:pt>
                <c:pt idx="2258">
                  <c:v>8.0561000000000452E-2</c:v>
                </c:pt>
                <c:pt idx="2259">
                  <c:v>7.8758000000000133E-2</c:v>
                </c:pt>
                <c:pt idx="2260">
                  <c:v>7.8758000000000133E-2</c:v>
                </c:pt>
                <c:pt idx="2261">
                  <c:v>7.7316000000000565E-2</c:v>
                </c:pt>
                <c:pt idx="2262">
                  <c:v>7.7316000000000565E-2</c:v>
                </c:pt>
                <c:pt idx="2263">
                  <c:v>7.6161999999999994E-2</c:v>
                </c:pt>
                <c:pt idx="2264">
                  <c:v>7.6161999999999994E-2</c:v>
                </c:pt>
                <c:pt idx="2265">
                  <c:v>7.6161999999999994E-2</c:v>
                </c:pt>
                <c:pt idx="2266">
                  <c:v>7.5238000000000013E-2</c:v>
                </c:pt>
                <c:pt idx="2267">
                  <c:v>7.5238000000000013E-2</c:v>
                </c:pt>
                <c:pt idx="2268">
                  <c:v>7.5231999999999993E-2</c:v>
                </c:pt>
                <c:pt idx="2269">
                  <c:v>7.5231999999999993E-2</c:v>
                </c:pt>
                <c:pt idx="2270">
                  <c:v>7.5226000000000112E-2</c:v>
                </c:pt>
                <c:pt idx="2271">
                  <c:v>7.5226000000000112E-2</c:v>
                </c:pt>
                <c:pt idx="2272">
                  <c:v>7.5220000000000023E-2</c:v>
                </c:pt>
                <c:pt idx="2273">
                  <c:v>7.5220000000000023E-2</c:v>
                </c:pt>
                <c:pt idx="2274">
                  <c:v>7.5216000000000324E-2</c:v>
                </c:pt>
                <c:pt idx="2275">
                  <c:v>7.5216000000000324E-2</c:v>
                </c:pt>
                <c:pt idx="2276">
                  <c:v>7.5212000000000376E-2</c:v>
                </c:pt>
                <c:pt idx="2277">
                  <c:v>7.5212000000000376E-2</c:v>
                </c:pt>
                <c:pt idx="2278">
                  <c:v>7.4181000000000247E-2</c:v>
                </c:pt>
                <c:pt idx="2279">
                  <c:v>7.4181000000000247E-2</c:v>
                </c:pt>
                <c:pt idx="2280">
                  <c:v>7.3356000000000324E-2</c:v>
                </c:pt>
                <c:pt idx="2281">
                  <c:v>7.3356000000000324E-2</c:v>
                </c:pt>
                <c:pt idx="2282">
                  <c:v>7.3356000000000324E-2</c:v>
                </c:pt>
                <c:pt idx="2283">
                  <c:v>7.2696000000000371E-2</c:v>
                </c:pt>
                <c:pt idx="2284">
                  <c:v>7.2696000000000371E-2</c:v>
                </c:pt>
                <c:pt idx="2285">
                  <c:v>7.2169000000000122E-2</c:v>
                </c:pt>
                <c:pt idx="2286">
                  <c:v>7.2169000000000122E-2</c:v>
                </c:pt>
                <c:pt idx="2287">
                  <c:v>7.2255000000000014E-2</c:v>
                </c:pt>
                <c:pt idx="2288">
                  <c:v>7.2255000000000014E-2</c:v>
                </c:pt>
                <c:pt idx="2289">
                  <c:v>7.2423000000000334E-2</c:v>
                </c:pt>
                <c:pt idx="2290">
                  <c:v>7.2423000000000334E-2</c:v>
                </c:pt>
                <c:pt idx="2291">
                  <c:v>7.2458000000000133E-2</c:v>
                </c:pt>
                <c:pt idx="2292">
                  <c:v>7.2458000000000133E-2</c:v>
                </c:pt>
                <c:pt idx="2293">
                  <c:v>7.1873000000000034E-2</c:v>
                </c:pt>
                <c:pt idx="2294">
                  <c:v>7.140500000000001E-2</c:v>
                </c:pt>
                <c:pt idx="2295">
                  <c:v>7.140500000000001E-2</c:v>
                </c:pt>
                <c:pt idx="2296">
                  <c:v>7.1032000000000248E-2</c:v>
                </c:pt>
                <c:pt idx="2297">
                  <c:v>7.1032000000000248E-2</c:v>
                </c:pt>
                <c:pt idx="2298">
                  <c:v>7.1032000000000248E-2</c:v>
                </c:pt>
                <c:pt idx="2299">
                  <c:v>7.0733000000000476E-2</c:v>
                </c:pt>
                <c:pt idx="2300">
                  <c:v>7.0494000000000348E-2</c:v>
                </c:pt>
                <c:pt idx="2301">
                  <c:v>7.0494000000000348E-2</c:v>
                </c:pt>
                <c:pt idx="2302">
                  <c:v>7.0810000000000414E-2</c:v>
                </c:pt>
                <c:pt idx="2303">
                  <c:v>7.0810000000000414E-2</c:v>
                </c:pt>
                <c:pt idx="2304">
                  <c:v>7.0810000000000414E-2</c:v>
                </c:pt>
                <c:pt idx="2305">
                  <c:v>7.1063000000000293E-2</c:v>
                </c:pt>
                <c:pt idx="2306">
                  <c:v>7.1063000000000293E-2</c:v>
                </c:pt>
                <c:pt idx="2307">
                  <c:v>7.1265000000000009E-2</c:v>
                </c:pt>
                <c:pt idx="2308">
                  <c:v>7.1265000000000009E-2</c:v>
                </c:pt>
                <c:pt idx="2309">
                  <c:v>7.1426000000000114E-2</c:v>
                </c:pt>
                <c:pt idx="2310">
                  <c:v>7.1426000000000114E-2</c:v>
                </c:pt>
                <c:pt idx="2311">
                  <c:v>7.1554999999999994E-2</c:v>
                </c:pt>
                <c:pt idx="2312">
                  <c:v>7.1554999999999994E-2</c:v>
                </c:pt>
                <c:pt idx="2313">
                  <c:v>7.0428000000000004E-2</c:v>
                </c:pt>
                <c:pt idx="2314">
                  <c:v>7.0428000000000004E-2</c:v>
                </c:pt>
                <c:pt idx="2315">
                  <c:v>6.9527000000000311E-2</c:v>
                </c:pt>
                <c:pt idx="2316">
                  <c:v>6.9527000000000311E-2</c:v>
                </c:pt>
                <c:pt idx="2317">
                  <c:v>6.8806000000000325E-2</c:v>
                </c:pt>
                <c:pt idx="2318">
                  <c:v>6.8806000000000325E-2</c:v>
                </c:pt>
                <c:pt idx="2319">
                  <c:v>6.8806000000000325E-2</c:v>
                </c:pt>
                <c:pt idx="2320">
                  <c:v>6.8228999999999998E-2</c:v>
                </c:pt>
                <c:pt idx="2321">
                  <c:v>6.8228999999999998E-2</c:v>
                </c:pt>
                <c:pt idx="2322">
                  <c:v>6.8782000000000412E-2</c:v>
                </c:pt>
                <c:pt idx="2323">
                  <c:v>6.8782000000000412E-2</c:v>
                </c:pt>
                <c:pt idx="2324">
                  <c:v>6.9224000000000022E-2</c:v>
                </c:pt>
                <c:pt idx="2325">
                  <c:v>6.9224000000000022E-2</c:v>
                </c:pt>
                <c:pt idx="2326">
                  <c:v>6.9578000000000084E-2</c:v>
                </c:pt>
                <c:pt idx="2327">
                  <c:v>6.9578000000000084E-2</c:v>
                </c:pt>
                <c:pt idx="2328">
                  <c:v>6.9861000000000353E-2</c:v>
                </c:pt>
                <c:pt idx="2329">
                  <c:v>6.9861000000000353E-2</c:v>
                </c:pt>
                <c:pt idx="2330">
                  <c:v>7.0087000000000246E-2</c:v>
                </c:pt>
                <c:pt idx="2331">
                  <c:v>7.0087000000000246E-2</c:v>
                </c:pt>
                <c:pt idx="2332">
                  <c:v>7.0087000000000246E-2</c:v>
                </c:pt>
                <c:pt idx="2333">
                  <c:v>6.6871E-2</c:v>
                </c:pt>
                <c:pt idx="2334">
                  <c:v>6.6871E-2</c:v>
                </c:pt>
                <c:pt idx="2335">
                  <c:v>6.4298000000000133E-2</c:v>
                </c:pt>
                <c:pt idx="2336">
                  <c:v>6.4298000000000133E-2</c:v>
                </c:pt>
                <c:pt idx="2337">
                  <c:v>6.2239000000000023E-2</c:v>
                </c:pt>
                <c:pt idx="2338">
                  <c:v>6.2239000000000023E-2</c:v>
                </c:pt>
                <c:pt idx="2339">
                  <c:v>6.0593000000000334E-2</c:v>
                </c:pt>
                <c:pt idx="2340">
                  <c:v>6.0593000000000334E-2</c:v>
                </c:pt>
                <c:pt idx="2341">
                  <c:v>5.9275000000000001E-2</c:v>
                </c:pt>
                <c:pt idx="2342">
                  <c:v>5.9275000000000001E-2</c:v>
                </c:pt>
                <c:pt idx="2343">
                  <c:v>6.1114000000000113E-2</c:v>
                </c:pt>
                <c:pt idx="2344">
                  <c:v>6.1114000000000113E-2</c:v>
                </c:pt>
                <c:pt idx="2345">
                  <c:v>6.1114000000000113E-2</c:v>
                </c:pt>
                <c:pt idx="2346">
                  <c:v>6.2584000000000112E-2</c:v>
                </c:pt>
                <c:pt idx="2347">
                  <c:v>6.2584000000000112E-2</c:v>
                </c:pt>
                <c:pt idx="2348">
                  <c:v>6.3761000000000123E-2</c:v>
                </c:pt>
                <c:pt idx="2349">
                  <c:v>6.3761000000000123E-2</c:v>
                </c:pt>
                <c:pt idx="2350">
                  <c:v>6.4702000000000481E-2</c:v>
                </c:pt>
                <c:pt idx="2351">
                  <c:v>6.4702000000000481E-2</c:v>
                </c:pt>
                <c:pt idx="2352">
                  <c:v>6.5456000000000306E-2</c:v>
                </c:pt>
                <c:pt idx="2353">
                  <c:v>6.5456000000000306E-2</c:v>
                </c:pt>
                <c:pt idx="2354">
                  <c:v>6.4244000000000009E-2</c:v>
                </c:pt>
                <c:pt idx="2355">
                  <c:v>6.4244000000000009E-2</c:v>
                </c:pt>
                <c:pt idx="2356">
                  <c:v>6.3275999999999999E-2</c:v>
                </c:pt>
                <c:pt idx="2357">
                  <c:v>6.3275999999999999E-2</c:v>
                </c:pt>
                <c:pt idx="2358">
                  <c:v>6.2502000000000377E-2</c:v>
                </c:pt>
                <c:pt idx="2359">
                  <c:v>6.2502000000000377E-2</c:v>
                </c:pt>
                <c:pt idx="2360">
                  <c:v>6.1882000000000235E-2</c:v>
                </c:pt>
                <c:pt idx="2361">
                  <c:v>6.1882000000000235E-2</c:v>
                </c:pt>
                <c:pt idx="2362">
                  <c:v>6.1900000000000004E-2</c:v>
                </c:pt>
                <c:pt idx="2363">
                  <c:v>6.1900000000000004E-2</c:v>
                </c:pt>
                <c:pt idx="2364">
                  <c:v>6.1900000000000004E-2</c:v>
                </c:pt>
                <c:pt idx="2365">
                  <c:v>6.1915000000000033E-2</c:v>
                </c:pt>
                <c:pt idx="2366">
                  <c:v>6.1915000000000033E-2</c:v>
                </c:pt>
                <c:pt idx="2367">
                  <c:v>6.1927000000000003E-2</c:v>
                </c:pt>
                <c:pt idx="2368">
                  <c:v>6.1927000000000003E-2</c:v>
                </c:pt>
                <c:pt idx="2369">
                  <c:v>6.1937000000000034E-2</c:v>
                </c:pt>
                <c:pt idx="2370">
                  <c:v>6.1937000000000034E-2</c:v>
                </c:pt>
                <c:pt idx="2371">
                  <c:v>6.1944999999999993E-2</c:v>
                </c:pt>
                <c:pt idx="2372">
                  <c:v>6.1944999999999993E-2</c:v>
                </c:pt>
                <c:pt idx="2373">
                  <c:v>5.9773000000000374E-2</c:v>
                </c:pt>
                <c:pt idx="2374">
                  <c:v>5.9773000000000374E-2</c:v>
                </c:pt>
                <c:pt idx="2375">
                  <c:v>5.8035000000000024E-2</c:v>
                </c:pt>
                <c:pt idx="2376">
                  <c:v>5.8035000000000024E-2</c:v>
                </c:pt>
                <c:pt idx="2377">
                  <c:v>5.8035000000000024E-2</c:v>
                </c:pt>
                <c:pt idx="2378">
                  <c:v>5.6644999999999973E-2</c:v>
                </c:pt>
                <c:pt idx="2379">
                  <c:v>5.6644999999999973E-2</c:v>
                </c:pt>
                <c:pt idx="2380">
                  <c:v>5.5532000000000296E-2</c:v>
                </c:pt>
                <c:pt idx="2381">
                  <c:v>5.5532000000000296E-2</c:v>
                </c:pt>
                <c:pt idx="2382">
                  <c:v>5.4642000000000114E-2</c:v>
                </c:pt>
                <c:pt idx="2383">
                  <c:v>5.4642000000000114E-2</c:v>
                </c:pt>
                <c:pt idx="2384">
                  <c:v>5.5003000000000211E-2</c:v>
                </c:pt>
                <c:pt idx="2385">
                  <c:v>5.5003000000000211E-2</c:v>
                </c:pt>
                <c:pt idx="2386">
                  <c:v>5.5291000000000014E-2</c:v>
                </c:pt>
                <c:pt idx="2387">
                  <c:v>5.5291000000000014E-2</c:v>
                </c:pt>
                <c:pt idx="2388">
                  <c:v>5.5521000000000022E-2</c:v>
                </c:pt>
                <c:pt idx="2389">
                  <c:v>5.5521000000000022E-2</c:v>
                </c:pt>
                <c:pt idx="2390">
                  <c:v>5.5705000000000164E-2</c:v>
                </c:pt>
                <c:pt idx="2391">
                  <c:v>5.5705000000000164E-2</c:v>
                </c:pt>
                <c:pt idx="2392">
                  <c:v>5.6414000000000124E-2</c:v>
                </c:pt>
                <c:pt idx="2393">
                  <c:v>5.6414000000000124E-2</c:v>
                </c:pt>
                <c:pt idx="2394">
                  <c:v>5.6414000000000124E-2</c:v>
                </c:pt>
                <c:pt idx="2395">
                  <c:v>5.6980000000000003E-2</c:v>
                </c:pt>
                <c:pt idx="2396">
                  <c:v>5.6980000000000003E-2</c:v>
                </c:pt>
                <c:pt idx="2397">
                  <c:v>5.7434000000000235E-2</c:v>
                </c:pt>
                <c:pt idx="2398">
                  <c:v>5.7434000000000235E-2</c:v>
                </c:pt>
                <c:pt idx="2399">
                  <c:v>5.7797000000000417E-2</c:v>
                </c:pt>
                <c:pt idx="2400">
                  <c:v>5.7797000000000417E-2</c:v>
                </c:pt>
                <c:pt idx="2401">
                  <c:v>5.8087000000000034E-2</c:v>
                </c:pt>
                <c:pt idx="2402">
                  <c:v>5.8087000000000034E-2</c:v>
                </c:pt>
                <c:pt idx="2403">
                  <c:v>5.9621000000000014E-2</c:v>
                </c:pt>
                <c:pt idx="2404">
                  <c:v>5.9621000000000014E-2</c:v>
                </c:pt>
                <c:pt idx="2405">
                  <c:v>6.0849000000000014E-2</c:v>
                </c:pt>
                <c:pt idx="2406">
                  <c:v>6.0849000000000014E-2</c:v>
                </c:pt>
                <c:pt idx="2407">
                  <c:v>6.0849000000000014E-2</c:v>
                </c:pt>
                <c:pt idx="2408">
                  <c:v>6.1831000000000032E-2</c:v>
                </c:pt>
                <c:pt idx="2409">
                  <c:v>6.1831000000000032E-2</c:v>
                </c:pt>
                <c:pt idx="2410">
                  <c:v>6.2617000000000311E-2</c:v>
                </c:pt>
                <c:pt idx="2411">
                  <c:v>6.2617000000000311E-2</c:v>
                </c:pt>
                <c:pt idx="2412">
                  <c:v>6.3245999999999997E-2</c:v>
                </c:pt>
                <c:pt idx="2413">
                  <c:v>6.3245999999999997E-2</c:v>
                </c:pt>
                <c:pt idx="2414">
                  <c:v>6.4994000000000343E-2</c:v>
                </c:pt>
                <c:pt idx="2415">
                  <c:v>6.4994000000000343E-2</c:v>
                </c:pt>
                <c:pt idx="2416">
                  <c:v>6.639300000000041E-2</c:v>
                </c:pt>
                <c:pt idx="2417">
                  <c:v>6.639300000000041E-2</c:v>
                </c:pt>
                <c:pt idx="2418">
                  <c:v>6.7512000000000433E-2</c:v>
                </c:pt>
                <c:pt idx="2419">
                  <c:v>6.7512000000000433E-2</c:v>
                </c:pt>
                <c:pt idx="2420">
                  <c:v>6.8407000000000134E-2</c:v>
                </c:pt>
                <c:pt idx="2421">
                  <c:v>6.8407000000000134E-2</c:v>
                </c:pt>
                <c:pt idx="2422">
                  <c:v>6.9124000000000033E-2</c:v>
                </c:pt>
                <c:pt idx="2423">
                  <c:v>6.9124000000000033E-2</c:v>
                </c:pt>
                <c:pt idx="2424">
                  <c:v>6.9124000000000033E-2</c:v>
                </c:pt>
                <c:pt idx="2425">
                  <c:v>1.322975</c:v>
                </c:pt>
                <c:pt idx="2426">
                  <c:v>1.322975</c:v>
                </c:pt>
                <c:pt idx="2427">
                  <c:v>2.3260529999999813</c:v>
                </c:pt>
                <c:pt idx="2428">
                  <c:v>2.3260529999999813</c:v>
                </c:pt>
                <c:pt idx="2429">
                  <c:v>3.1285120000000002</c:v>
                </c:pt>
                <c:pt idx="2430">
                  <c:v>3.1285120000000002</c:v>
                </c:pt>
                <c:pt idx="2431">
                  <c:v>3.7704770000000001</c:v>
                </c:pt>
                <c:pt idx="2432">
                  <c:v>3.7704770000000001</c:v>
                </c:pt>
                <c:pt idx="2433">
                  <c:v>5.4717859999999998</c:v>
                </c:pt>
                <c:pt idx="2434">
                  <c:v>5.4717859999999998</c:v>
                </c:pt>
                <c:pt idx="2435">
                  <c:v>6.8327939999999998</c:v>
                </c:pt>
                <c:pt idx="2436">
                  <c:v>6.8327939999999998</c:v>
                </c:pt>
                <c:pt idx="2437">
                  <c:v>7.9215689999999999</c:v>
                </c:pt>
                <c:pt idx="2438">
                  <c:v>7.9215689999999999</c:v>
                </c:pt>
                <c:pt idx="2439">
                  <c:v>7.9215689999999999</c:v>
                </c:pt>
                <c:pt idx="2440">
                  <c:v>8.7925650000000015</c:v>
                </c:pt>
                <c:pt idx="2441">
                  <c:v>8.7925650000000015</c:v>
                </c:pt>
                <c:pt idx="2442">
                  <c:v>9.4893430000000034</c:v>
                </c:pt>
                <c:pt idx="2443">
                  <c:v>9.4893430000000034</c:v>
                </c:pt>
                <c:pt idx="2444">
                  <c:v>10.31415</c:v>
                </c:pt>
                <c:pt idx="2445">
                  <c:v>10.31415</c:v>
                </c:pt>
                <c:pt idx="2446">
                  <c:v>10.97377</c:v>
                </c:pt>
                <c:pt idx="2447">
                  <c:v>10.97377</c:v>
                </c:pt>
                <c:pt idx="2448">
                  <c:v>11.501287</c:v>
                </c:pt>
                <c:pt idx="2449">
                  <c:v>11.501287</c:v>
                </c:pt>
                <c:pt idx="2450">
                  <c:v>11.923156000000002</c:v>
                </c:pt>
                <c:pt idx="2451">
                  <c:v>11.923156000000002</c:v>
                </c:pt>
                <c:pt idx="2452">
                  <c:v>11.923156000000002</c:v>
                </c:pt>
                <c:pt idx="2453">
                  <c:v>12.260534000000026</c:v>
                </c:pt>
                <c:pt idx="2454">
                  <c:v>12.260534000000026</c:v>
                </c:pt>
                <c:pt idx="2455">
                  <c:v>12.565606000000065</c:v>
                </c:pt>
                <c:pt idx="2456">
                  <c:v>12.565606000000065</c:v>
                </c:pt>
                <c:pt idx="2457">
                  <c:v>12.809442000000065</c:v>
                </c:pt>
                <c:pt idx="2458">
                  <c:v>12.809442000000065</c:v>
                </c:pt>
                <c:pt idx="2459">
                  <c:v>13.004333000000001</c:v>
                </c:pt>
                <c:pt idx="2460">
                  <c:v>13.004333000000001</c:v>
                </c:pt>
                <c:pt idx="2461">
                  <c:v>13.160105</c:v>
                </c:pt>
                <c:pt idx="2462">
                  <c:v>13.160105</c:v>
                </c:pt>
                <c:pt idx="2463">
                  <c:v>13.284608</c:v>
                </c:pt>
                <c:pt idx="2464">
                  <c:v>13.284608</c:v>
                </c:pt>
                <c:pt idx="2465">
                  <c:v>13.377281</c:v>
                </c:pt>
                <c:pt idx="2466">
                  <c:v>13.377281</c:v>
                </c:pt>
                <c:pt idx="2467">
                  <c:v>13.451414000000026</c:v>
                </c:pt>
                <c:pt idx="2468">
                  <c:v>13.451414000000026</c:v>
                </c:pt>
                <c:pt idx="2469">
                  <c:v>13.510715000000001</c:v>
                </c:pt>
                <c:pt idx="2470">
                  <c:v>13.510715000000001</c:v>
                </c:pt>
                <c:pt idx="2471">
                  <c:v>13.510715000000001</c:v>
                </c:pt>
                <c:pt idx="2472">
                  <c:v>13.558154</c:v>
                </c:pt>
                <c:pt idx="2473">
                  <c:v>13.558154</c:v>
                </c:pt>
                <c:pt idx="2474">
                  <c:v>13.609378</c:v>
                </c:pt>
                <c:pt idx="2475">
                  <c:v>13.609378</c:v>
                </c:pt>
                <c:pt idx="2476">
                  <c:v>13.650354</c:v>
                </c:pt>
                <c:pt idx="2477">
                  <c:v>13.650354</c:v>
                </c:pt>
                <c:pt idx="2478">
                  <c:v>13.683133</c:v>
                </c:pt>
                <c:pt idx="2479">
                  <c:v>13.683133</c:v>
                </c:pt>
                <c:pt idx="2480">
                  <c:v>13.709355</c:v>
                </c:pt>
                <c:pt idx="2481">
                  <c:v>13.709355</c:v>
                </c:pt>
                <c:pt idx="2482">
                  <c:v>13.730332000000001</c:v>
                </c:pt>
                <c:pt idx="2483">
                  <c:v>13.730332000000001</c:v>
                </c:pt>
                <c:pt idx="2484">
                  <c:v>13.751055000000001</c:v>
                </c:pt>
                <c:pt idx="2485">
                  <c:v>13.751055000000001</c:v>
                </c:pt>
                <c:pt idx="2486">
                  <c:v>13.767793000000001</c:v>
                </c:pt>
                <c:pt idx="2487">
                  <c:v>13.767793000000001</c:v>
                </c:pt>
                <c:pt idx="2488">
                  <c:v>13.767793000000001</c:v>
                </c:pt>
                <c:pt idx="2489">
                  <c:v>13.781311999999998</c:v>
                </c:pt>
                <c:pt idx="2490">
                  <c:v>13.781311999999998</c:v>
                </c:pt>
                <c:pt idx="2491">
                  <c:v>13.792231000000001</c:v>
                </c:pt>
                <c:pt idx="2492">
                  <c:v>13.792231000000001</c:v>
                </c:pt>
                <c:pt idx="2493">
                  <c:v>13.801047000000002</c:v>
                </c:pt>
                <c:pt idx="2494">
                  <c:v>13.801047000000002</c:v>
                </c:pt>
                <c:pt idx="2495">
                  <c:v>13.803854000000022</c:v>
                </c:pt>
                <c:pt idx="2496">
                  <c:v>13.803854000000022</c:v>
                </c:pt>
                <c:pt idx="2497">
                  <c:v>13.805991000000002</c:v>
                </c:pt>
                <c:pt idx="2498">
                  <c:v>13.805991000000002</c:v>
                </c:pt>
                <c:pt idx="2499">
                  <c:v>13.807613</c:v>
                </c:pt>
                <c:pt idx="2500">
                  <c:v>13.807613</c:v>
                </c:pt>
                <c:pt idx="2501">
                  <c:v>13.807613</c:v>
                </c:pt>
                <c:pt idx="2502">
                  <c:v>13.808843</c:v>
                </c:pt>
                <c:pt idx="2503">
                  <c:v>13.808843</c:v>
                </c:pt>
                <c:pt idx="2504">
                  <c:v>13.80977</c:v>
                </c:pt>
                <c:pt idx="2505">
                  <c:v>13.80977</c:v>
                </c:pt>
                <c:pt idx="2506">
                  <c:v>13.800815</c:v>
                </c:pt>
                <c:pt idx="2507">
                  <c:v>13.800815</c:v>
                </c:pt>
                <c:pt idx="2508">
                  <c:v>13.793588</c:v>
                </c:pt>
                <c:pt idx="2509">
                  <c:v>13.793588</c:v>
                </c:pt>
                <c:pt idx="2510">
                  <c:v>13.787756</c:v>
                </c:pt>
                <c:pt idx="2511">
                  <c:v>13.787756</c:v>
                </c:pt>
                <c:pt idx="2512">
                  <c:v>13.783051</c:v>
                </c:pt>
                <c:pt idx="2513">
                  <c:v>13.783051</c:v>
                </c:pt>
                <c:pt idx="2514">
                  <c:v>13.784572000000001</c:v>
                </c:pt>
                <c:pt idx="2515">
                  <c:v>13.784572000000001</c:v>
                </c:pt>
                <c:pt idx="2516">
                  <c:v>13.784572000000001</c:v>
                </c:pt>
                <c:pt idx="2517">
                  <c:v>13.785789000000022</c:v>
                </c:pt>
                <c:pt idx="2518">
                  <c:v>13.785789000000022</c:v>
                </c:pt>
                <c:pt idx="2519">
                  <c:v>13.786763000000001</c:v>
                </c:pt>
                <c:pt idx="2520">
                  <c:v>13.786763000000001</c:v>
                </c:pt>
                <c:pt idx="2521">
                  <c:v>13.787542</c:v>
                </c:pt>
                <c:pt idx="2522">
                  <c:v>13.787542</c:v>
                </c:pt>
                <c:pt idx="2523">
                  <c:v>13.788165999999999</c:v>
                </c:pt>
                <c:pt idx="2524">
                  <c:v>13.788165999999999</c:v>
                </c:pt>
                <c:pt idx="2525">
                  <c:v>13.795814</c:v>
                </c:pt>
                <c:pt idx="2526">
                  <c:v>13.795814</c:v>
                </c:pt>
                <c:pt idx="2527">
                  <c:v>13.801905</c:v>
                </c:pt>
                <c:pt idx="2528">
                  <c:v>13.801905</c:v>
                </c:pt>
                <c:pt idx="2529">
                  <c:v>13.806757000000006</c:v>
                </c:pt>
                <c:pt idx="2530">
                  <c:v>13.806757000000006</c:v>
                </c:pt>
                <c:pt idx="2531">
                  <c:v>13.806757000000006</c:v>
                </c:pt>
                <c:pt idx="2532">
                  <c:v>13.810621000000001</c:v>
                </c:pt>
                <c:pt idx="2533">
                  <c:v>13.810621000000001</c:v>
                </c:pt>
                <c:pt idx="2534">
                  <c:v>13.813699000000026</c:v>
                </c:pt>
                <c:pt idx="2535">
                  <c:v>13.813699000000026</c:v>
                </c:pt>
                <c:pt idx="2536">
                  <c:v>13.818246</c:v>
                </c:pt>
                <c:pt idx="2537">
                  <c:v>13.818246</c:v>
                </c:pt>
                <c:pt idx="2538">
                  <c:v>13.821942</c:v>
                </c:pt>
                <c:pt idx="2539">
                  <c:v>13.821942</c:v>
                </c:pt>
                <c:pt idx="2540">
                  <c:v>13.824946000000002</c:v>
                </c:pt>
                <c:pt idx="2541">
                  <c:v>13.824946000000002</c:v>
                </c:pt>
                <c:pt idx="2542">
                  <c:v>13.827387</c:v>
                </c:pt>
                <c:pt idx="2543">
                  <c:v>13.827387</c:v>
                </c:pt>
                <c:pt idx="2544">
                  <c:v>13.829369</c:v>
                </c:pt>
                <c:pt idx="2545">
                  <c:v>13.829369</c:v>
                </c:pt>
                <c:pt idx="2546">
                  <c:v>13.829369</c:v>
                </c:pt>
                <c:pt idx="2547">
                  <c:v>13.821841000000001</c:v>
                </c:pt>
                <c:pt idx="2548">
                  <c:v>13.821841000000001</c:v>
                </c:pt>
                <c:pt idx="2549">
                  <c:v>13.815918</c:v>
                </c:pt>
                <c:pt idx="2550">
                  <c:v>13.815918</c:v>
                </c:pt>
                <c:pt idx="2551">
                  <c:v>13.811258</c:v>
                </c:pt>
                <c:pt idx="2552">
                  <c:v>13.811258</c:v>
                </c:pt>
                <c:pt idx="2553">
                  <c:v>13.807593000000002</c:v>
                </c:pt>
                <c:pt idx="2554">
                  <c:v>13.807593000000002</c:v>
                </c:pt>
                <c:pt idx="2555">
                  <c:v>13.819502000000048</c:v>
                </c:pt>
                <c:pt idx="2556">
                  <c:v>13.819502000000048</c:v>
                </c:pt>
                <c:pt idx="2557">
                  <c:v>13.828976000000001</c:v>
                </c:pt>
                <c:pt idx="2558">
                  <c:v>13.828976000000001</c:v>
                </c:pt>
                <c:pt idx="2559">
                  <c:v>13.836512000000004</c:v>
                </c:pt>
                <c:pt idx="2560">
                  <c:v>13.836512000000004</c:v>
                </c:pt>
                <c:pt idx="2561">
                  <c:v>13.870708</c:v>
                </c:pt>
                <c:pt idx="2562">
                  <c:v>13.870708</c:v>
                </c:pt>
                <c:pt idx="2563">
                  <c:v>13.873955</c:v>
                </c:pt>
                <c:pt idx="2564">
                  <c:v>13.873955</c:v>
                </c:pt>
                <c:pt idx="2565">
                  <c:v>13.861330000000002</c:v>
                </c:pt>
                <c:pt idx="2566">
                  <c:v>13.861330000000002</c:v>
                </c:pt>
                <c:pt idx="2567">
                  <c:v>13.861330000000002</c:v>
                </c:pt>
                <c:pt idx="2568">
                  <c:v>13.843076</c:v>
                </c:pt>
                <c:pt idx="2569">
                  <c:v>13.843076</c:v>
                </c:pt>
                <c:pt idx="2570">
                  <c:v>13.836556000000048</c:v>
                </c:pt>
                <c:pt idx="2571">
                  <c:v>13.836556000000048</c:v>
                </c:pt>
                <c:pt idx="2572">
                  <c:v>13.831326000000001</c:v>
                </c:pt>
                <c:pt idx="2573">
                  <c:v>13.831326000000001</c:v>
                </c:pt>
                <c:pt idx="2574">
                  <c:v>13.824473000000001</c:v>
                </c:pt>
                <c:pt idx="2575">
                  <c:v>13.824473000000001</c:v>
                </c:pt>
                <c:pt idx="2576">
                  <c:v>13.818954</c:v>
                </c:pt>
                <c:pt idx="2577">
                  <c:v>13.818954</c:v>
                </c:pt>
                <c:pt idx="2578">
                  <c:v>13.81451</c:v>
                </c:pt>
                <c:pt idx="2579">
                  <c:v>13.81451</c:v>
                </c:pt>
                <c:pt idx="2580">
                  <c:v>13.81451</c:v>
                </c:pt>
                <c:pt idx="2581">
                  <c:v>13.810932000000006</c:v>
                </c:pt>
                <c:pt idx="2582">
                  <c:v>13.810932000000006</c:v>
                </c:pt>
                <c:pt idx="2583">
                  <c:v>13.818375</c:v>
                </c:pt>
                <c:pt idx="2584">
                  <c:v>13.818375</c:v>
                </c:pt>
                <c:pt idx="2585">
                  <c:v>13.824300000000001</c:v>
                </c:pt>
                <c:pt idx="2586">
                  <c:v>13.824300000000001</c:v>
                </c:pt>
                <c:pt idx="2587">
                  <c:v>13.829016000000006</c:v>
                </c:pt>
                <c:pt idx="2588">
                  <c:v>13.829016000000006</c:v>
                </c:pt>
                <c:pt idx="2589">
                  <c:v>13.832769000000004</c:v>
                </c:pt>
                <c:pt idx="2590">
                  <c:v>13.832769000000004</c:v>
                </c:pt>
                <c:pt idx="2591">
                  <c:v>13.835758</c:v>
                </c:pt>
                <c:pt idx="2592">
                  <c:v>13.835758</c:v>
                </c:pt>
                <c:pt idx="2593">
                  <c:v>13.824811</c:v>
                </c:pt>
                <c:pt idx="2594">
                  <c:v>13.824811</c:v>
                </c:pt>
                <c:pt idx="2595">
                  <c:v>13.816152000000002</c:v>
                </c:pt>
                <c:pt idx="2596">
                  <c:v>13.816152000000002</c:v>
                </c:pt>
                <c:pt idx="2597">
                  <c:v>13.816152000000002</c:v>
                </c:pt>
                <c:pt idx="2598">
                  <c:v>13.809302000000002</c:v>
                </c:pt>
                <c:pt idx="2599">
                  <c:v>13.809302000000002</c:v>
                </c:pt>
                <c:pt idx="2600">
                  <c:v>13.803885000000006</c:v>
                </c:pt>
                <c:pt idx="2601">
                  <c:v>13.803885000000006</c:v>
                </c:pt>
                <c:pt idx="2602">
                  <c:v>13.799603000000001</c:v>
                </c:pt>
                <c:pt idx="2603">
                  <c:v>13.799603000000001</c:v>
                </c:pt>
                <c:pt idx="2604">
                  <c:v>13.812508000000006</c:v>
                </c:pt>
                <c:pt idx="2605">
                  <c:v>13.812508000000006</c:v>
                </c:pt>
                <c:pt idx="2606">
                  <c:v>13.822783000000006</c:v>
                </c:pt>
                <c:pt idx="2607">
                  <c:v>13.822783000000006</c:v>
                </c:pt>
                <c:pt idx="2608">
                  <c:v>13.830964</c:v>
                </c:pt>
                <c:pt idx="2609">
                  <c:v>13.830964</c:v>
                </c:pt>
                <c:pt idx="2610">
                  <c:v>13.830964</c:v>
                </c:pt>
                <c:pt idx="2611">
                  <c:v>13.837479</c:v>
                </c:pt>
                <c:pt idx="2612">
                  <c:v>13.837479</c:v>
                </c:pt>
                <c:pt idx="2613">
                  <c:v>13.842665</c:v>
                </c:pt>
                <c:pt idx="2614">
                  <c:v>13.842665</c:v>
                </c:pt>
                <c:pt idx="2615">
                  <c:v>13.833467000000002</c:v>
                </c:pt>
                <c:pt idx="2616">
                  <c:v>13.833467000000002</c:v>
                </c:pt>
                <c:pt idx="2617">
                  <c:v>13.826067</c:v>
                </c:pt>
                <c:pt idx="2618">
                  <c:v>13.826067</c:v>
                </c:pt>
                <c:pt idx="2619">
                  <c:v>13.820112</c:v>
                </c:pt>
                <c:pt idx="2620">
                  <c:v>13.820112</c:v>
                </c:pt>
                <c:pt idx="2621">
                  <c:v>13.815321000000001</c:v>
                </c:pt>
                <c:pt idx="2622">
                  <c:v>13.815321000000001</c:v>
                </c:pt>
                <c:pt idx="2623">
                  <c:v>13.815321000000001</c:v>
                </c:pt>
                <c:pt idx="2624">
                  <c:v>13.813443000000024</c:v>
                </c:pt>
                <c:pt idx="2625">
                  <c:v>13.813443000000024</c:v>
                </c:pt>
                <c:pt idx="2626">
                  <c:v>13.811923</c:v>
                </c:pt>
                <c:pt idx="2627">
                  <c:v>13.811923</c:v>
                </c:pt>
                <c:pt idx="2628">
                  <c:v>13.810694000000026</c:v>
                </c:pt>
                <c:pt idx="2629">
                  <c:v>13.810694000000026</c:v>
                </c:pt>
                <c:pt idx="2630">
                  <c:v>13.809699000000052</c:v>
                </c:pt>
                <c:pt idx="2631">
                  <c:v>13.809699000000052</c:v>
                </c:pt>
                <c:pt idx="2632">
                  <c:v>13.808894</c:v>
                </c:pt>
                <c:pt idx="2633">
                  <c:v>13.808894</c:v>
                </c:pt>
                <c:pt idx="2634">
                  <c:v>13.808894</c:v>
                </c:pt>
                <c:pt idx="2635">
                  <c:v>13.810640000000006</c:v>
                </c:pt>
                <c:pt idx="2636">
                  <c:v>13.810640000000006</c:v>
                </c:pt>
                <c:pt idx="2637">
                  <c:v>13.812058</c:v>
                </c:pt>
                <c:pt idx="2638">
                  <c:v>13.812058</c:v>
                </c:pt>
                <c:pt idx="2639">
                  <c:v>13.81321</c:v>
                </c:pt>
                <c:pt idx="2640">
                  <c:v>13.81321</c:v>
                </c:pt>
                <c:pt idx="2641">
                  <c:v>13.814145</c:v>
                </c:pt>
                <c:pt idx="2642">
                  <c:v>13.814145</c:v>
                </c:pt>
                <c:pt idx="2643">
                  <c:v>13.814903000000001</c:v>
                </c:pt>
                <c:pt idx="2644">
                  <c:v>13.814903000000001</c:v>
                </c:pt>
                <c:pt idx="2645">
                  <c:v>13.814903000000001</c:v>
                </c:pt>
                <c:pt idx="2646">
                  <c:v>13.822536000000076</c:v>
                </c:pt>
                <c:pt idx="2647">
                  <c:v>13.822536000000076</c:v>
                </c:pt>
                <c:pt idx="2648">
                  <c:v>13.828649</c:v>
                </c:pt>
                <c:pt idx="2649">
                  <c:v>13.828649</c:v>
                </c:pt>
                <c:pt idx="2650">
                  <c:v>13.833544000000026</c:v>
                </c:pt>
                <c:pt idx="2651">
                  <c:v>13.833544000000026</c:v>
                </c:pt>
                <c:pt idx="2652">
                  <c:v>13.837464000000002</c:v>
                </c:pt>
                <c:pt idx="2653">
                  <c:v>13.837464000000002</c:v>
                </c:pt>
                <c:pt idx="2654">
                  <c:v>13.838723999999999</c:v>
                </c:pt>
                <c:pt idx="2655">
                  <c:v>13.838723999999999</c:v>
                </c:pt>
                <c:pt idx="2656">
                  <c:v>13.839762</c:v>
                </c:pt>
                <c:pt idx="2657">
                  <c:v>13.839762</c:v>
                </c:pt>
                <c:pt idx="2658">
                  <c:v>13.840616000000002</c:v>
                </c:pt>
                <c:pt idx="2659">
                  <c:v>13.840616000000002</c:v>
                </c:pt>
                <c:pt idx="2660">
                  <c:v>13.841318999999999</c:v>
                </c:pt>
                <c:pt idx="2661">
                  <c:v>13.841318999999999</c:v>
                </c:pt>
                <c:pt idx="2662">
                  <c:v>13.841318999999999</c:v>
                </c:pt>
                <c:pt idx="2663">
                  <c:v>13.841897000000001</c:v>
                </c:pt>
                <c:pt idx="2664">
                  <c:v>13.841897000000001</c:v>
                </c:pt>
                <c:pt idx="2665">
                  <c:v>13.841786000000004</c:v>
                </c:pt>
                <c:pt idx="2666">
                  <c:v>13.841786000000004</c:v>
                </c:pt>
                <c:pt idx="2667">
                  <c:v>13.841734000000002</c:v>
                </c:pt>
                <c:pt idx="2668">
                  <c:v>13.841734000000002</c:v>
                </c:pt>
                <c:pt idx="2669">
                  <c:v>13.841721</c:v>
                </c:pt>
                <c:pt idx="2670">
                  <c:v>13.841721</c:v>
                </c:pt>
                <c:pt idx="2671">
                  <c:v>13.841734000000002</c:v>
                </c:pt>
                <c:pt idx="2672">
                  <c:v>13.841734000000002</c:v>
                </c:pt>
                <c:pt idx="2673">
                  <c:v>13.841763</c:v>
                </c:pt>
                <c:pt idx="2674">
                  <c:v>13.841763</c:v>
                </c:pt>
                <c:pt idx="2675">
                  <c:v>13.841763</c:v>
                </c:pt>
                <c:pt idx="2676">
                  <c:v>13.850610000000026</c:v>
                </c:pt>
                <c:pt idx="2677">
                  <c:v>13.850610000000026</c:v>
                </c:pt>
                <c:pt idx="2678">
                  <c:v>13.857674000000006</c:v>
                </c:pt>
                <c:pt idx="2679">
                  <c:v>13.857674000000006</c:v>
                </c:pt>
                <c:pt idx="2680">
                  <c:v>13.863313</c:v>
                </c:pt>
                <c:pt idx="2681">
                  <c:v>13.863313</c:v>
                </c:pt>
                <c:pt idx="2682">
                  <c:v>13.867816000000024</c:v>
                </c:pt>
                <c:pt idx="2683">
                  <c:v>13.867816000000024</c:v>
                </c:pt>
                <c:pt idx="2684">
                  <c:v>13.871410000000004</c:v>
                </c:pt>
                <c:pt idx="2685">
                  <c:v>13.871410000000004</c:v>
                </c:pt>
                <c:pt idx="2686">
                  <c:v>13.859400000000068</c:v>
                </c:pt>
                <c:pt idx="2687">
                  <c:v>13.859400000000068</c:v>
                </c:pt>
                <c:pt idx="2688">
                  <c:v>13.849839000000006</c:v>
                </c:pt>
                <c:pt idx="2689">
                  <c:v>13.849839000000006</c:v>
                </c:pt>
                <c:pt idx="2690">
                  <c:v>13.842230000000002</c:v>
                </c:pt>
                <c:pt idx="2691">
                  <c:v>13.842230000000002</c:v>
                </c:pt>
                <c:pt idx="2692">
                  <c:v>13.836174</c:v>
                </c:pt>
                <c:pt idx="2693">
                  <c:v>13.836174</c:v>
                </c:pt>
                <c:pt idx="2694">
                  <c:v>13.831852</c:v>
                </c:pt>
                <c:pt idx="2695">
                  <c:v>13.831852</c:v>
                </c:pt>
                <c:pt idx="2696">
                  <c:v>13.828442000000004</c:v>
                </c:pt>
                <c:pt idx="2697">
                  <c:v>13.828442000000004</c:v>
                </c:pt>
                <c:pt idx="2698">
                  <c:v>13.825750000000006</c:v>
                </c:pt>
                <c:pt idx="2699">
                  <c:v>13.825750000000006</c:v>
                </c:pt>
                <c:pt idx="2700">
                  <c:v>13.823627</c:v>
                </c:pt>
                <c:pt idx="2701">
                  <c:v>13.823627</c:v>
                </c:pt>
                <c:pt idx="2702">
                  <c:v>13.821953000000001</c:v>
                </c:pt>
                <c:pt idx="2703">
                  <c:v>13.821953000000001</c:v>
                </c:pt>
                <c:pt idx="2704">
                  <c:v>13.821801000000001</c:v>
                </c:pt>
                <c:pt idx="2705">
                  <c:v>13.821801000000001</c:v>
                </c:pt>
                <c:pt idx="2706">
                  <c:v>13.821762</c:v>
                </c:pt>
                <c:pt idx="2707">
                  <c:v>13.821762</c:v>
                </c:pt>
                <c:pt idx="2708">
                  <c:v>13.821797</c:v>
                </c:pt>
                <c:pt idx="2709">
                  <c:v>13.821797</c:v>
                </c:pt>
                <c:pt idx="2710">
                  <c:v>13.821797</c:v>
                </c:pt>
                <c:pt idx="2711">
                  <c:v>13.821878</c:v>
                </c:pt>
                <c:pt idx="2712">
                  <c:v>13.821878</c:v>
                </c:pt>
                <c:pt idx="2713">
                  <c:v>13.821985</c:v>
                </c:pt>
                <c:pt idx="2714">
                  <c:v>13.821985</c:v>
                </c:pt>
                <c:pt idx="2715">
                  <c:v>12.586713</c:v>
                </c:pt>
                <c:pt idx="2716">
                  <c:v>12.586713</c:v>
                </c:pt>
                <c:pt idx="2717">
                  <c:v>11.598532000000002</c:v>
                </c:pt>
                <c:pt idx="2718">
                  <c:v>11.598532000000002</c:v>
                </c:pt>
                <c:pt idx="2719">
                  <c:v>10.808017</c:v>
                </c:pt>
                <c:pt idx="2720">
                  <c:v>10.808017</c:v>
                </c:pt>
                <c:pt idx="2721">
                  <c:v>10.175629000000002</c:v>
                </c:pt>
                <c:pt idx="2722">
                  <c:v>10.175629000000002</c:v>
                </c:pt>
                <c:pt idx="2723">
                  <c:v>10.175629000000002</c:v>
                </c:pt>
                <c:pt idx="2724">
                  <c:v>9.6697370000000067</c:v>
                </c:pt>
                <c:pt idx="2725">
                  <c:v>9.6697370000000067</c:v>
                </c:pt>
                <c:pt idx="2726">
                  <c:v>8.038513</c:v>
                </c:pt>
                <c:pt idx="2727">
                  <c:v>8.038513</c:v>
                </c:pt>
                <c:pt idx="2728">
                  <c:v>6.7335310000000002</c:v>
                </c:pt>
                <c:pt idx="2729">
                  <c:v>6.7335310000000002</c:v>
                </c:pt>
                <c:pt idx="2730">
                  <c:v>5.6895439999999997</c:v>
                </c:pt>
                <c:pt idx="2731">
                  <c:v>5.6895439999999997</c:v>
                </c:pt>
                <c:pt idx="2732">
                  <c:v>4.8543529999999855</c:v>
                </c:pt>
                <c:pt idx="2733">
                  <c:v>4.8543529999999855</c:v>
                </c:pt>
                <c:pt idx="2734">
                  <c:v>3.9554869999999895</c:v>
                </c:pt>
                <c:pt idx="2735">
                  <c:v>3.9554869999999895</c:v>
                </c:pt>
                <c:pt idx="2736">
                  <c:v>3.9554869999999895</c:v>
                </c:pt>
                <c:pt idx="2737">
                  <c:v>3.2363940000000002</c:v>
                </c:pt>
                <c:pt idx="2738">
                  <c:v>3.2363940000000002</c:v>
                </c:pt>
                <c:pt idx="2739">
                  <c:v>2.6611189999999998</c:v>
                </c:pt>
                <c:pt idx="2740">
                  <c:v>2.6611189999999998</c:v>
                </c:pt>
                <c:pt idx="2741">
                  <c:v>2.200898</c:v>
                </c:pt>
                <c:pt idx="2742">
                  <c:v>2.200898</c:v>
                </c:pt>
                <c:pt idx="2743">
                  <c:v>1.832722</c:v>
                </c:pt>
                <c:pt idx="2744">
                  <c:v>1.832722</c:v>
                </c:pt>
                <c:pt idx="2745">
                  <c:v>1.502189</c:v>
                </c:pt>
                <c:pt idx="2746">
                  <c:v>1.502189</c:v>
                </c:pt>
                <c:pt idx="2747">
                  <c:v>1.2377639999999932</c:v>
                </c:pt>
                <c:pt idx="2748">
                  <c:v>1.2377639999999932</c:v>
                </c:pt>
                <c:pt idx="2749">
                  <c:v>1.0262239999999998</c:v>
                </c:pt>
                <c:pt idx="2750">
                  <c:v>1.0262239999999998</c:v>
                </c:pt>
                <c:pt idx="2751">
                  <c:v>1.0262239999999998</c:v>
                </c:pt>
                <c:pt idx="2752">
                  <c:v>0.85699200000000064</c:v>
                </c:pt>
                <c:pt idx="2753">
                  <c:v>0.85699200000000064</c:v>
                </c:pt>
                <c:pt idx="2754">
                  <c:v>0.72160700000000266</c:v>
                </c:pt>
                <c:pt idx="2755">
                  <c:v>0.72160700000000266</c:v>
                </c:pt>
                <c:pt idx="2756">
                  <c:v>0.60665000000000313</c:v>
                </c:pt>
                <c:pt idx="2757">
                  <c:v>0.60665000000000313</c:v>
                </c:pt>
                <c:pt idx="2758">
                  <c:v>0.5146849999999995</c:v>
                </c:pt>
                <c:pt idx="2759">
                  <c:v>0.5146849999999995</c:v>
                </c:pt>
                <c:pt idx="2760">
                  <c:v>0.44111200000000089</c:v>
                </c:pt>
                <c:pt idx="2761">
                  <c:v>0.44111200000000089</c:v>
                </c:pt>
                <c:pt idx="2762">
                  <c:v>0.38225400000000032</c:v>
                </c:pt>
                <c:pt idx="2763">
                  <c:v>0.38225400000000032</c:v>
                </c:pt>
                <c:pt idx="2764">
                  <c:v>0.33516800000000174</c:v>
                </c:pt>
                <c:pt idx="2765">
                  <c:v>0.33516800000000174</c:v>
                </c:pt>
                <c:pt idx="2766">
                  <c:v>0.33516800000000174</c:v>
                </c:pt>
                <c:pt idx="2767">
                  <c:v>0.29273500000000002</c:v>
                </c:pt>
                <c:pt idx="2768">
                  <c:v>0.29273500000000002</c:v>
                </c:pt>
                <c:pt idx="2769">
                  <c:v>0.25878800000000002</c:v>
                </c:pt>
                <c:pt idx="2770">
                  <c:v>0.231631</c:v>
                </c:pt>
                <c:pt idx="2771">
                  <c:v>0.231631</c:v>
                </c:pt>
                <c:pt idx="2772">
                  <c:v>0.20990600000000081</c:v>
                </c:pt>
                <c:pt idx="2773">
                  <c:v>0.20990600000000081</c:v>
                </c:pt>
                <c:pt idx="2774">
                  <c:v>0.19059400000000057</c:v>
                </c:pt>
                <c:pt idx="2775">
                  <c:v>0.19059400000000057</c:v>
                </c:pt>
                <c:pt idx="2776">
                  <c:v>0.17514700000000041</c:v>
                </c:pt>
                <c:pt idx="2777">
                  <c:v>0.17514700000000041</c:v>
                </c:pt>
                <c:pt idx="2778">
                  <c:v>0.17514700000000041</c:v>
                </c:pt>
                <c:pt idx="2779">
                  <c:v>0.16279100000000077</c:v>
                </c:pt>
                <c:pt idx="2780">
                  <c:v>0.16279100000000077</c:v>
                </c:pt>
                <c:pt idx="2781">
                  <c:v>0.15290700000000096</c:v>
                </c:pt>
                <c:pt idx="2782">
                  <c:v>0.15290700000000096</c:v>
                </c:pt>
                <c:pt idx="2783">
                  <c:v>0.14500099999999999</c:v>
                </c:pt>
                <c:pt idx="2784">
                  <c:v>0.14500099999999999</c:v>
                </c:pt>
                <c:pt idx="2785">
                  <c:v>0.13611999999999999</c:v>
                </c:pt>
                <c:pt idx="2786">
                  <c:v>0.13611999999999999</c:v>
                </c:pt>
                <c:pt idx="2787">
                  <c:v>0.12901399999999999</c:v>
                </c:pt>
                <c:pt idx="2788">
                  <c:v>0.12901399999999999</c:v>
                </c:pt>
                <c:pt idx="2789">
                  <c:v>0.12332899999999998</c:v>
                </c:pt>
                <c:pt idx="2790">
                  <c:v>0.12332899999999998</c:v>
                </c:pt>
                <c:pt idx="2791">
                  <c:v>0.11878100000000048</c:v>
                </c:pt>
                <c:pt idx="2792">
                  <c:v>0.11878100000000048</c:v>
                </c:pt>
                <c:pt idx="2793">
                  <c:v>0.11878100000000048</c:v>
                </c:pt>
                <c:pt idx="2794">
                  <c:v>0.1151430000000003</c:v>
                </c:pt>
                <c:pt idx="2795">
                  <c:v>0.1151430000000003</c:v>
                </c:pt>
                <c:pt idx="2796">
                  <c:v>0.11147600000000024</c:v>
                </c:pt>
                <c:pt idx="2797">
                  <c:v>0.11147600000000024</c:v>
                </c:pt>
                <c:pt idx="2798">
                  <c:v>0.10854200000000012</c:v>
                </c:pt>
                <c:pt idx="2799">
                  <c:v>0.10854200000000012</c:v>
                </c:pt>
                <c:pt idx="2800">
                  <c:v>0.10619500000000064</c:v>
                </c:pt>
                <c:pt idx="2801">
                  <c:v>0.10619500000000064</c:v>
                </c:pt>
                <c:pt idx="2802">
                  <c:v>0.10431699999999998</c:v>
                </c:pt>
                <c:pt idx="2803">
                  <c:v>0.10431699999999998</c:v>
                </c:pt>
                <c:pt idx="2804">
                  <c:v>0.102814</c:v>
                </c:pt>
                <c:pt idx="2805">
                  <c:v>0.102814</c:v>
                </c:pt>
                <c:pt idx="2806">
                  <c:v>0.102814</c:v>
                </c:pt>
                <c:pt idx="2807">
                  <c:v>9.9240000000000064E-2</c:v>
                </c:pt>
                <c:pt idx="2808">
                  <c:v>9.9240000000000064E-2</c:v>
                </c:pt>
                <c:pt idx="2809">
                  <c:v>9.6381000000000022E-2</c:v>
                </c:pt>
                <c:pt idx="2810">
                  <c:v>9.6381000000000022E-2</c:v>
                </c:pt>
                <c:pt idx="2811">
                  <c:v>9.4094000000000774E-2</c:v>
                </c:pt>
                <c:pt idx="2812">
                  <c:v>9.4094000000000774E-2</c:v>
                </c:pt>
                <c:pt idx="2813">
                  <c:v>9.2263000000000026E-2</c:v>
                </c:pt>
                <c:pt idx="2814">
                  <c:v>9.2263000000000026E-2</c:v>
                </c:pt>
                <c:pt idx="2815">
                  <c:v>9.0389000000000011E-2</c:v>
                </c:pt>
                <c:pt idx="2816">
                  <c:v>9.0389000000000011E-2</c:v>
                </c:pt>
                <c:pt idx="2817">
                  <c:v>8.8889000000000065E-2</c:v>
                </c:pt>
                <c:pt idx="2818">
                  <c:v>8.8889000000000065E-2</c:v>
                </c:pt>
                <c:pt idx="2819">
                  <c:v>8.7689000000000045E-2</c:v>
                </c:pt>
                <c:pt idx="2820">
                  <c:v>8.7689000000000045E-2</c:v>
                </c:pt>
                <c:pt idx="2821">
                  <c:v>8.7689000000000045E-2</c:v>
                </c:pt>
                <c:pt idx="2822">
                  <c:v>8.58570000000006E-2</c:v>
                </c:pt>
                <c:pt idx="2823">
                  <c:v>8.58570000000006E-2</c:v>
                </c:pt>
                <c:pt idx="2824">
                  <c:v>8.5773000000000044E-2</c:v>
                </c:pt>
                <c:pt idx="2825">
                  <c:v>8.5773000000000044E-2</c:v>
                </c:pt>
                <c:pt idx="2826">
                  <c:v>8.5706000000000268E-2</c:v>
                </c:pt>
                <c:pt idx="2827">
                  <c:v>8.5706000000000268E-2</c:v>
                </c:pt>
                <c:pt idx="2828">
                  <c:v>8.565200000000045E-2</c:v>
                </c:pt>
                <c:pt idx="2829">
                  <c:v>8.565200000000045E-2</c:v>
                </c:pt>
                <c:pt idx="2830">
                  <c:v>8.5610000000000047E-2</c:v>
                </c:pt>
                <c:pt idx="2831">
                  <c:v>8.5610000000000047E-2</c:v>
                </c:pt>
                <c:pt idx="2832">
                  <c:v>8.4662000000000265E-2</c:v>
                </c:pt>
                <c:pt idx="2833">
                  <c:v>8.4662000000000265E-2</c:v>
                </c:pt>
                <c:pt idx="2834">
                  <c:v>8.39040000000007E-2</c:v>
                </c:pt>
                <c:pt idx="2835">
                  <c:v>8.39040000000007E-2</c:v>
                </c:pt>
                <c:pt idx="2836">
                  <c:v>8.3298000000000247E-2</c:v>
                </c:pt>
                <c:pt idx="2837">
                  <c:v>8.3298000000000247E-2</c:v>
                </c:pt>
                <c:pt idx="2838">
                  <c:v>8.3298000000000247E-2</c:v>
                </c:pt>
                <c:pt idx="2839">
                  <c:v>8.2814000000000026E-2</c:v>
                </c:pt>
                <c:pt idx="2840">
                  <c:v>8.2814000000000026E-2</c:v>
                </c:pt>
                <c:pt idx="2841">
                  <c:v>8.2531000000000063E-2</c:v>
                </c:pt>
                <c:pt idx="2842">
                  <c:v>8.2531000000000063E-2</c:v>
                </c:pt>
                <c:pt idx="2843">
                  <c:v>8.2305000000000003E-2</c:v>
                </c:pt>
                <c:pt idx="2844">
                  <c:v>8.2305000000000003E-2</c:v>
                </c:pt>
                <c:pt idx="2845">
                  <c:v>8.2124000000000266E-2</c:v>
                </c:pt>
                <c:pt idx="2846">
                  <c:v>8.2124000000000266E-2</c:v>
                </c:pt>
                <c:pt idx="2847">
                  <c:v>8.1980000000000025E-2</c:v>
                </c:pt>
                <c:pt idx="2848">
                  <c:v>8.1980000000000025E-2</c:v>
                </c:pt>
                <c:pt idx="2849">
                  <c:v>8.186400000000045E-2</c:v>
                </c:pt>
                <c:pt idx="2850">
                  <c:v>8.186400000000045E-2</c:v>
                </c:pt>
                <c:pt idx="2851">
                  <c:v>8.186400000000045E-2</c:v>
                </c:pt>
                <c:pt idx="2852">
                  <c:v>8.0609000000000208E-2</c:v>
                </c:pt>
                <c:pt idx="2853">
                  <c:v>8.0609000000000208E-2</c:v>
                </c:pt>
                <c:pt idx="2854">
                  <c:v>7.9606000000000371E-2</c:v>
                </c:pt>
                <c:pt idx="2855">
                  <c:v>7.9606000000000371E-2</c:v>
                </c:pt>
                <c:pt idx="2856">
                  <c:v>7.8803000000000248E-2</c:v>
                </c:pt>
                <c:pt idx="2857">
                  <c:v>7.8803000000000248E-2</c:v>
                </c:pt>
                <c:pt idx="2858">
                  <c:v>7.8159999999999993E-2</c:v>
                </c:pt>
                <c:pt idx="2859">
                  <c:v>7.8159999999999993E-2</c:v>
                </c:pt>
                <c:pt idx="2860">
                  <c:v>7.7646000000000034E-2</c:v>
                </c:pt>
                <c:pt idx="2861">
                  <c:v>7.7646000000000034E-2</c:v>
                </c:pt>
                <c:pt idx="2862">
                  <c:v>7.7497000000000496E-2</c:v>
                </c:pt>
                <c:pt idx="2863">
                  <c:v>7.7497000000000496E-2</c:v>
                </c:pt>
                <c:pt idx="2864">
                  <c:v>7.7377000000000376E-2</c:v>
                </c:pt>
                <c:pt idx="2865">
                  <c:v>7.7377000000000376E-2</c:v>
                </c:pt>
                <c:pt idx="2866">
                  <c:v>7.728100000000003E-2</c:v>
                </c:pt>
                <c:pt idx="2867">
                  <c:v>7.728100000000003E-2</c:v>
                </c:pt>
                <c:pt idx="2868">
                  <c:v>7.728100000000003E-2</c:v>
                </c:pt>
                <c:pt idx="2869">
                  <c:v>7.7205000000000024E-2</c:v>
                </c:pt>
                <c:pt idx="2870">
                  <c:v>7.7205000000000024E-2</c:v>
                </c:pt>
                <c:pt idx="2871">
                  <c:v>7.7143000000000114E-2</c:v>
                </c:pt>
                <c:pt idx="2872">
                  <c:v>7.7143000000000114E-2</c:v>
                </c:pt>
                <c:pt idx="2873">
                  <c:v>7.8584000000000112E-2</c:v>
                </c:pt>
                <c:pt idx="2874">
                  <c:v>7.8584000000000112E-2</c:v>
                </c:pt>
                <c:pt idx="2875">
                  <c:v>7.9736000000000598E-2</c:v>
                </c:pt>
                <c:pt idx="2876">
                  <c:v>7.9736000000000598E-2</c:v>
                </c:pt>
                <c:pt idx="2877">
                  <c:v>8.06570000000007E-2</c:v>
                </c:pt>
                <c:pt idx="2878">
                  <c:v>8.06570000000007E-2</c:v>
                </c:pt>
                <c:pt idx="2879">
                  <c:v>8.1395000000000065E-2</c:v>
                </c:pt>
                <c:pt idx="2880">
                  <c:v>8.1395000000000065E-2</c:v>
                </c:pt>
                <c:pt idx="2881">
                  <c:v>7.9306000000000543E-2</c:v>
                </c:pt>
                <c:pt idx="2882">
                  <c:v>7.9306000000000543E-2</c:v>
                </c:pt>
                <c:pt idx="2883">
                  <c:v>7.7635000000000023E-2</c:v>
                </c:pt>
                <c:pt idx="2884">
                  <c:v>7.7635000000000023E-2</c:v>
                </c:pt>
                <c:pt idx="2885">
                  <c:v>7.7635000000000023E-2</c:v>
                </c:pt>
                <c:pt idx="2886">
                  <c:v>7.629900000000002E-2</c:v>
                </c:pt>
                <c:pt idx="2887">
                  <c:v>7.629900000000002E-2</c:v>
                </c:pt>
                <c:pt idx="2888">
                  <c:v>7.5229000000000004E-2</c:v>
                </c:pt>
                <c:pt idx="2889">
                  <c:v>7.5229000000000004E-2</c:v>
                </c:pt>
                <c:pt idx="2890">
                  <c:v>7.4374000000000134E-2</c:v>
                </c:pt>
                <c:pt idx="2891">
                  <c:v>7.4374000000000134E-2</c:v>
                </c:pt>
                <c:pt idx="2892">
                  <c:v>7.2192000000000478E-2</c:v>
                </c:pt>
                <c:pt idx="2893">
                  <c:v>7.2192000000000478E-2</c:v>
                </c:pt>
                <c:pt idx="2894">
                  <c:v>7.0447000000000023E-2</c:v>
                </c:pt>
                <c:pt idx="2895">
                  <c:v>7.0447000000000023E-2</c:v>
                </c:pt>
                <c:pt idx="2896">
                  <c:v>6.9051000000000265E-2</c:v>
                </c:pt>
                <c:pt idx="2897">
                  <c:v>6.9051000000000265E-2</c:v>
                </c:pt>
                <c:pt idx="2898">
                  <c:v>6.9051000000000265E-2</c:v>
                </c:pt>
                <c:pt idx="2899">
                  <c:v>6.7934000000000133E-2</c:v>
                </c:pt>
                <c:pt idx="2900">
                  <c:v>6.7934000000000133E-2</c:v>
                </c:pt>
                <c:pt idx="2901">
                  <c:v>6.704000000000003E-2</c:v>
                </c:pt>
                <c:pt idx="2902">
                  <c:v>6.704000000000003E-2</c:v>
                </c:pt>
                <c:pt idx="2903">
                  <c:v>6.7863000000000395E-2</c:v>
                </c:pt>
                <c:pt idx="2904">
                  <c:v>6.7863000000000395E-2</c:v>
                </c:pt>
                <c:pt idx="2905">
                  <c:v>6.8520999999999999E-2</c:v>
                </c:pt>
                <c:pt idx="2906">
                  <c:v>6.8520999999999999E-2</c:v>
                </c:pt>
                <c:pt idx="2907">
                  <c:v>6.9048000000000123E-2</c:v>
                </c:pt>
                <c:pt idx="2908">
                  <c:v>6.9048000000000123E-2</c:v>
                </c:pt>
                <c:pt idx="2909">
                  <c:v>6.9470000000000309E-2</c:v>
                </c:pt>
                <c:pt idx="2910">
                  <c:v>6.9470000000000309E-2</c:v>
                </c:pt>
                <c:pt idx="2911">
                  <c:v>6.9807000000000424E-2</c:v>
                </c:pt>
                <c:pt idx="2912">
                  <c:v>6.9807000000000424E-2</c:v>
                </c:pt>
                <c:pt idx="2913">
                  <c:v>6.9807000000000424E-2</c:v>
                </c:pt>
                <c:pt idx="2914">
                  <c:v>7.0882000000000403E-2</c:v>
                </c:pt>
                <c:pt idx="2915">
                  <c:v>7.0882000000000403E-2</c:v>
                </c:pt>
                <c:pt idx="2916">
                  <c:v>7.1742000000000222E-2</c:v>
                </c:pt>
                <c:pt idx="2917">
                  <c:v>7.1742000000000222E-2</c:v>
                </c:pt>
                <c:pt idx="2918">
                  <c:v>7.2429999999999994E-2</c:v>
                </c:pt>
                <c:pt idx="2919">
                  <c:v>7.2429999999999994E-2</c:v>
                </c:pt>
                <c:pt idx="2920">
                  <c:v>7.2979000000000002E-2</c:v>
                </c:pt>
                <c:pt idx="2921">
                  <c:v>7.2979000000000002E-2</c:v>
                </c:pt>
                <c:pt idx="2922">
                  <c:v>7.2090000000000418E-2</c:v>
                </c:pt>
                <c:pt idx="2923">
                  <c:v>7.2090000000000418E-2</c:v>
                </c:pt>
                <c:pt idx="2924">
                  <c:v>7.1379000000000012E-2</c:v>
                </c:pt>
                <c:pt idx="2925">
                  <c:v>7.1379000000000012E-2</c:v>
                </c:pt>
                <c:pt idx="2926">
                  <c:v>7.1379000000000012E-2</c:v>
                </c:pt>
                <c:pt idx="2927">
                  <c:v>7.0810000000000414E-2</c:v>
                </c:pt>
                <c:pt idx="2928">
                  <c:v>7.0810000000000414E-2</c:v>
                </c:pt>
                <c:pt idx="2929">
                  <c:v>7.0355000000000237E-2</c:v>
                </c:pt>
                <c:pt idx="2930">
                  <c:v>7.0355000000000237E-2</c:v>
                </c:pt>
                <c:pt idx="2931">
                  <c:v>6.9991000000000345E-2</c:v>
                </c:pt>
                <c:pt idx="2932">
                  <c:v>6.9991000000000345E-2</c:v>
                </c:pt>
                <c:pt idx="2933">
                  <c:v>6.7659000000000011E-2</c:v>
                </c:pt>
                <c:pt idx="2934">
                  <c:v>6.7659000000000011E-2</c:v>
                </c:pt>
                <c:pt idx="2935">
                  <c:v>6.5794000000000352E-2</c:v>
                </c:pt>
                <c:pt idx="2936">
                  <c:v>6.5794000000000352E-2</c:v>
                </c:pt>
                <c:pt idx="2937">
                  <c:v>6.4302000000000498E-2</c:v>
                </c:pt>
                <c:pt idx="2938">
                  <c:v>6.4302000000000498E-2</c:v>
                </c:pt>
                <c:pt idx="2939">
                  <c:v>6.4302000000000498E-2</c:v>
                </c:pt>
                <c:pt idx="2940">
                  <c:v>6.3108000000000011E-2</c:v>
                </c:pt>
                <c:pt idx="2941">
                  <c:v>6.3108000000000011E-2</c:v>
                </c:pt>
                <c:pt idx="2942">
                  <c:v>6.2153000000000201E-2</c:v>
                </c:pt>
                <c:pt idx="2943">
                  <c:v>6.2153000000000201E-2</c:v>
                </c:pt>
                <c:pt idx="2944">
                  <c:v>6.0468000000000272E-2</c:v>
                </c:pt>
                <c:pt idx="2945">
                  <c:v>6.0468000000000272E-2</c:v>
                </c:pt>
                <c:pt idx="2946">
                  <c:v>5.9120000000000124E-2</c:v>
                </c:pt>
                <c:pt idx="2947">
                  <c:v>5.9120000000000124E-2</c:v>
                </c:pt>
                <c:pt idx="2948">
                  <c:v>5.8041000000000002E-2</c:v>
                </c:pt>
                <c:pt idx="2949">
                  <c:v>5.8041000000000002E-2</c:v>
                </c:pt>
                <c:pt idx="2950">
                  <c:v>5.7178000000000014E-2</c:v>
                </c:pt>
                <c:pt idx="2951">
                  <c:v>5.7178000000000014E-2</c:v>
                </c:pt>
                <c:pt idx="2952">
                  <c:v>5.7178000000000014E-2</c:v>
                </c:pt>
                <c:pt idx="2953">
                  <c:v>5.6488000000000024E-2</c:v>
                </c:pt>
                <c:pt idx="2954">
                  <c:v>5.6488000000000024E-2</c:v>
                </c:pt>
                <c:pt idx="2955">
                  <c:v>5.7834000000000212E-2</c:v>
                </c:pt>
                <c:pt idx="2956">
                  <c:v>5.8911000000000033E-2</c:v>
                </c:pt>
                <c:pt idx="2957">
                  <c:v>5.8911000000000033E-2</c:v>
                </c:pt>
                <c:pt idx="2958">
                  <c:v>5.8911000000000033E-2</c:v>
                </c:pt>
                <c:pt idx="2959">
                  <c:v>5.9773000000000374E-2</c:v>
                </c:pt>
                <c:pt idx="2960">
                  <c:v>6.0463000000000357E-2</c:v>
                </c:pt>
                <c:pt idx="2961">
                  <c:v>6.0463000000000357E-2</c:v>
                </c:pt>
                <c:pt idx="2962">
                  <c:v>6.0463000000000357E-2</c:v>
                </c:pt>
                <c:pt idx="2963">
                  <c:v>5.9305000000000288E-2</c:v>
                </c:pt>
                <c:pt idx="2964">
                  <c:v>5.9305000000000288E-2</c:v>
                </c:pt>
                <c:pt idx="2965">
                  <c:v>5.8380000000000133E-2</c:v>
                </c:pt>
                <c:pt idx="2966">
                  <c:v>5.8380000000000133E-2</c:v>
                </c:pt>
                <c:pt idx="2967">
                  <c:v>5.7639000000000024E-2</c:v>
                </c:pt>
                <c:pt idx="2968">
                  <c:v>5.7639000000000024E-2</c:v>
                </c:pt>
                <c:pt idx="2969">
                  <c:v>5.7047000000000132E-2</c:v>
                </c:pt>
                <c:pt idx="2970">
                  <c:v>5.7047000000000132E-2</c:v>
                </c:pt>
                <c:pt idx="2971">
                  <c:v>5.6573000000000012E-2</c:v>
                </c:pt>
                <c:pt idx="2972">
                  <c:v>5.6573000000000012E-2</c:v>
                </c:pt>
                <c:pt idx="2973">
                  <c:v>5.6590000000000112E-2</c:v>
                </c:pt>
                <c:pt idx="2974">
                  <c:v>5.6590000000000112E-2</c:v>
                </c:pt>
                <c:pt idx="2975">
                  <c:v>5.6590000000000112E-2</c:v>
                </c:pt>
                <c:pt idx="2976">
                  <c:v>5.6602000000000013E-2</c:v>
                </c:pt>
                <c:pt idx="2977">
                  <c:v>5.6602000000000013E-2</c:v>
                </c:pt>
                <c:pt idx="2978">
                  <c:v>5.6611000000000002E-2</c:v>
                </c:pt>
                <c:pt idx="2979">
                  <c:v>5.6611000000000002E-2</c:v>
                </c:pt>
              </c:numCache>
            </c:numRef>
          </c:yVal>
        </c:ser>
        <c:axId val="36445568"/>
        <c:axId val="36443648"/>
      </c:scatterChart>
      <c:valAx>
        <c:axId val="36439936"/>
        <c:scaling>
          <c:orientation val="minMax"/>
          <c:max val="1000"/>
          <c:min val="0"/>
        </c:scaling>
        <c:axPos val="b"/>
        <c:tickLblPos val="nextTo"/>
        <c:txPr>
          <a:bodyPr/>
          <a:lstStyle/>
          <a:p>
            <a:pPr>
              <a:defRPr sz="1000"/>
            </a:pPr>
            <a:endParaRPr lang="en-US"/>
          </a:p>
        </c:txPr>
        <c:crossAx val="36441472"/>
        <c:crosses val="autoZero"/>
        <c:crossBetween val="midCat"/>
        <c:majorUnit val="100"/>
        <c:minorUnit val="10"/>
      </c:valAx>
      <c:valAx>
        <c:axId val="36441472"/>
        <c:scaling>
          <c:orientation val="minMax"/>
          <c:min val="0"/>
        </c:scaling>
        <c:axPos val="l"/>
        <c:majorGridlines/>
        <c:title>
          <c:tx>
            <c:rich>
              <a:bodyPr rot="-5400000" vert="horz"/>
              <a:lstStyle/>
              <a:p>
                <a:pPr>
                  <a:defRPr/>
                </a:pPr>
                <a:r>
                  <a:rPr lang="en-US"/>
                  <a:t>Exhaust Flowrate, kg/hr</a:t>
                </a:r>
              </a:p>
            </c:rich>
          </c:tx>
          <c:layout>
            <c:manualLayout>
              <c:xMode val="edge"/>
              <c:yMode val="edge"/>
              <c:x val="1.3177317582346098E-2"/>
              <c:y val="0.37556799527583329"/>
            </c:manualLayout>
          </c:layout>
        </c:title>
        <c:numFmt formatCode="General" sourceLinked="1"/>
        <c:tickLblPos val="nextTo"/>
        <c:crossAx val="36439936"/>
        <c:crosses val="autoZero"/>
        <c:crossBetween val="midCat"/>
      </c:valAx>
      <c:valAx>
        <c:axId val="36443648"/>
        <c:scaling>
          <c:orientation val="minMax"/>
        </c:scaling>
        <c:axPos val="r"/>
        <c:title>
          <c:tx>
            <c:rich>
              <a:bodyPr rot="-5400000" vert="horz"/>
              <a:lstStyle/>
              <a:p>
                <a:pPr>
                  <a:defRPr/>
                </a:pPr>
                <a:r>
                  <a:rPr lang="en-US"/>
                  <a:t>CO2, %</a:t>
                </a:r>
              </a:p>
            </c:rich>
          </c:tx>
        </c:title>
        <c:numFmt formatCode="General" sourceLinked="1"/>
        <c:tickLblPos val="nextTo"/>
        <c:crossAx val="36445568"/>
        <c:crosses val="max"/>
        <c:crossBetween val="midCat"/>
      </c:valAx>
      <c:valAx>
        <c:axId val="36445568"/>
        <c:scaling>
          <c:orientation val="minMax"/>
        </c:scaling>
        <c:delete val="1"/>
        <c:axPos val="b"/>
        <c:tickLblPos val="none"/>
        <c:crossAx val="36443648"/>
        <c:crosses val="autoZero"/>
        <c:crossBetween val="midCat"/>
      </c:valAx>
    </c:plotArea>
    <c:legend>
      <c:legendPos val="r"/>
      <c:layout>
        <c:manualLayout>
          <c:xMode val="edge"/>
          <c:yMode val="edge"/>
          <c:x val="0.79050186327040062"/>
          <c:y val="0.15210625059393862"/>
          <c:w val="0.1933925263511764"/>
          <c:h val="0.13876501609948991"/>
        </c:manualLayout>
      </c:layout>
    </c:legend>
    <c:plotVisOnly val="1"/>
    <c:dispBlanksAs val="gap"/>
  </c:chart>
  <c:txPr>
    <a:bodyPr/>
    <a:lstStyle/>
    <a:p>
      <a:pPr>
        <a:defRPr sz="1400"/>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r>
              <a:rPr lang="en-US"/>
              <a:t>R&amp;D/Engineering</a:t>
            </a: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5AF807ED-8C5B-4BA9-AF7E-7C8748092FEC}" type="datetimeFigureOut">
              <a:rPr lang="en-US"/>
              <a:pPr>
                <a:defRPr/>
              </a:pPr>
              <a:t>3/29/2012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688BE8C9-60D5-4B9A-A0C7-35B71187CCBF}" type="slidenum">
              <a:rPr lang="en-US"/>
              <a:pPr>
                <a:defRPr/>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r>
              <a:rPr lang="en-US"/>
              <a:t>R&amp;D/Engineering</a:t>
            </a:r>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1CE6187C-9391-4984-90AE-E6C287D7F739}" type="datetimeFigureOut">
              <a:rPr lang="en-US"/>
              <a:pPr>
                <a:defRPr/>
              </a:pPr>
              <a:t>3/29/2012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51050791-35D0-4A43-8A99-993B32E41F17}" type="slidenum">
              <a:rPr lang="en-US"/>
              <a:pPr>
                <a:defRPr/>
              </a:pPr>
              <a:t>‹#›</a:t>
            </a:fld>
            <a:endParaRPr 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R&amp;D/Engineering</a:t>
            </a:r>
            <a:endParaRPr lang="en-US"/>
          </a:p>
        </p:txBody>
      </p:sp>
      <p:sp>
        <p:nvSpPr>
          <p:cNvPr id="5" name="Slide Number Placeholder 4"/>
          <p:cNvSpPr>
            <a:spLocks noGrp="1"/>
          </p:cNvSpPr>
          <p:nvPr>
            <p:ph type="sldNum" sz="quarter" idx="5"/>
          </p:nvPr>
        </p:nvSpPr>
        <p:spPr/>
        <p:txBody>
          <a:bodyPr/>
          <a:lstStyle/>
          <a:p>
            <a:pPr>
              <a:defRPr/>
            </a:pPr>
            <a:fld id="{7F4D412C-1745-44D7-8CDD-F21A567398B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R&amp;D/Engineering</a:t>
            </a:r>
            <a:endParaRPr lang="en-US"/>
          </a:p>
        </p:txBody>
      </p:sp>
      <p:sp>
        <p:nvSpPr>
          <p:cNvPr id="5" name="Slide Number Placeholder 4"/>
          <p:cNvSpPr>
            <a:spLocks noGrp="1"/>
          </p:cNvSpPr>
          <p:nvPr>
            <p:ph type="sldNum" sz="quarter" idx="5"/>
          </p:nvPr>
        </p:nvSpPr>
        <p:spPr/>
        <p:txBody>
          <a:bodyPr/>
          <a:lstStyle/>
          <a:p>
            <a:pPr>
              <a:defRPr/>
            </a:pPr>
            <a:fld id="{880DE6C2-DFC9-4A44-AB6E-AAE03576A89B}"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Header Placeholder 3"/>
          <p:cNvSpPr>
            <a:spLocks noGrp="1"/>
          </p:cNvSpPr>
          <p:nvPr>
            <p:ph type="hdr" sz="quarter"/>
          </p:nvPr>
        </p:nvSpPr>
        <p:spPr/>
        <p:txBody>
          <a:bodyPr/>
          <a:lstStyle/>
          <a:p>
            <a:pPr>
              <a:defRPr/>
            </a:pPr>
            <a:r>
              <a:rPr lang="en-US" smtClean="0"/>
              <a:t>R&amp;D/Engineering</a:t>
            </a:r>
            <a:endParaRPr lang="en-US"/>
          </a:p>
        </p:txBody>
      </p:sp>
      <p:sp>
        <p:nvSpPr>
          <p:cNvPr id="5" name="Slide Number Placeholder 4"/>
          <p:cNvSpPr>
            <a:spLocks noGrp="1"/>
          </p:cNvSpPr>
          <p:nvPr>
            <p:ph type="sldNum" sz="quarter" idx="5"/>
          </p:nvPr>
        </p:nvSpPr>
        <p:spPr/>
        <p:txBody>
          <a:bodyPr/>
          <a:lstStyle/>
          <a:p>
            <a:pPr>
              <a:defRPr/>
            </a:pPr>
            <a:fld id="{D0B47714-B17A-4C14-BC39-41F327C5F146}" type="slidenum">
              <a:rPr lang="en-US" smtClean="0"/>
              <a:pPr>
                <a:defRPr/>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D04831-2E32-43C6-B627-81BF32F3F11C}"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5D535E-36B9-4199-80D8-ACD4560DB042}"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795322-5316-4967-B99C-31E81A29F53D}"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xfrm>
            <a:off x="935038" y="4416425"/>
            <a:ext cx="5140325" cy="4183063"/>
          </a:xfrm>
          <a:noFill/>
        </p:spPr>
        <p:txBody>
          <a:bodyPr wrap="square" numCol="1" anchor="t" anchorCtr="0" compatLnSpc="1">
            <a:prstTxWarp prst="textNoShape">
              <a:avLst/>
            </a:prstTxWarp>
          </a:bodyPr>
          <a:lstStyle/>
          <a:p>
            <a:pPr eaLnBrk="1" hangingPunct="1"/>
            <a:r>
              <a:rPr lang="en-US" smtClean="0"/>
              <a:t>The MPS dilution system works under both Bernoulli equation and the equations for laminar flow in capillaries. These equations describe the analytical relationship between the sample flow, dilution flows (major and minor) as a function of the inlet temperature and pressure of the sample (exhaust) gas.</a:t>
            </a:r>
          </a:p>
          <a:p>
            <a:pPr eaLnBrk="1" hangingPunct="1"/>
            <a:endParaRPr lang="en-US" smtClean="0"/>
          </a:p>
          <a:p>
            <a:pPr eaLnBrk="1" hangingPunct="1"/>
            <a:r>
              <a:rPr lang="en-US" smtClean="0"/>
              <a:t>Bernoullis equation states that the pressure drop between the inlet and outlet of the diluter must equal the pressure drops across the sample capillary + second transport capillary and the venturi. Each of these pressure drops can be calculated from theory and the equations can be re-arranged to calculate the dilution flows (for an assumed total flowrate) for ANY sample flowrate at ANY temperature or Pressure.</a:t>
            </a:r>
          </a:p>
          <a:p>
            <a:pPr eaLnBrk="1" hangingPunct="1"/>
            <a:endParaRPr lang="en-US" smtClean="0"/>
          </a:p>
          <a:p>
            <a:pPr eaLnBrk="1" hangingPunct="1"/>
            <a:r>
              <a:rPr lang="en-US" smtClean="0"/>
              <a:t>For example, for a given major flowrate, the sample flow rate can be changed over a wide range by changing the minor flow rate. This is due to the change in pressure in the primary mixing chamber.  </a:t>
            </a:r>
          </a:p>
          <a:p>
            <a:pPr eaLnBrk="1" hangingPunct="1"/>
            <a:endParaRPr lang="en-US" smtClean="0"/>
          </a:p>
          <a:p>
            <a:pPr eaLnBrk="1" hangingPunct="1"/>
            <a:r>
              <a:rPr lang="en-US" smtClean="0"/>
              <a:t>An example would be as follows:  The major flowrate is set to 6 SLPM with generates a “suction pressure” in the venturi of 3 kPA (0.5rhov2). If Qminor is zero then the pressure in the primary mixing chamber will be equal to the balance 3kPa minus the pressure dropped across the secondary capillary</a:t>
            </a:r>
          </a:p>
          <a:p>
            <a:pPr eaLnBrk="1" hangingPunct="1"/>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299B395-D4CD-4AAD-94E3-88D7BE051C10}" type="slidenum">
              <a:rPr lang="en-US" smtClean="0"/>
              <a:pPr>
                <a:defRPr/>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086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70866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9006DF-6C7A-4421-9F49-D03C6BDADE70}" type="datetime1">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F3C728-C27F-4EC8-9116-312F8201FDF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65C7E8-81A4-465F-AE51-5EE2E84BD305}" type="datetime1">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66F737-AF08-45A4-99AF-1A832B5002B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609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029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821C2F-335D-4939-B7D6-B19066AD5BEF}" type="datetime1">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2CAE4D-EA1B-4124-B12A-BBE6FA7BD94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B0D6EF-9E5F-4BBC-9D7F-77B72EC1B06A}" type="datetime1">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A9A151-95D3-45D9-AE6E-E1D972F72E8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A48D30-AE64-4ACC-A61E-A682571B8D82}" type="datetime1">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F87B2-CDB9-4A7C-B9F1-F81C1D9C1D2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99D8BA-0B5A-4A23-B683-AF745BDB9B95}" type="datetime1">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5FC490-81AC-42B8-8F48-51AB89BD69C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69DF38-C6B7-401A-8BD7-AD0F63C6FB0A}" type="datetime1">
              <a:rPr lang="en-US"/>
              <a:pPr>
                <a:defRPr/>
              </a:pPr>
              <a:t>3/29/2012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AAF259-8BA4-41E9-A1D6-BD86FD1AD03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A4D9B91-FF10-403A-8EA6-5BD9E7F2BFF9}" type="datetime1">
              <a:rPr lang="en-US"/>
              <a:pPr>
                <a:defRPr/>
              </a:pPr>
              <a:t>3/29/2012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528285-3C02-41CD-B43F-D0590A9A0E3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B5E3236-BA85-4D8A-96A8-476351AEEB29}" type="datetime1">
              <a:rPr lang="en-US"/>
              <a:pPr>
                <a:defRPr/>
              </a:pPr>
              <a:t>3/29/2012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AB7C86-A00F-4BED-8118-62A914F3041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C26603-76CE-4183-A62C-EF34914AFE0A}" type="datetime1">
              <a:rPr lang="en-US"/>
              <a:pPr>
                <a:defRPr/>
              </a:pPr>
              <a:t>3/29/2012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CFDC84-FFCF-45C8-8170-4F6F95D814E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35728-639E-4423-92AD-BEA01B93CE67}" type="datetime1">
              <a:rPr lang="en-US"/>
              <a:pPr>
                <a:defRPr/>
              </a:pPr>
              <a:t>3/29/2012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905DF7-E393-42B7-85EB-16E4B39C581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5E62B5-A2AA-46D4-9D18-215D1283542B}" type="datetime1">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D17C00-A286-4702-AC70-0E2305EB5D3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6CBEF7-27AC-4657-A20A-0F9BE680CA2A}" type="datetime1">
              <a:rPr lang="en-US"/>
              <a:pPr>
                <a:defRPr/>
              </a:pPr>
              <a:t>3/29/2012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DE1341-1812-43B8-A2EA-AE65AE150E0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78E650-7C56-4071-A2F3-96790820926C}" type="datetime1">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F5855B-14A2-4AC2-8E01-83B223373A4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28600"/>
            <a:ext cx="17907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228600"/>
            <a:ext cx="52197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2CC63E-60BF-4C64-97F5-708F85DA8349}" type="datetime1">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F038F1-7C36-4A4B-B954-D96A15FCA9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523999" y="2906713"/>
            <a:ext cx="6970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7B44CA-850A-48D1-85CB-01FBEA64123F}" type="datetime1">
              <a:rPr lang="en-US"/>
              <a:pPr>
                <a:defRPr/>
              </a:pPr>
              <a:t>3/29/2012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48AA4E-1746-46E1-986E-CCF6DB06212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85E0D50-0FFC-44A6-A668-32777DF6A980}" type="datetime1">
              <a:rPr lang="en-US"/>
              <a:pPr>
                <a:defRPr/>
              </a:pPr>
              <a:t>3/29/2012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A2F531-F8B0-43E3-A157-A1BA1EC2516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54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4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292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6E21177-8E12-4F7E-A2CA-E642FC0DD71E}" type="datetime1">
              <a:rPr lang="en-US"/>
              <a:pPr>
                <a:defRPr/>
              </a:pPr>
              <a:t>3/29/2012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DD7AD9-8FA0-400A-B8E0-6DEF859FBFC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CC1B50-EC49-4DA7-9F2B-586405956C50}" type="datetime1">
              <a:rPr lang="en-US"/>
              <a:pPr>
                <a:defRPr/>
              </a:pPr>
              <a:t>3/29/2012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D8310C-78C5-4FD7-9DC4-FE9D4B89A39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D09DAF-5B5B-441F-B5E2-346AE226A31F}" type="datetime1">
              <a:rPr lang="en-US"/>
              <a:pPr>
                <a:defRPr/>
              </a:pPr>
              <a:t>3/29/2012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B91015-4B80-4979-B5DA-7A019826E4C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050"/>
            <a:ext cx="21701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95400" y="1435100"/>
            <a:ext cx="2170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E28A9A-57D9-4E69-8F66-A32E4A4B1F1B}" type="datetime1">
              <a:rPr lang="en-US"/>
              <a:pPr>
                <a:defRPr/>
              </a:pPr>
              <a:t>3/29/2012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45B32A-2855-45BE-8C60-8B648E94D7C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330F56-7146-406A-92D2-91A47AD73E53}" type="datetime1">
              <a:rPr lang="en-US"/>
              <a:pPr>
                <a:defRPr/>
              </a:pPr>
              <a:t>3/29/2012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98DE36-6819-4EB9-8C83-5D3A8985CD2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Oval 16"/>
          <p:cNvSpPr/>
          <p:nvPr userDrawn="1"/>
        </p:nvSpPr>
        <p:spPr>
          <a:xfrm>
            <a:off x="8382000" y="6386513"/>
            <a:ext cx="304800" cy="304800"/>
          </a:xfrm>
          <a:prstGeom prst="ellipse">
            <a:avLst/>
          </a:prstGeom>
          <a:solidFill>
            <a:srgbClr val="3347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347" name="Title Placeholder 1"/>
          <p:cNvSpPr>
            <a:spLocks noGrp="1"/>
          </p:cNvSpPr>
          <p:nvPr>
            <p:ph type="title"/>
          </p:nvPr>
        </p:nvSpPr>
        <p:spPr bwMode="auto">
          <a:xfrm>
            <a:off x="1524000" y="228600"/>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SEMTECH</a:t>
            </a:r>
            <a:br>
              <a:rPr lang="en-US" smtClean="0"/>
            </a:br>
            <a:r>
              <a:rPr lang="en-US" smtClean="0"/>
              <a:t>2nd Line</a:t>
            </a:r>
          </a:p>
        </p:txBody>
      </p:sp>
      <p:sp>
        <p:nvSpPr>
          <p:cNvPr id="57348" name="Text Placeholder 2"/>
          <p:cNvSpPr>
            <a:spLocks noGrp="1"/>
          </p:cNvSpPr>
          <p:nvPr>
            <p:ph type="body" idx="1"/>
          </p:nvPr>
        </p:nvSpPr>
        <p:spPr bwMode="auto">
          <a:xfrm>
            <a:off x="1524000" y="1600200"/>
            <a:ext cx="716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D1526F1-C22F-4B95-8688-B661DF8D5F12}" type="datetime1">
              <a:rPr lang="en-US"/>
              <a:pPr>
                <a:defRPr/>
              </a:pPr>
              <a:t>3/29/2012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pic>
        <p:nvPicPr>
          <p:cNvPr id="57351" name="Picture 6" descr="bluecirclewithtext.png"/>
          <p:cNvPicPr>
            <a:picLocks noChangeAspect="1"/>
          </p:cNvPicPr>
          <p:nvPr userDrawn="1"/>
        </p:nvPicPr>
        <p:blipFill>
          <a:blip r:embed="rId13"/>
          <a:srcRect/>
          <a:stretch>
            <a:fillRect/>
          </a:stretch>
        </p:blipFill>
        <p:spPr bwMode="auto">
          <a:xfrm>
            <a:off x="381000" y="1676400"/>
            <a:ext cx="914400" cy="914400"/>
          </a:xfrm>
          <a:prstGeom prst="rect">
            <a:avLst/>
          </a:prstGeom>
          <a:noFill/>
          <a:ln w="9525">
            <a:noFill/>
            <a:miter lim="800000"/>
            <a:headEnd/>
            <a:tailEnd/>
          </a:ln>
        </p:spPr>
      </p:pic>
      <p:pic>
        <p:nvPicPr>
          <p:cNvPr id="57352" name="Picture 7" descr="circlewithenvironment.png"/>
          <p:cNvPicPr>
            <a:picLocks noChangeAspect="1"/>
          </p:cNvPicPr>
          <p:nvPr userDrawn="1"/>
        </p:nvPicPr>
        <p:blipFill>
          <a:blip r:embed="rId14"/>
          <a:srcRect/>
          <a:stretch>
            <a:fillRect/>
          </a:stretch>
        </p:blipFill>
        <p:spPr bwMode="auto">
          <a:xfrm>
            <a:off x="381000" y="5105400"/>
            <a:ext cx="914400" cy="914400"/>
          </a:xfrm>
          <a:prstGeom prst="rect">
            <a:avLst/>
          </a:prstGeom>
          <a:noFill/>
          <a:ln w="9525">
            <a:noFill/>
            <a:miter lim="800000"/>
            <a:headEnd/>
            <a:tailEnd/>
          </a:ln>
        </p:spPr>
      </p:pic>
      <p:pic>
        <p:nvPicPr>
          <p:cNvPr id="57353" name="Picture 8" descr="circlewithtestcelltext.png"/>
          <p:cNvPicPr>
            <a:picLocks noChangeAspect="1"/>
          </p:cNvPicPr>
          <p:nvPr userDrawn="1"/>
        </p:nvPicPr>
        <p:blipFill>
          <a:blip r:embed="rId15"/>
          <a:srcRect/>
          <a:stretch>
            <a:fillRect/>
          </a:stretch>
        </p:blipFill>
        <p:spPr bwMode="auto">
          <a:xfrm>
            <a:off x="381000" y="2819400"/>
            <a:ext cx="914400" cy="914400"/>
          </a:xfrm>
          <a:prstGeom prst="rect">
            <a:avLst/>
          </a:prstGeom>
          <a:noFill/>
          <a:ln w="9525">
            <a:noFill/>
            <a:miter lim="800000"/>
            <a:headEnd/>
            <a:tailEnd/>
          </a:ln>
        </p:spPr>
      </p:pic>
      <p:pic>
        <p:nvPicPr>
          <p:cNvPr id="57354" name="Picture 9" descr="circlewithtestingservices.png"/>
          <p:cNvPicPr>
            <a:picLocks noChangeAspect="1"/>
          </p:cNvPicPr>
          <p:nvPr userDrawn="1"/>
        </p:nvPicPr>
        <p:blipFill>
          <a:blip r:embed="rId16"/>
          <a:srcRect/>
          <a:stretch>
            <a:fillRect/>
          </a:stretch>
        </p:blipFill>
        <p:spPr bwMode="auto">
          <a:xfrm>
            <a:off x="381000" y="3962400"/>
            <a:ext cx="914400" cy="914400"/>
          </a:xfrm>
          <a:prstGeom prst="rect">
            <a:avLst/>
          </a:prstGeom>
          <a:noFill/>
          <a:ln w="9525">
            <a:noFill/>
            <a:miter lim="800000"/>
            <a:headEnd/>
            <a:tailEnd/>
          </a:ln>
        </p:spPr>
      </p:pic>
      <p:pic>
        <p:nvPicPr>
          <p:cNvPr id="57355" name="Picture 10" descr="logo.png"/>
          <p:cNvPicPr>
            <a:picLocks noChangeAspect="1"/>
          </p:cNvPicPr>
          <p:nvPr userDrawn="1"/>
        </p:nvPicPr>
        <p:blipFill>
          <a:blip r:embed="rId17"/>
          <a:srcRect/>
          <a:stretch>
            <a:fillRect/>
          </a:stretch>
        </p:blipFill>
        <p:spPr bwMode="auto">
          <a:xfrm>
            <a:off x="7620000" y="304800"/>
            <a:ext cx="949325" cy="766763"/>
          </a:xfrm>
          <a:prstGeom prst="rect">
            <a:avLst/>
          </a:prstGeom>
          <a:noFill/>
          <a:ln w="9525">
            <a:noFill/>
            <a:miter lim="800000"/>
            <a:headEnd/>
            <a:tailEnd/>
          </a:ln>
        </p:spPr>
      </p:pic>
      <p:pic>
        <p:nvPicPr>
          <p:cNvPr id="57356" name="Picture 21" descr="gradientline.png"/>
          <p:cNvPicPr>
            <a:picLocks noChangeAspect="1"/>
          </p:cNvPicPr>
          <p:nvPr userDrawn="1"/>
        </p:nvPicPr>
        <p:blipFill>
          <a:blip r:embed="rId18"/>
          <a:srcRect/>
          <a:stretch>
            <a:fillRect/>
          </a:stretch>
        </p:blipFill>
        <p:spPr bwMode="auto">
          <a:xfrm>
            <a:off x="0" y="6248400"/>
            <a:ext cx="9144000" cy="23813"/>
          </a:xfrm>
          <a:prstGeom prst="rect">
            <a:avLst/>
          </a:prstGeom>
          <a:noFill/>
          <a:ln w="9525">
            <a:noFill/>
            <a:miter lim="800000"/>
            <a:headEnd/>
            <a:tailEnd/>
          </a:ln>
        </p:spPr>
      </p:pic>
      <p:pic>
        <p:nvPicPr>
          <p:cNvPr id="57357" name="Picture 14" descr="gradientline.png"/>
          <p:cNvPicPr>
            <a:picLocks/>
          </p:cNvPicPr>
          <p:nvPr userDrawn="1"/>
        </p:nvPicPr>
        <p:blipFill>
          <a:blip r:embed="rId19"/>
          <a:srcRect/>
          <a:stretch>
            <a:fillRect/>
          </a:stretch>
        </p:blipFill>
        <p:spPr bwMode="auto">
          <a:xfrm>
            <a:off x="7315200" y="228600"/>
            <a:ext cx="26988" cy="1143000"/>
          </a:xfrm>
          <a:prstGeom prst="rect">
            <a:avLst/>
          </a:prstGeom>
          <a:noFill/>
          <a:ln w="9525">
            <a:noFill/>
            <a:miter lim="800000"/>
            <a:headEnd/>
            <a:tailEnd/>
          </a:ln>
        </p:spPr>
      </p:pic>
      <p:sp>
        <p:nvSpPr>
          <p:cNvPr id="6" name="Slide Number Placeholder 5"/>
          <p:cNvSpPr>
            <a:spLocks noGrp="1"/>
          </p:cNvSpPr>
          <p:nvPr>
            <p:ph type="sldNum" sz="quarter" idx="4"/>
          </p:nvPr>
        </p:nvSpPr>
        <p:spPr>
          <a:xfrm>
            <a:off x="8420100" y="6356350"/>
            <a:ext cx="228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fld id="{1A43CC66-933C-4195-83BF-5EAE8FDF7D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hf hdr="0" ftr="0"/>
  <p:txStyles>
    <p:titleStyle>
      <a:lvl1pPr algn="r" rtl="0" eaLnBrk="0" fontAlgn="base" hangingPunct="0">
        <a:spcBef>
          <a:spcPct val="0"/>
        </a:spcBef>
        <a:spcAft>
          <a:spcPct val="0"/>
        </a:spcAft>
        <a:defRPr sz="2800" kern="1200" baseline="30000">
          <a:solidFill>
            <a:srgbClr val="33479D"/>
          </a:solidFill>
          <a:latin typeface="Verdana" pitchFamily="34" charset="0"/>
          <a:ea typeface="+mj-ea"/>
          <a:cs typeface="+mj-cs"/>
        </a:defRPr>
      </a:lvl1pPr>
      <a:lvl2pPr algn="r" rtl="0" eaLnBrk="0" fontAlgn="base" hangingPunct="0">
        <a:spcBef>
          <a:spcPct val="0"/>
        </a:spcBef>
        <a:spcAft>
          <a:spcPct val="0"/>
        </a:spcAft>
        <a:defRPr sz="2800" baseline="30000">
          <a:solidFill>
            <a:srgbClr val="33479D"/>
          </a:solidFill>
          <a:latin typeface="Verdana" pitchFamily="34" charset="0"/>
        </a:defRPr>
      </a:lvl2pPr>
      <a:lvl3pPr algn="r" rtl="0" eaLnBrk="0" fontAlgn="base" hangingPunct="0">
        <a:spcBef>
          <a:spcPct val="0"/>
        </a:spcBef>
        <a:spcAft>
          <a:spcPct val="0"/>
        </a:spcAft>
        <a:defRPr sz="2800" baseline="30000">
          <a:solidFill>
            <a:srgbClr val="33479D"/>
          </a:solidFill>
          <a:latin typeface="Verdana" pitchFamily="34" charset="0"/>
        </a:defRPr>
      </a:lvl3pPr>
      <a:lvl4pPr algn="r" rtl="0" eaLnBrk="0" fontAlgn="base" hangingPunct="0">
        <a:spcBef>
          <a:spcPct val="0"/>
        </a:spcBef>
        <a:spcAft>
          <a:spcPct val="0"/>
        </a:spcAft>
        <a:defRPr sz="2800" baseline="30000">
          <a:solidFill>
            <a:srgbClr val="33479D"/>
          </a:solidFill>
          <a:latin typeface="Verdana" pitchFamily="34" charset="0"/>
        </a:defRPr>
      </a:lvl4pPr>
      <a:lvl5pPr algn="r" rtl="0" eaLnBrk="0" fontAlgn="base" hangingPunct="0">
        <a:spcBef>
          <a:spcPct val="0"/>
        </a:spcBef>
        <a:spcAft>
          <a:spcPct val="0"/>
        </a:spcAft>
        <a:defRPr sz="2800" baseline="30000">
          <a:solidFill>
            <a:srgbClr val="33479D"/>
          </a:solidFill>
          <a:latin typeface="Verdana" pitchFamily="34" charset="0"/>
        </a:defRPr>
      </a:lvl5pPr>
      <a:lvl6pPr marL="457200" algn="r" rtl="0" fontAlgn="base">
        <a:spcBef>
          <a:spcPct val="0"/>
        </a:spcBef>
        <a:spcAft>
          <a:spcPct val="0"/>
        </a:spcAft>
        <a:defRPr sz="2800" baseline="30000">
          <a:solidFill>
            <a:srgbClr val="33479D"/>
          </a:solidFill>
          <a:latin typeface="Verdana" pitchFamily="34" charset="0"/>
        </a:defRPr>
      </a:lvl6pPr>
      <a:lvl7pPr marL="914400" algn="r" rtl="0" fontAlgn="base">
        <a:spcBef>
          <a:spcPct val="0"/>
        </a:spcBef>
        <a:spcAft>
          <a:spcPct val="0"/>
        </a:spcAft>
        <a:defRPr sz="2800" baseline="30000">
          <a:solidFill>
            <a:srgbClr val="33479D"/>
          </a:solidFill>
          <a:latin typeface="Verdana" pitchFamily="34" charset="0"/>
        </a:defRPr>
      </a:lvl7pPr>
      <a:lvl8pPr marL="1371600" algn="r" rtl="0" fontAlgn="base">
        <a:spcBef>
          <a:spcPct val="0"/>
        </a:spcBef>
        <a:spcAft>
          <a:spcPct val="0"/>
        </a:spcAft>
        <a:defRPr sz="2800" baseline="30000">
          <a:solidFill>
            <a:srgbClr val="33479D"/>
          </a:solidFill>
          <a:latin typeface="Verdana" pitchFamily="34" charset="0"/>
        </a:defRPr>
      </a:lvl8pPr>
      <a:lvl9pPr marL="1828800" algn="r" rtl="0" fontAlgn="base">
        <a:spcBef>
          <a:spcPct val="0"/>
        </a:spcBef>
        <a:spcAft>
          <a:spcPct val="0"/>
        </a:spcAft>
        <a:defRPr sz="2800" baseline="30000">
          <a:solidFill>
            <a:srgbClr val="33479D"/>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95959"/>
          </a:solidFill>
          <a:latin typeface="Verdana"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Verdana"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Verdana"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Verdana"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Oval 16"/>
          <p:cNvSpPr/>
          <p:nvPr userDrawn="1"/>
        </p:nvSpPr>
        <p:spPr>
          <a:xfrm>
            <a:off x="8382000" y="6386513"/>
            <a:ext cx="304800" cy="304800"/>
          </a:xfrm>
          <a:prstGeom prst="ellipse">
            <a:avLst/>
          </a:prstGeom>
          <a:solidFill>
            <a:srgbClr val="3347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5" name="Title Placeholder 1"/>
          <p:cNvSpPr>
            <a:spLocks noGrp="1"/>
          </p:cNvSpPr>
          <p:nvPr>
            <p:ph type="title"/>
          </p:nvPr>
        </p:nvSpPr>
        <p:spPr bwMode="auto">
          <a:xfrm>
            <a:off x="1524000" y="228600"/>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SEMTECH</a:t>
            </a:r>
            <a:br>
              <a:rPr lang="en-US" smtClean="0"/>
            </a:br>
            <a:r>
              <a:rPr lang="en-US" smtClean="0"/>
              <a:t>2nd Line</a:t>
            </a:r>
          </a:p>
        </p:txBody>
      </p:sp>
      <p:sp>
        <p:nvSpPr>
          <p:cNvPr id="13316" name="Text Placeholder 2"/>
          <p:cNvSpPr>
            <a:spLocks noGrp="1"/>
          </p:cNvSpPr>
          <p:nvPr>
            <p:ph type="body" idx="1"/>
          </p:nvPr>
        </p:nvSpPr>
        <p:spPr bwMode="auto">
          <a:xfrm>
            <a:off x="1524000" y="1600200"/>
            <a:ext cx="716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012C750-736F-4A50-A421-99D958F3CFFD}" type="datetime1">
              <a:rPr lang="en-US"/>
              <a:pPr>
                <a:defRPr/>
              </a:pPr>
              <a:t>3/29/2012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pic>
        <p:nvPicPr>
          <p:cNvPr id="13319" name="Picture 10" descr="logo.png"/>
          <p:cNvPicPr>
            <a:picLocks noChangeAspect="1"/>
          </p:cNvPicPr>
          <p:nvPr userDrawn="1"/>
        </p:nvPicPr>
        <p:blipFill>
          <a:blip r:embed="rId13"/>
          <a:srcRect/>
          <a:stretch>
            <a:fillRect/>
          </a:stretch>
        </p:blipFill>
        <p:spPr bwMode="auto">
          <a:xfrm>
            <a:off x="7620000" y="304800"/>
            <a:ext cx="949325" cy="766763"/>
          </a:xfrm>
          <a:prstGeom prst="rect">
            <a:avLst/>
          </a:prstGeom>
          <a:noFill/>
          <a:ln w="9525">
            <a:noFill/>
            <a:miter lim="800000"/>
            <a:headEnd/>
            <a:tailEnd/>
          </a:ln>
        </p:spPr>
      </p:pic>
      <p:pic>
        <p:nvPicPr>
          <p:cNvPr id="13320" name="Picture 21" descr="gradientline.png"/>
          <p:cNvPicPr>
            <a:picLocks noChangeAspect="1"/>
          </p:cNvPicPr>
          <p:nvPr userDrawn="1"/>
        </p:nvPicPr>
        <p:blipFill>
          <a:blip r:embed="rId14"/>
          <a:srcRect/>
          <a:stretch>
            <a:fillRect/>
          </a:stretch>
        </p:blipFill>
        <p:spPr bwMode="auto">
          <a:xfrm>
            <a:off x="0" y="6248400"/>
            <a:ext cx="9144000" cy="23813"/>
          </a:xfrm>
          <a:prstGeom prst="rect">
            <a:avLst/>
          </a:prstGeom>
          <a:noFill/>
          <a:ln w="9525">
            <a:noFill/>
            <a:miter lim="800000"/>
            <a:headEnd/>
            <a:tailEnd/>
          </a:ln>
        </p:spPr>
      </p:pic>
      <p:pic>
        <p:nvPicPr>
          <p:cNvPr id="13321" name="Picture 14" descr="gradientline.png"/>
          <p:cNvPicPr>
            <a:picLocks/>
          </p:cNvPicPr>
          <p:nvPr userDrawn="1"/>
        </p:nvPicPr>
        <p:blipFill>
          <a:blip r:embed="rId15"/>
          <a:srcRect/>
          <a:stretch>
            <a:fillRect/>
          </a:stretch>
        </p:blipFill>
        <p:spPr bwMode="auto">
          <a:xfrm>
            <a:off x="7315200" y="228600"/>
            <a:ext cx="26988" cy="1143000"/>
          </a:xfrm>
          <a:prstGeom prst="rect">
            <a:avLst/>
          </a:prstGeom>
          <a:noFill/>
          <a:ln w="9525">
            <a:noFill/>
            <a:miter lim="800000"/>
            <a:headEnd/>
            <a:tailEnd/>
          </a:ln>
        </p:spPr>
      </p:pic>
      <p:sp>
        <p:nvSpPr>
          <p:cNvPr id="6" name="Slide Number Placeholder 5"/>
          <p:cNvSpPr>
            <a:spLocks noGrp="1"/>
          </p:cNvSpPr>
          <p:nvPr>
            <p:ph type="sldNum" sz="quarter" idx="4"/>
          </p:nvPr>
        </p:nvSpPr>
        <p:spPr>
          <a:xfrm>
            <a:off x="8420100" y="6356350"/>
            <a:ext cx="228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defRPr>
            </a:lvl1pPr>
          </a:lstStyle>
          <a:p>
            <a:pPr>
              <a:defRPr/>
            </a:pPr>
            <a:fld id="{77F99422-5577-4947-9AD5-A3A40CCCCAE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hdr="0" ftr="0"/>
  <p:txStyles>
    <p:titleStyle>
      <a:lvl1pPr algn="r" rtl="0" eaLnBrk="0" fontAlgn="base" hangingPunct="0">
        <a:spcBef>
          <a:spcPct val="0"/>
        </a:spcBef>
        <a:spcAft>
          <a:spcPct val="0"/>
        </a:spcAft>
        <a:defRPr sz="2800" baseline="30000">
          <a:solidFill>
            <a:srgbClr val="33479D"/>
          </a:solidFill>
          <a:latin typeface="+mj-lt"/>
          <a:ea typeface="+mj-ea"/>
          <a:cs typeface="+mj-cs"/>
        </a:defRPr>
      </a:lvl1pPr>
      <a:lvl2pPr algn="r" rtl="0" eaLnBrk="0" fontAlgn="base" hangingPunct="0">
        <a:spcBef>
          <a:spcPct val="0"/>
        </a:spcBef>
        <a:spcAft>
          <a:spcPct val="0"/>
        </a:spcAft>
        <a:defRPr sz="2800" baseline="30000">
          <a:solidFill>
            <a:srgbClr val="33479D"/>
          </a:solidFill>
          <a:latin typeface="Verdana" pitchFamily="34" charset="0"/>
        </a:defRPr>
      </a:lvl2pPr>
      <a:lvl3pPr algn="r" rtl="0" eaLnBrk="0" fontAlgn="base" hangingPunct="0">
        <a:spcBef>
          <a:spcPct val="0"/>
        </a:spcBef>
        <a:spcAft>
          <a:spcPct val="0"/>
        </a:spcAft>
        <a:defRPr sz="2800" baseline="30000">
          <a:solidFill>
            <a:srgbClr val="33479D"/>
          </a:solidFill>
          <a:latin typeface="Verdana" pitchFamily="34" charset="0"/>
        </a:defRPr>
      </a:lvl3pPr>
      <a:lvl4pPr algn="r" rtl="0" eaLnBrk="0" fontAlgn="base" hangingPunct="0">
        <a:spcBef>
          <a:spcPct val="0"/>
        </a:spcBef>
        <a:spcAft>
          <a:spcPct val="0"/>
        </a:spcAft>
        <a:defRPr sz="2800" baseline="30000">
          <a:solidFill>
            <a:srgbClr val="33479D"/>
          </a:solidFill>
          <a:latin typeface="Verdana" pitchFamily="34" charset="0"/>
        </a:defRPr>
      </a:lvl4pPr>
      <a:lvl5pPr algn="r" rtl="0" eaLnBrk="0" fontAlgn="base" hangingPunct="0">
        <a:spcBef>
          <a:spcPct val="0"/>
        </a:spcBef>
        <a:spcAft>
          <a:spcPct val="0"/>
        </a:spcAft>
        <a:defRPr sz="2800" baseline="30000">
          <a:solidFill>
            <a:srgbClr val="33479D"/>
          </a:solidFill>
          <a:latin typeface="Verdana" pitchFamily="34" charset="0"/>
        </a:defRPr>
      </a:lvl5pPr>
      <a:lvl6pPr marL="457200" algn="r" rtl="0" fontAlgn="base">
        <a:spcBef>
          <a:spcPct val="0"/>
        </a:spcBef>
        <a:spcAft>
          <a:spcPct val="0"/>
        </a:spcAft>
        <a:defRPr sz="2800" baseline="30000">
          <a:solidFill>
            <a:srgbClr val="33479D"/>
          </a:solidFill>
          <a:latin typeface="Verdana" pitchFamily="34" charset="0"/>
        </a:defRPr>
      </a:lvl6pPr>
      <a:lvl7pPr marL="914400" algn="r" rtl="0" fontAlgn="base">
        <a:spcBef>
          <a:spcPct val="0"/>
        </a:spcBef>
        <a:spcAft>
          <a:spcPct val="0"/>
        </a:spcAft>
        <a:defRPr sz="2800" baseline="30000">
          <a:solidFill>
            <a:srgbClr val="33479D"/>
          </a:solidFill>
          <a:latin typeface="Verdana" pitchFamily="34" charset="0"/>
        </a:defRPr>
      </a:lvl7pPr>
      <a:lvl8pPr marL="1371600" algn="r" rtl="0" fontAlgn="base">
        <a:spcBef>
          <a:spcPct val="0"/>
        </a:spcBef>
        <a:spcAft>
          <a:spcPct val="0"/>
        </a:spcAft>
        <a:defRPr sz="2800" baseline="30000">
          <a:solidFill>
            <a:srgbClr val="33479D"/>
          </a:solidFill>
          <a:latin typeface="Verdana" pitchFamily="34" charset="0"/>
        </a:defRPr>
      </a:lvl8pPr>
      <a:lvl9pPr marL="1828800" algn="r" rtl="0" fontAlgn="base">
        <a:spcBef>
          <a:spcPct val="0"/>
        </a:spcBef>
        <a:spcAft>
          <a:spcPct val="0"/>
        </a:spcAft>
        <a:defRPr sz="2800" baseline="30000">
          <a:solidFill>
            <a:srgbClr val="33479D"/>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a:solidFill>
            <a:srgbClr val="595959"/>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rgbClr val="595959"/>
          </a:solidFill>
          <a:latin typeface="+mn-lt"/>
        </a:defRPr>
      </a:lvl2pPr>
      <a:lvl3pPr marL="1143000" indent="-228600" algn="l" rtl="0" eaLnBrk="0" fontAlgn="base" hangingPunct="0">
        <a:spcBef>
          <a:spcPct val="20000"/>
        </a:spcBef>
        <a:spcAft>
          <a:spcPct val="0"/>
        </a:spcAft>
        <a:buFont typeface="Arial" charset="0"/>
        <a:buChar char="•"/>
        <a:defRPr sz="2400">
          <a:solidFill>
            <a:srgbClr val="595959"/>
          </a:solidFill>
          <a:latin typeface="+mn-lt"/>
        </a:defRPr>
      </a:lvl3pPr>
      <a:lvl4pPr marL="1600200" indent="-228600" algn="l" rtl="0" eaLnBrk="0" fontAlgn="base" hangingPunct="0">
        <a:spcBef>
          <a:spcPct val="20000"/>
        </a:spcBef>
        <a:spcAft>
          <a:spcPct val="0"/>
        </a:spcAft>
        <a:buFont typeface="Arial" charset="0"/>
        <a:buChar char="–"/>
        <a:defRPr sz="2000">
          <a:solidFill>
            <a:srgbClr val="595959"/>
          </a:solidFill>
          <a:latin typeface="+mn-lt"/>
        </a:defRPr>
      </a:lvl4pPr>
      <a:lvl5pPr marL="2057400" indent="-228600" algn="l" rtl="0" eaLnBrk="0" fontAlgn="base" hangingPunct="0">
        <a:spcBef>
          <a:spcPct val="20000"/>
        </a:spcBef>
        <a:spcAft>
          <a:spcPct val="0"/>
        </a:spcAft>
        <a:buFont typeface="Arial" charset="0"/>
        <a:buChar char="»"/>
        <a:defRPr sz="2000">
          <a:solidFill>
            <a:srgbClr val="595959"/>
          </a:solidFill>
          <a:latin typeface="+mn-lt"/>
        </a:defRPr>
      </a:lvl5pPr>
      <a:lvl6pPr marL="2514600" indent="-228600" algn="l" rtl="0" fontAlgn="base">
        <a:spcBef>
          <a:spcPct val="20000"/>
        </a:spcBef>
        <a:spcAft>
          <a:spcPct val="0"/>
        </a:spcAft>
        <a:buFont typeface="Arial" charset="0"/>
        <a:buChar char="»"/>
        <a:defRPr sz="2000">
          <a:solidFill>
            <a:srgbClr val="595959"/>
          </a:solidFill>
          <a:latin typeface="+mn-lt"/>
        </a:defRPr>
      </a:lvl6pPr>
      <a:lvl7pPr marL="2971800" indent="-228600" algn="l" rtl="0" fontAlgn="base">
        <a:spcBef>
          <a:spcPct val="20000"/>
        </a:spcBef>
        <a:spcAft>
          <a:spcPct val="0"/>
        </a:spcAft>
        <a:buFont typeface="Arial" charset="0"/>
        <a:buChar char="»"/>
        <a:defRPr sz="2000">
          <a:solidFill>
            <a:srgbClr val="595959"/>
          </a:solidFill>
          <a:latin typeface="+mn-lt"/>
        </a:defRPr>
      </a:lvl7pPr>
      <a:lvl8pPr marL="3429000" indent="-228600" algn="l" rtl="0" fontAlgn="base">
        <a:spcBef>
          <a:spcPct val="20000"/>
        </a:spcBef>
        <a:spcAft>
          <a:spcPct val="0"/>
        </a:spcAft>
        <a:buFont typeface="Arial" charset="0"/>
        <a:buChar char="»"/>
        <a:defRPr sz="2000">
          <a:solidFill>
            <a:srgbClr val="595959"/>
          </a:solidFill>
          <a:latin typeface="+mn-lt"/>
        </a:defRPr>
      </a:lvl8pPr>
      <a:lvl9pPr marL="3886200" indent="-228600" algn="l" rtl="0" fontAlgn="base">
        <a:spcBef>
          <a:spcPct val="20000"/>
        </a:spcBef>
        <a:spcAft>
          <a:spcPct val="0"/>
        </a:spcAft>
        <a:buFont typeface="Arial" charset="0"/>
        <a:buChar char="»"/>
        <a:defRPr sz="2000">
          <a:solidFill>
            <a:srgbClr val="5959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3.xml"/><Relationship Id="rId1" Type="http://schemas.openxmlformats.org/officeDocument/2006/relationships/video" Target="file:///C:\Documents%20and%20Settings\Kent\Desktop\UCR%20PEMS%202102\March%2029\16_Sensors%20EcoStar%20Field%20Test%20II%2010-11-11.EXPORT.avi" TargetMode="Externa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srcRect/>
          <a:stretch>
            <a:fillRect/>
          </a:stretch>
        </p:blipFill>
        <p:spPr bwMode="auto">
          <a:xfrm>
            <a:off x="0" y="1524000"/>
            <a:ext cx="6477000" cy="4648200"/>
          </a:xfrm>
          <a:prstGeom prst="rect">
            <a:avLst/>
          </a:prstGeom>
          <a:noFill/>
          <a:ln w="9525">
            <a:noFill/>
            <a:miter lim="800000"/>
            <a:headEnd/>
            <a:tailEnd/>
          </a:ln>
        </p:spPr>
      </p:pic>
      <p:pic>
        <p:nvPicPr>
          <p:cNvPr id="27650" name="Picture 1" descr="C:\Users\dbooker\AppData\Local\Microsoft\Windows\Temporary Internet Files\Content.Outlook\XM67WRFC\DECI DYKES.jpg"/>
          <p:cNvPicPr>
            <a:picLocks noChangeAspect="1" noChangeArrowheads="1"/>
          </p:cNvPicPr>
          <p:nvPr/>
        </p:nvPicPr>
        <p:blipFill>
          <a:blip r:embed="rId4"/>
          <a:srcRect/>
          <a:stretch>
            <a:fillRect/>
          </a:stretch>
        </p:blipFill>
        <p:spPr bwMode="auto">
          <a:xfrm>
            <a:off x="6781800" y="2608263"/>
            <a:ext cx="1981200" cy="3514725"/>
          </a:xfrm>
          <a:prstGeom prst="rect">
            <a:avLst/>
          </a:prstGeom>
          <a:noFill/>
          <a:ln w="9525">
            <a:noFill/>
            <a:miter lim="800000"/>
            <a:headEnd/>
            <a:tailEnd/>
          </a:ln>
        </p:spPr>
      </p:pic>
      <p:sp>
        <p:nvSpPr>
          <p:cNvPr id="27651" name="Title 1"/>
          <p:cNvSpPr>
            <a:spLocks noGrp="1"/>
          </p:cNvSpPr>
          <p:nvPr>
            <p:ph type="title"/>
          </p:nvPr>
        </p:nvSpPr>
        <p:spPr>
          <a:xfrm>
            <a:off x="1524000" y="533400"/>
            <a:ext cx="5638800" cy="762000"/>
          </a:xfrm>
        </p:spPr>
        <p:txBody>
          <a:bodyPr/>
          <a:lstStyle/>
          <a:p>
            <a:r>
              <a:rPr lang="en-US" smtClean="0"/>
              <a:t>Complete Gaseous and PM System</a:t>
            </a:r>
            <a:br>
              <a:rPr lang="en-US" smtClean="0"/>
            </a:br>
            <a:r>
              <a:rPr lang="en-US" smtClean="0"/>
              <a:t>David Booker, Sensors-Inc</a:t>
            </a:r>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64490CAA-43C3-451B-AF1E-F39D856B1904}" type="slidenum">
              <a:rPr lang="en-US" smtClean="0"/>
              <a:pPr>
                <a:defRPr/>
              </a:pPr>
              <a:t>1</a:t>
            </a:fld>
            <a:endParaRPr lang="en-US" dirty="0"/>
          </a:p>
        </p:txBody>
      </p:sp>
      <p:sp>
        <p:nvSpPr>
          <p:cNvPr id="27654" name="Rectangle 6"/>
          <p:cNvSpPr>
            <a:spLocks noChangeArrowheads="1"/>
          </p:cNvSpPr>
          <p:nvPr/>
        </p:nvSpPr>
        <p:spPr bwMode="auto">
          <a:xfrm>
            <a:off x="4648200" y="152400"/>
            <a:ext cx="2489200" cy="369888"/>
          </a:xfrm>
          <a:prstGeom prst="rect">
            <a:avLst/>
          </a:prstGeom>
          <a:noFill/>
          <a:ln w="9525">
            <a:noFill/>
            <a:miter lim="800000"/>
            <a:headEnd/>
            <a:tailEnd/>
          </a:ln>
        </p:spPr>
        <p:txBody>
          <a:bodyPr wrap="none">
            <a:spAutoFit/>
          </a:bodyPr>
          <a:lstStyle/>
          <a:p>
            <a:r>
              <a:rPr lang="en-US" b="1"/>
              <a:t>SEMTECH ECOSTAR</a:t>
            </a:r>
            <a:endParaRPr lang="en-US"/>
          </a:p>
        </p:txBody>
      </p:sp>
      <p:sp>
        <p:nvSpPr>
          <p:cNvPr id="27655" name="TextBox 7"/>
          <p:cNvSpPr txBox="1">
            <a:spLocks noChangeArrowheads="1"/>
          </p:cNvSpPr>
          <p:nvPr/>
        </p:nvSpPr>
        <p:spPr bwMode="auto">
          <a:xfrm>
            <a:off x="6629400" y="1371600"/>
            <a:ext cx="2362200" cy="1323975"/>
          </a:xfrm>
          <a:prstGeom prst="rect">
            <a:avLst/>
          </a:prstGeom>
          <a:noFill/>
          <a:ln w="9525">
            <a:noFill/>
            <a:miter lim="800000"/>
            <a:headEnd/>
            <a:tailEnd/>
          </a:ln>
        </p:spPr>
        <p:txBody>
          <a:bodyPr>
            <a:spAutoFit/>
          </a:bodyPr>
          <a:lstStyle/>
          <a:p>
            <a:r>
              <a:rPr lang="en-US" sz="4000" b="1"/>
              <a:t>PART 1 Gaseous</a:t>
            </a:r>
          </a:p>
        </p:txBody>
      </p:sp>
      <p:pic>
        <p:nvPicPr>
          <p:cNvPr id="27656" name="Picture 2"/>
          <p:cNvPicPr>
            <a:picLocks noChangeAspect="1" noChangeArrowheads="1"/>
          </p:cNvPicPr>
          <p:nvPr/>
        </p:nvPicPr>
        <p:blipFill>
          <a:blip r:embed="rId5"/>
          <a:srcRect/>
          <a:stretch>
            <a:fillRect/>
          </a:stretch>
        </p:blipFill>
        <p:spPr bwMode="auto">
          <a:xfrm>
            <a:off x="1779588" y="4089400"/>
            <a:ext cx="811212" cy="48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FEM Module</a:t>
            </a:r>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63426090-6904-4377-A1A2-275C0ADC8F89}" type="slidenum">
              <a:rPr lang="en-US" smtClean="0"/>
              <a:pPr>
                <a:defRPr/>
              </a:pPr>
              <a:t>10</a:t>
            </a:fld>
            <a:endParaRPr lang="en-US" dirty="0"/>
          </a:p>
        </p:txBody>
      </p:sp>
      <p:sp>
        <p:nvSpPr>
          <p:cNvPr id="38916" name="TextBox 7"/>
          <p:cNvSpPr txBox="1">
            <a:spLocks noChangeArrowheads="1"/>
          </p:cNvSpPr>
          <p:nvPr/>
        </p:nvSpPr>
        <p:spPr bwMode="auto">
          <a:xfrm>
            <a:off x="5410200" y="1752600"/>
            <a:ext cx="2286000" cy="461963"/>
          </a:xfrm>
          <a:prstGeom prst="rect">
            <a:avLst/>
          </a:prstGeom>
          <a:noFill/>
          <a:ln w="9525">
            <a:noFill/>
            <a:miter lim="800000"/>
            <a:headEnd/>
            <a:tailEnd/>
          </a:ln>
        </p:spPr>
        <p:txBody>
          <a:bodyPr>
            <a:spAutoFit/>
          </a:bodyPr>
          <a:lstStyle/>
          <a:p>
            <a:r>
              <a:rPr lang="en-US" sz="2400"/>
              <a:t>Electronics Box</a:t>
            </a:r>
          </a:p>
        </p:txBody>
      </p:sp>
      <p:pic>
        <p:nvPicPr>
          <p:cNvPr id="38917" name="Picture 2"/>
          <p:cNvPicPr>
            <a:picLocks noChangeAspect="1" noChangeArrowheads="1"/>
          </p:cNvPicPr>
          <p:nvPr/>
        </p:nvPicPr>
        <p:blipFill>
          <a:blip r:embed="rId2"/>
          <a:srcRect/>
          <a:stretch>
            <a:fillRect/>
          </a:stretch>
        </p:blipFill>
        <p:spPr bwMode="auto">
          <a:xfrm>
            <a:off x="304800" y="1143000"/>
            <a:ext cx="5037138" cy="2133600"/>
          </a:xfrm>
          <a:prstGeom prst="rect">
            <a:avLst/>
          </a:prstGeom>
          <a:noFill/>
          <a:ln w="9525">
            <a:noFill/>
            <a:miter lim="800000"/>
            <a:headEnd/>
            <a:tailEnd/>
          </a:ln>
        </p:spPr>
      </p:pic>
      <p:sp>
        <p:nvSpPr>
          <p:cNvPr id="38918" name="TextBox 9"/>
          <p:cNvSpPr txBox="1">
            <a:spLocks noChangeArrowheads="1"/>
          </p:cNvSpPr>
          <p:nvPr/>
        </p:nvSpPr>
        <p:spPr bwMode="auto">
          <a:xfrm>
            <a:off x="457200" y="3581400"/>
            <a:ext cx="4433888" cy="1477963"/>
          </a:xfrm>
          <a:prstGeom prst="rect">
            <a:avLst/>
          </a:prstGeom>
          <a:noFill/>
          <a:ln w="9525">
            <a:noFill/>
            <a:miter lim="800000"/>
            <a:headEnd/>
            <a:tailEnd/>
          </a:ln>
        </p:spPr>
        <p:txBody>
          <a:bodyPr wrap="none">
            <a:spAutoFit/>
          </a:bodyPr>
          <a:lstStyle/>
          <a:p>
            <a:pPr marL="342900" indent="-342900">
              <a:buFont typeface="Verdana" pitchFamily="34" charset="0"/>
              <a:buAutoNum type="arabicPeriod"/>
            </a:pPr>
            <a:r>
              <a:rPr lang="en-US"/>
              <a:t>CO, CO2, O2 </a:t>
            </a:r>
            <a:r>
              <a:rPr lang="en-US" sz="1200"/>
              <a:t>(electrochemical and Paramagnetic)</a:t>
            </a:r>
          </a:p>
          <a:p>
            <a:pPr marL="342900" indent="-342900">
              <a:buFont typeface="Verdana" pitchFamily="34" charset="0"/>
              <a:buAutoNum type="arabicPeriod"/>
            </a:pPr>
            <a:r>
              <a:rPr lang="en-US"/>
              <a:t>Exhaust Flow</a:t>
            </a:r>
          </a:p>
          <a:p>
            <a:pPr marL="342900" indent="-342900">
              <a:buFont typeface="Verdana" pitchFamily="34" charset="0"/>
              <a:buAutoNum type="arabicPeriod"/>
            </a:pPr>
            <a:r>
              <a:rPr lang="en-US"/>
              <a:t>Sampling System</a:t>
            </a:r>
          </a:p>
          <a:p>
            <a:pPr marL="342900" indent="-342900">
              <a:buFont typeface="Verdana" pitchFamily="34" charset="0"/>
              <a:buAutoNum type="arabicPeriod"/>
            </a:pPr>
            <a:r>
              <a:rPr lang="en-US"/>
              <a:t>VI Interface</a:t>
            </a:r>
          </a:p>
          <a:p>
            <a:pPr marL="342900" indent="-342900">
              <a:buFont typeface="Verdana" pitchFamily="34" charset="0"/>
              <a:buAutoNum type="arabicPeriod"/>
            </a:pPr>
            <a:r>
              <a:rPr lang="en-US"/>
              <a:t>GPS  / Weather Probe</a:t>
            </a:r>
          </a:p>
        </p:txBody>
      </p:sp>
      <p:pic>
        <p:nvPicPr>
          <p:cNvPr id="38919" name="Picture 1" descr="C:\Users\dbooker\Documents\SEMTECH 2010 Jan Pictures\Harness Brkt- no Tube.JPG"/>
          <p:cNvPicPr>
            <a:picLocks noChangeAspect="1" noChangeArrowheads="1"/>
          </p:cNvPicPr>
          <p:nvPr/>
        </p:nvPicPr>
        <p:blipFill>
          <a:blip r:embed="rId3"/>
          <a:srcRect/>
          <a:stretch>
            <a:fillRect/>
          </a:stretch>
        </p:blipFill>
        <p:spPr bwMode="auto">
          <a:xfrm>
            <a:off x="7010400" y="2286000"/>
            <a:ext cx="2033588" cy="1066800"/>
          </a:xfrm>
          <a:prstGeom prst="rect">
            <a:avLst/>
          </a:prstGeom>
          <a:noFill/>
          <a:ln w="9525">
            <a:noFill/>
            <a:miter lim="800000"/>
            <a:headEnd/>
            <a:tailEnd/>
          </a:ln>
        </p:spPr>
      </p:pic>
      <p:pic>
        <p:nvPicPr>
          <p:cNvPr id="38920" name="Picture 2"/>
          <p:cNvPicPr>
            <a:picLocks noChangeAspect="1" noChangeArrowheads="1"/>
          </p:cNvPicPr>
          <p:nvPr/>
        </p:nvPicPr>
        <p:blipFill>
          <a:blip r:embed="rId4"/>
          <a:srcRect/>
          <a:stretch>
            <a:fillRect/>
          </a:stretch>
        </p:blipFill>
        <p:spPr bwMode="auto">
          <a:xfrm>
            <a:off x="4876800" y="3570288"/>
            <a:ext cx="4267200" cy="2582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EFM Flow</a:t>
            </a:r>
            <a:r>
              <a:rPr lang="en-US" baseline="0" smtClean="0"/>
              <a:t> / Sample conditioning</a:t>
            </a:r>
            <a:endParaRPr lang="en-US" smtClean="0"/>
          </a:p>
        </p:txBody>
      </p:sp>
      <p:sp>
        <p:nvSpPr>
          <p:cNvPr id="39938"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791CFC42-275C-4FEB-8551-4D18F15F5C31}" type="slidenum">
              <a:rPr lang="en-US" smtClean="0"/>
              <a:pPr>
                <a:defRPr/>
              </a:pPr>
              <a:t>11</a:t>
            </a:fld>
            <a:endParaRPr lang="en-US" dirty="0"/>
          </a:p>
        </p:txBody>
      </p:sp>
      <p:pic>
        <p:nvPicPr>
          <p:cNvPr id="39941" name="Picture 2" descr="C:\Users\dbooker\AppData\Local\Microsoft\Windows\Temporary Internet Files\Content.Outlook\XM67WRFC\marketing assembly dimetric color.JPG"/>
          <p:cNvPicPr>
            <a:picLocks noChangeAspect="1" noChangeArrowheads="1"/>
          </p:cNvPicPr>
          <p:nvPr/>
        </p:nvPicPr>
        <p:blipFill>
          <a:blip r:embed="rId3"/>
          <a:srcRect/>
          <a:stretch>
            <a:fillRect/>
          </a:stretch>
        </p:blipFill>
        <p:spPr bwMode="auto">
          <a:xfrm>
            <a:off x="0" y="1295400"/>
            <a:ext cx="9144000" cy="5065713"/>
          </a:xfrm>
          <a:prstGeom prst="rect">
            <a:avLst/>
          </a:prstGeom>
          <a:noFill/>
          <a:ln w="9525">
            <a:noFill/>
            <a:miter lim="800000"/>
            <a:headEnd/>
            <a:tailEnd/>
          </a:ln>
        </p:spPr>
      </p:pic>
      <p:pic>
        <p:nvPicPr>
          <p:cNvPr id="39942" name="Picture 2"/>
          <p:cNvPicPr>
            <a:picLocks noChangeAspect="1" noChangeArrowheads="1"/>
          </p:cNvPicPr>
          <p:nvPr/>
        </p:nvPicPr>
        <p:blipFill>
          <a:blip r:embed="rId4"/>
          <a:srcRect/>
          <a:stretch>
            <a:fillRect/>
          </a:stretch>
        </p:blipFill>
        <p:spPr bwMode="auto">
          <a:xfrm>
            <a:off x="0" y="4227513"/>
            <a:ext cx="3810000" cy="2116137"/>
          </a:xfrm>
          <a:prstGeom prst="rect">
            <a:avLst/>
          </a:prstGeom>
          <a:noFill/>
          <a:ln w="9525">
            <a:noFill/>
            <a:miter lim="800000"/>
            <a:headEnd/>
            <a:tailEnd/>
          </a:ln>
        </p:spPr>
      </p:pic>
      <p:pic>
        <p:nvPicPr>
          <p:cNvPr id="39943" name="Picture 2"/>
          <p:cNvPicPr>
            <a:picLocks noChangeAspect="1" noChangeArrowheads="1"/>
          </p:cNvPicPr>
          <p:nvPr/>
        </p:nvPicPr>
        <p:blipFill>
          <a:blip r:embed="rId5"/>
          <a:srcRect/>
          <a:stretch>
            <a:fillRect/>
          </a:stretch>
        </p:blipFill>
        <p:spPr bwMode="auto">
          <a:xfrm>
            <a:off x="4724400" y="1295400"/>
            <a:ext cx="4419600" cy="2362200"/>
          </a:xfrm>
          <a:prstGeom prst="rect">
            <a:avLst/>
          </a:prstGeom>
          <a:noFill/>
          <a:ln w="9525">
            <a:noFill/>
            <a:miter lim="800000"/>
            <a:headEnd/>
            <a:tailEnd/>
          </a:ln>
        </p:spPr>
      </p:pic>
      <p:sp>
        <p:nvSpPr>
          <p:cNvPr id="39944" name="TextBox 8"/>
          <p:cNvSpPr txBox="1">
            <a:spLocks noChangeArrowheads="1"/>
          </p:cNvSpPr>
          <p:nvPr/>
        </p:nvSpPr>
        <p:spPr bwMode="auto">
          <a:xfrm>
            <a:off x="3962400" y="5562600"/>
            <a:ext cx="4876800" cy="369888"/>
          </a:xfrm>
          <a:prstGeom prst="rect">
            <a:avLst/>
          </a:prstGeom>
          <a:noFill/>
          <a:ln w="9525">
            <a:noFill/>
            <a:miter lim="800000"/>
            <a:headEnd/>
            <a:tailEnd/>
          </a:ln>
        </p:spPr>
        <p:txBody>
          <a:bodyPr>
            <a:spAutoFit/>
          </a:bodyPr>
          <a:lstStyle/>
          <a:p>
            <a:r>
              <a:rPr lang="en-US">
                <a:solidFill>
                  <a:schemeClr val="bg1"/>
                </a:solidFill>
              </a:rPr>
              <a:t>Engine Sizes from small gasoline to HD diesel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a:stretch>
            <a:fillRect/>
          </a:stretch>
        </p:blipFill>
        <p:spPr bwMode="auto">
          <a:xfrm>
            <a:off x="0" y="3505200"/>
            <a:ext cx="3625850" cy="2616200"/>
          </a:xfrm>
          <a:prstGeom prst="rect">
            <a:avLst/>
          </a:prstGeom>
          <a:noFill/>
          <a:ln w="9525">
            <a:noFill/>
            <a:miter lim="800000"/>
            <a:headEnd/>
            <a:tailEnd/>
          </a:ln>
        </p:spPr>
      </p:pic>
      <p:sp>
        <p:nvSpPr>
          <p:cNvPr id="41986" name="Title 1"/>
          <p:cNvSpPr>
            <a:spLocks noGrp="1"/>
          </p:cNvSpPr>
          <p:nvPr>
            <p:ph type="title"/>
          </p:nvPr>
        </p:nvSpPr>
        <p:spPr/>
        <p:txBody>
          <a:bodyPr/>
          <a:lstStyle/>
          <a:p>
            <a:r>
              <a:rPr lang="en-US" baseline="0" smtClean="0"/>
              <a:t>NDUV(NO and NO2)</a:t>
            </a:r>
            <a:br>
              <a:rPr lang="en-US" baseline="0" smtClean="0"/>
            </a:br>
            <a:r>
              <a:rPr lang="en-US" baseline="0" smtClean="0"/>
              <a:t>FID (THC)</a:t>
            </a:r>
            <a:endParaRPr lang="en-US" smtClean="0"/>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68FF4537-D6D7-4FE1-AEAF-85D15329D28F}" type="slidenum">
              <a:rPr lang="en-US" smtClean="0"/>
              <a:pPr>
                <a:defRPr/>
              </a:pPr>
              <a:t>12</a:t>
            </a:fld>
            <a:endParaRPr lang="en-US" dirty="0"/>
          </a:p>
        </p:txBody>
      </p:sp>
      <p:pic>
        <p:nvPicPr>
          <p:cNvPr id="41989" name="Picture 2"/>
          <p:cNvPicPr>
            <a:picLocks noChangeAspect="1" noChangeArrowheads="1"/>
          </p:cNvPicPr>
          <p:nvPr/>
        </p:nvPicPr>
        <p:blipFill>
          <a:blip r:embed="rId3"/>
          <a:srcRect/>
          <a:stretch>
            <a:fillRect/>
          </a:stretch>
        </p:blipFill>
        <p:spPr bwMode="auto">
          <a:xfrm>
            <a:off x="2057400" y="3371850"/>
            <a:ext cx="6705600" cy="2800350"/>
          </a:xfrm>
          <a:prstGeom prst="rect">
            <a:avLst/>
          </a:prstGeom>
          <a:noFill/>
          <a:ln w="9525">
            <a:noFill/>
            <a:miter lim="800000"/>
            <a:headEnd/>
            <a:tailEnd/>
          </a:ln>
        </p:spPr>
      </p:pic>
      <p:pic>
        <p:nvPicPr>
          <p:cNvPr id="41990" name="Picture 6"/>
          <p:cNvPicPr>
            <a:picLocks noChangeAspect="1" noChangeArrowheads="1"/>
          </p:cNvPicPr>
          <p:nvPr/>
        </p:nvPicPr>
        <p:blipFill>
          <a:blip r:embed="rId4"/>
          <a:srcRect t="27982" b="23463"/>
          <a:stretch>
            <a:fillRect/>
          </a:stretch>
        </p:blipFill>
        <p:spPr bwMode="auto">
          <a:xfrm>
            <a:off x="0" y="1524000"/>
            <a:ext cx="5867400" cy="1524000"/>
          </a:xfrm>
          <a:prstGeom prst="rect">
            <a:avLst/>
          </a:prstGeom>
          <a:noFill/>
          <a:ln w="9525">
            <a:noFill/>
            <a:miter lim="800000"/>
            <a:headEnd/>
            <a:tailEnd/>
          </a:ln>
        </p:spPr>
      </p:pic>
      <p:pic>
        <p:nvPicPr>
          <p:cNvPr id="41991" name="Picture 2" descr="Y:\Chris Dykes\jpeg for Blair\9270-084.JPG"/>
          <p:cNvPicPr>
            <a:picLocks noChangeAspect="1" noChangeArrowheads="1"/>
          </p:cNvPicPr>
          <p:nvPr/>
        </p:nvPicPr>
        <p:blipFill>
          <a:blip r:embed="rId5"/>
          <a:srcRect l="19307" t="20702" r="20990" b="24586"/>
          <a:stretch>
            <a:fillRect/>
          </a:stretch>
        </p:blipFill>
        <p:spPr bwMode="auto">
          <a:xfrm>
            <a:off x="5334000" y="1524000"/>
            <a:ext cx="3181350" cy="175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04800" y="228600"/>
            <a:ext cx="6858000" cy="1143000"/>
          </a:xfrm>
        </p:spPr>
        <p:txBody>
          <a:bodyPr/>
          <a:lstStyle/>
          <a:p>
            <a:r>
              <a:rPr lang="en-US" baseline="0" smtClean="0"/>
              <a:t>USEPA 1065 / EU Reg 49 Performance Verifications – Manufacturing Traveler (3 pages)</a:t>
            </a:r>
            <a:endParaRPr lang="en-US" smtClean="0"/>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2E0B2778-0ABA-4537-AC92-D04834C8713E}" type="slidenum">
              <a:rPr lang="en-US" smtClean="0"/>
              <a:pPr>
                <a:defRPr/>
              </a:pPr>
              <a:t>13</a:t>
            </a:fld>
            <a:endParaRPr lang="en-US" dirty="0"/>
          </a:p>
        </p:txBody>
      </p:sp>
      <p:pic>
        <p:nvPicPr>
          <p:cNvPr id="43012" name="Picture 2"/>
          <p:cNvPicPr>
            <a:picLocks noChangeAspect="1" noChangeArrowheads="1"/>
          </p:cNvPicPr>
          <p:nvPr/>
        </p:nvPicPr>
        <p:blipFill>
          <a:blip r:embed="rId2"/>
          <a:srcRect/>
          <a:stretch>
            <a:fillRect/>
          </a:stretch>
        </p:blipFill>
        <p:spPr bwMode="auto">
          <a:xfrm>
            <a:off x="228600" y="1447800"/>
            <a:ext cx="3476625" cy="4495800"/>
          </a:xfrm>
          <a:prstGeom prst="rect">
            <a:avLst/>
          </a:prstGeom>
          <a:noFill/>
          <a:ln w="9525">
            <a:noFill/>
            <a:miter lim="800000"/>
            <a:headEnd/>
            <a:tailEnd/>
          </a:ln>
        </p:spPr>
      </p:pic>
      <p:pic>
        <p:nvPicPr>
          <p:cNvPr id="43013" name="Picture 3"/>
          <p:cNvPicPr>
            <a:picLocks noChangeAspect="1" noChangeArrowheads="1"/>
          </p:cNvPicPr>
          <p:nvPr/>
        </p:nvPicPr>
        <p:blipFill>
          <a:blip r:embed="rId3"/>
          <a:srcRect/>
          <a:stretch>
            <a:fillRect/>
          </a:stretch>
        </p:blipFill>
        <p:spPr bwMode="auto">
          <a:xfrm>
            <a:off x="2514600" y="2133600"/>
            <a:ext cx="7105650" cy="412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524000" y="0"/>
            <a:ext cx="5638800" cy="1143000"/>
          </a:xfrm>
        </p:spPr>
        <p:txBody>
          <a:bodyPr/>
          <a:lstStyle/>
          <a:p>
            <a:r>
              <a:rPr lang="en-US" smtClean="0"/>
              <a:t>Example Data</a:t>
            </a:r>
            <a:r>
              <a:rPr lang="en-US" baseline="0" smtClean="0"/>
              <a:t> – Exhaust Flow</a:t>
            </a:r>
            <a:endParaRPr lang="en-US" smtClean="0"/>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FCDA5DBD-8032-49EE-9D7B-225E066715C8}" type="slidenum">
              <a:rPr lang="en-US" smtClean="0"/>
              <a:pPr>
                <a:defRPr/>
              </a:pPr>
              <a:t>14</a:t>
            </a:fld>
            <a:endParaRPr lang="en-US" dirty="0"/>
          </a:p>
        </p:txBody>
      </p:sp>
      <p:pic>
        <p:nvPicPr>
          <p:cNvPr id="44036" name="Picture 3"/>
          <p:cNvPicPr>
            <a:picLocks noChangeAspect="1" noChangeArrowheads="1"/>
          </p:cNvPicPr>
          <p:nvPr/>
        </p:nvPicPr>
        <p:blipFill>
          <a:blip r:embed="rId2"/>
          <a:srcRect/>
          <a:stretch>
            <a:fillRect/>
          </a:stretch>
        </p:blipFill>
        <p:spPr bwMode="auto">
          <a:xfrm>
            <a:off x="457200" y="914400"/>
            <a:ext cx="4416425" cy="2590800"/>
          </a:xfrm>
          <a:prstGeom prst="rect">
            <a:avLst/>
          </a:prstGeom>
          <a:noFill/>
          <a:ln w="9525">
            <a:noFill/>
            <a:miter lim="800000"/>
            <a:headEnd/>
            <a:tailEnd/>
          </a:ln>
        </p:spPr>
      </p:pic>
      <p:pic>
        <p:nvPicPr>
          <p:cNvPr id="44037" name="Picture 4"/>
          <p:cNvPicPr>
            <a:picLocks noChangeAspect="1" noChangeArrowheads="1"/>
          </p:cNvPicPr>
          <p:nvPr/>
        </p:nvPicPr>
        <p:blipFill>
          <a:blip r:embed="rId3"/>
          <a:srcRect/>
          <a:stretch>
            <a:fillRect/>
          </a:stretch>
        </p:blipFill>
        <p:spPr bwMode="auto">
          <a:xfrm>
            <a:off x="4876800" y="1143000"/>
            <a:ext cx="3962400" cy="2682875"/>
          </a:xfrm>
          <a:prstGeom prst="rect">
            <a:avLst/>
          </a:prstGeom>
          <a:noFill/>
          <a:ln w="9525">
            <a:noFill/>
            <a:miter lim="800000"/>
            <a:headEnd/>
            <a:tailEnd/>
          </a:ln>
        </p:spPr>
      </p:pic>
      <p:pic>
        <p:nvPicPr>
          <p:cNvPr id="44038" name="Picture 2"/>
          <p:cNvPicPr>
            <a:picLocks noGrp="1" noChangeAspect="1" noChangeArrowheads="1"/>
          </p:cNvPicPr>
          <p:nvPr>
            <p:ph idx="1"/>
          </p:nvPr>
        </p:nvPicPr>
        <p:blipFill>
          <a:blip r:embed="rId4"/>
          <a:srcRect/>
          <a:stretch>
            <a:fillRect/>
          </a:stretch>
        </p:blipFill>
        <p:spPr>
          <a:xfrm>
            <a:off x="4859338" y="3810000"/>
            <a:ext cx="3979862" cy="2376488"/>
          </a:xfrm>
        </p:spPr>
      </p:pic>
      <p:pic>
        <p:nvPicPr>
          <p:cNvPr id="44039" name="Picture 5"/>
          <p:cNvPicPr>
            <a:picLocks noChangeAspect="1" noChangeArrowheads="1"/>
          </p:cNvPicPr>
          <p:nvPr/>
        </p:nvPicPr>
        <p:blipFill>
          <a:blip r:embed="rId5"/>
          <a:srcRect/>
          <a:stretch>
            <a:fillRect/>
          </a:stretch>
        </p:blipFill>
        <p:spPr bwMode="auto">
          <a:xfrm>
            <a:off x="457200" y="3505200"/>
            <a:ext cx="4419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title"/>
          </p:nvPr>
        </p:nvSpPr>
        <p:spPr>
          <a:xfrm>
            <a:off x="381000" y="152400"/>
            <a:ext cx="6781800" cy="685800"/>
          </a:xfrm>
        </p:spPr>
        <p:txBody>
          <a:bodyPr/>
          <a:lstStyle/>
          <a:p>
            <a:pPr eaLnBrk="1" hangingPunct="1"/>
            <a:r>
              <a:rPr lang="en-US" smtClean="0"/>
              <a:t>Performance Check Automation</a:t>
            </a:r>
          </a:p>
        </p:txBody>
      </p:sp>
      <p:sp>
        <p:nvSpPr>
          <p:cNvPr id="4099"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07DFA-0AE2-46C1-89BC-D6325DDE7AC6}" type="slidenum">
              <a:rPr lang="en-US" smtClean="0"/>
              <a:pPr fontAlgn="base">
                <a:spcBef>
                  <a:spcPct val="0"/>
                </a:spcBef>
                <a:spcAft>
                  <a:spcPct val="0"/>
                </a:spcAft>
                <a:defRPr/>
              </a:pPr>
              <a:t>15</a:t>
            </a:fld>
            <a:endParaRPr lang="en-US" smtClean="0"/>
          </a:p>
        </p:txBody>
      </p:sp>
      <p:pic>
        <p:nvPicPr>
          <p:cNvPr id="45059" name="Picture 2"/>
          <p:cNvPicPr>
            <a:picLocks noChangeAspect="1" noChangeArrowheads="1"/>
          </p:cNvPicPr>
          <p:nvPr/>
        </p:nvPicPr>
        <p:blipFill>
          <a:blip r:embed="rId3"/>
          <a:srcRect/>
          <a:stretch>
            <a:fillRect/>
          </a:stretch>
        </p:blipFill>
        <p:spPr bwMode="auto">
          <a:xfrm>
            <a:off x="152400" y="914400"/>
            <a:ext cx="8772525" cy="5283200"/>
          </a:xfrm>
          <a:prstGeom prst="rect">
            <a:avLst/>
          </a:prstGeom>
          <a:noFill/>
          <a:ln w="9525">
            <a:noFill/>
            <a:miter lim="800000"/>
            <a:headEnd/>
            <a:tailEnd/>
          </a:ln>
        </p:spPr>
      </p:pic>
      <p:pic>
        <p:nvPicPr>
          <p:cNvPr id="7" name="Picture 3"/>
          <p:cNvPicPr>
            <a:picLocks noChangeAspect="1" noChangeArrowheads="1"/>
          </p:cNvPicPr>
          <p:nvPr/>
        </p:nvPicPr>
        <p:blipFill>
          <a:blip r:embed="rId4"/>
          <a:srcRect/>
          <a:stretch>
            <a:fillRect/>
          </a:stretch>
        </p:blipFill>
        <p:spPr bwMode="auto">
          <a:xfrm>
            <a:off x="5635625" y="1524000"/>
            <a:ext cx="3276600" cy="3881438"/>
          </a:xfrm>
          <a:prstGeom prst="rect">
            <a:avLst/>
          </a:prstGeom>
          <a:noFill/>
          <a:ln w="22225">
            <a:solidFill>
              <a:schemeClr val="tx2">
                <a:lumMod val="60000"/>
                <a:lumOff val="40000"/>
              </a:schemeClr>
            </a:solidFill>
            <a:miter lim="800000"/>
            <a:headEnd/>
            <a:tailEnd/>
          </a:ln>
          <a:effectLst/>
          <a:extLst>
            <a:ext uri="{909E8E84-426E-40DD-AFC4-6F175D3DCCD1}"/>
            <a:ext uri="{AF507438-7753-43E0-B8FC-AC1667EBCBE1}"/>
          </a:extLst>
        </p:spPr>
      </p:pic>
      <p:sp>
        <p:nvSpPr>
          <p:cNvPr id="4102" name="TextBox 1"/>
          <p:cNvSpPr txBox="1">
            <a:spLocks noChangeArrowheads="1"/>
          </p:cNvSpPr>
          <p:nvPr/>
        </p:nvSpPr>
        <p:spPr bwMode="auto">
          <a:xfrm>
            <a:off x="5726113" y="4267200"/>
            <a:ext cx="3341687" cy="1016000"/>
          </a:xfrm>
          <a:prstGeom prst="rect">
            <a:avLst/>
          </a:prstGeom>
          <a:solidFill>
            <a:schemeClr val="tx2">
              <a:lumMod val="40000"/>
              <a:lumOff val="60000"/>
            </a:schemeClr>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000" dirty="0" smtClean="0"/>
              <a:t>1065 and ISO Linearity Calculations performed automatically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
          <p:cNvPicPr>
            <a:picLocks noGrp="1"/>
          </p:cNvPicPr>
          <p:nvPr>
            <p:ph idx="1"/>
          </p:nvPr>
        </p:nvPicPr>
        <p:blipFill>
          <a:blip r:embed="rId2"/>
          <a:srcRect/>
          <a:stretch>
            <a:fillRect/>
          </a:stretch>
        </p:blipFill>
        <p:spPr>
          <a:xfrm>
            <a:off x="0" y="1143000"/>
            <a:ext cx="5878513" cy="4525963"/>
          </a:xfrm>
        </p:spPr>
      </p:pic>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8BC10E8B-D4AF-4E1A-8EC2-435C98742F9C}" type="slidenum">
              <a:rPr lang="en-US" smtClean="0"/>
              <a:pPr>
                <a:defRPr/>
              </a:pPr>
              <a:t>16</a:t>
            </a:fld>
            <a:endParaRPr lang="en-US" dirty="0"/>
          </a:p>
        </p:txBody>
      </p:sp>
      <p:pic>
        <p:nvPicPr>
          <p:cNvPr id="47108" name="Picture 5"/>
          <p:cNvPicPr>
            <a:picLocks/>
          </p:cNvPicPr>
          <p:nvPr/>
        </p:nvPicPr>
        <p:blipFill>
          <a:blip r:embed="rId3"/>
          <a:srcRect/>
          <a:stretch>
            <a:fillRect/>
          </a:stretch>
        </p:blipFill>
        <p:spPr bwMode="auto">
          <a:xfrm>
            <a:off x="3200400" y="1676400"/>
            <a:ext cx="5791200" cy="4495800"/>
          </a:xfrm>
          <a:prstGeom prst="rect">
            <a:avLst/>
          </a:prstGeom>
          <a:noFill/>
          <a:ln w="9525">
            <a:noFill/>
            <a:miter lim="800000"/>
            <a:headEnd/>
            <a:tailEnd/>
          </a:ln>
        </p:spPr>
      </p:pic>
      <p:sp>
        <p:nvSpPr>
          <p:cNvPr id="8" name="Title 1"/>
          <p:cNvSpPr txBox="1">
            <a:spLocks/>
          </p:cNvSpPr>
          <p:nvPr/>
        </p:nvSpPr>
        <p:spPr bwMode="auto">
          <a:xfrm>
            <a:off x="1676400" y="381000"/>
            <a:ext cx="5638800" cy="1143000"/>
          </a:xfrm>
          <a:prstGeom prst="rect">
            <a:avLst/>
          </a:prstGeom>
          <a:noFill/>
          <a:ln w="9525">
            <a:noFill/>
            <a:miter lim="800000"/>
            <a:headEnd/>
            <a:tailEnd/>
          </a:ln>
        </p:spPr>
        <p:txBody>
          <a:bodyPr anchor="ctr"/>
          <a:lstStyle/>
          <a:p>
            <a:pPr algn="r" eaLnBrk="0" hangingPunct="0">
              <a:defRPr/>
            </a:pPr>
            <a:r>
              <a:rPr lang="en-US" sz="2800" kern="0" baseline="30000" dirty="0">
                <a:solidFill>
                  <a:srgbClr val="33479D"/>
                </a:solidFill>
                <a:latin typeface="+mj-lt"/>
                <a:ea typeface="+mj-ea"/>
                <a:cs typeface="+mj-cs"/>
              </a:rPr>
              <a:t>Example Data -Linearity</a:t>
            </a:r>
            <a:r>
              <a:rPr lang="en-US" sz="2800" kern="0" dirty="0">
                <a:solidFill>
                  <a:srgbClr val="33479D"/>
                </a:solidFill>
                <a:latin typeface="+mj-lt"/>
                <a:ea typeface="+mj-ea"/>
                <a:cs typeface="+mj-cs"/>
              </a:rPr>
              <a:t> (CO / C02)</a:t>
            </a:r>
            <a:endParaRPr lang="en-US" sz="2800" kern="0" baseline="30000" dirty="0">
              <a:solidFill>
                <a:srgbClr val="33479D"/>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916270AC-F29F-499B-B10F-51BE0BA49541}" type="slidenum">
              <a:rPr lang="en-US" smtClean="0"/>
              <a:pPr>
                <a:defRPr/>
              </a:pPr>
              <a:t>17</a:t>
            </a:fld>
            <a:endParaRPr lang="en-US" dirty="0"/>
          </a:p>
        </p:txBody>
      </p:sp>
      <p:pic>
        <p:nvPicPr>
          <p:cNvPr id="48131" name="Picture 5"/>
          <p:cNvPicPr>
            <a:picLocks/>
          </p:cNvPicPr>
          <p:nvPr/>
        </p:nvPicPr>
        <p:blipFill>
          <a:blip r:embed="rId2"/>
          <a:srcRect/>
          <a:stretch>
            <a:fillRect/>
          </a:stretch>
        </p:blipFill>
        <p:spPr bwMode="auto">
          <a:xfrm>
            <a:off x="228600" y="914400"/>
            <a:ext cx="4876800" cy="3695700"/>
          </a:xfrm>
          <a:prstGeom prst="rect">
            <a:avLst/>
          </a:prstGeom>
          <a:noFill/>
          <a:ln w="9525">
            <a:noFill/>
            <a:miter lim="800000"/>
            <a:headEnd/>
            <a:tailEnd/>
          </a:ln>
        </p:spPr>
      </p:pic>
      <p:pic>
        <p:nvPicPr>
          <p:cNvPr id="48132" name="Picture 5"/>
          <p:cNvPicPr>
            <a:picLocks noGrp="1"/>
          </p:cNvPicPr>
          <p:nvPr>
            <p:ph idx="1"/>
          </p:nvPr>
        </p:nvPicPr>
        <p:blipFill>
          <a:blip r:embed="rId3"/>
          <a:srcRect/>
          <a:stretch>
            <a:fillRect/>
          </a:stretch>
        </p:blipFill>
        <p:spPr>
          <a:xfrm>
            <a:off x="3124200" y="2057400"/>
            <a:ext cx="5867400" cy="4144963"/>
          </a:xfrm>
        </p:spPr>
      </p:pic>
      <p:sp>
        <p:nvSpPr>
          <p:cNvPr id="48133" name="Title 1"/>
          <p:cNvSpPr>
            <a:spLocks noGrp="1"/>
          </p:cNvSpPr>
          <p:nvPr>
            <p:ph type="title"/>
          </p:nvPr>
        </p:nvSpPr>
        <p:spPr/>
        <p:txBody>
          <a:bodyPr/>
          <a:lstStyle/>
          <a:p>
            <a:r>
              <a:rPr lang="en-US" smtClean="0"/>
              <a:t>Linearity</a:t>
            </a:r>
            <a:r>
              <a:rPr lang="en-US" baseline="0" smtClean="0"/>
              <a:t> (NO)</a:t>
            </a: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90B397BC-F9EF-426A-BFB8-D177DCFF0B53}" type="slidenum">
              <a:rPr lang="en-US" smtClean="0"/>
              <a:pPr>
                <a:defRPr/>
              </a:pPr>
              <a:t>18</a:t>
            </a:fld>
            <a:endParaRPr lang="en-US" dirty="0"/>
          </a:p>
        </p:txBody>
      </p:sp>
      <p:pic>
        <p:nvPicPr>
          <p:cNvPr id="49155" name="Picture 5"/>
          <p:cNvPicPr>
            <a:picLocks/>
          </p:cNvPicPr>
          <p:nvPr/>
        </p:nvPicPr>
        <p:blipFill>
          <a:blip r:embed="rId2"/>
          <a:srcRect/>
          <a:stretch>
            <a:fillRect/>
          </a:stretch>
        </p:blipFill>
        <p:spPr bwMode="auto">
          <a:xfrm>
            <a:off x="838200" y="1752600"/>
            <a:ext cx="4141788" cy="3276600"/>
          </a:xfrm>
          <a:prstGeom prst="rect">
            <a:avLst/>
          </a:prstGeom>
          <a:noFill/>
          <a:ln w="9525">
            <a:noFill/>
            <a:miter lim="800000"/>
            <a:headEnd/>
            <a:tailEnd/>
          </a:ln>
        </p:spPr>
      </p:pic>
      <p:pic>
        <p:nvPicPr>
          <p:cNvPr id="49156" name="Picture 5"/>
          <p:cNvPicPr>
            <a:picLocks noGrp="1"/>
          </p:cNvPicPr>
          <p:nvPr>
            <p:ph idx="1"/>
          </p:nvPr>
        </p:nvPicPr>
        <p:blipFill>
          <a:blip r:embed="rId3"/>
          <a:srcRect/>
          <a:stretch>
            <a:fillRect/>
          </a:stretch>
        </p:blipFill>
        <p:spPr>
          <a:xfrm>
            <a:off x="4572000" y="2590800"/>
            <a:ext cx="4430713" cy="3276600"/>
          </a:xfrm>
        </p:spPr>
      </p:pic>
      <p:sp>
        <p:nvSpPr>
          <p:cNvPr id="9" name="Title 1"/>
          <p:cNvSpPr txBox="1">
            <a:spLocks/>
          </p:cNvSpPr>
          <p:nvPr/>
        </p:nvSpPr>
        <p:spPr bwMode="auto">
          <a:xfrm>
            <a:off x="1524000" y="0"/>
            <a:ext cx="5638800" cy="1143000"/>
          </a:xfrm>
          <a:prstGeom prst="rect">
            <a:avLst/>
          </a:prstGeom>
          <a:noFill/>
          <a:ln w="9525">
            <a:noFill/>
            <a:miter lim="800000"/>
            <a:headEnd/>
            <a:tailEnd/>
          </a:ln>
        </p:spPr>
        <p:txBody>
          <a:bodyPr anchor="ctr"/>
          <a:lstStyle/>
          <a:p>
            <a:pPr algn="r" eaLnBrk="0" hangingPunct="0">
              <a:defRPr/>
            </a:pPr>
            <a:r>
              <a:rPr lang="en-US" sz="2800" kern="0" baseline="30000" dirty="0">
                <a:solidFill>
                  <a:srgbClr val="33479D"/>
                </a:solidFill>
                <a:latin typeface="+mj-lt"/>
                <a:ea typeface="+mj-ea"/>
                <a:cs typeface="+mj-cs"/>
              </a:rPr>
              <a:t>Example Data</a:t>
            </a:r>
            <a:r>
              <a:rPr lang="en-US" sz="2800" kern="0" dirty="0">
                <a:solidFill>
                  <a:srgbClr val="33479D"/>
                </a:solidFill>
                <a:latin typeface="+mj-lt"/>
                <a:ea typeface="+mj-ea"/>
                <a:cs typeface="+mj-cs"/>
              </a:rPr>
              <a:t> – Cross Interference / Pressure Compensation</a:t>
            </a:r>
            <a:endParaRPr lang="en-US" sz="2800" kern="0" baseline="30000" dirty="0">
              <a:solidFill>
                <a:srgbClr val="33479D"/>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9D2F03-C9B0-4953-B183-B7CCF37236BD}" type="slidenum">
              <a:rPr lang="en-US" smtClean="0"/>
              <a:pPr fontAlgn="base">
                <a:spcBef>
                  <a:spcPct val="0"/>
                </a:spcBef>
                <a:spcAft>
                  <a:spcPct val="0"/>
                </a:spcAft>
                <a:defRPr/>
              </a:pPr>
              <a:t>19</a:t>
            </a:fld>
            <a:endParaRPr lang="en-US" smtClean="0"/>
          </a:p>
        </p:txBody>
      </p:sp>
      <p:graphicFrame>
        <p:nvGraphicFramePr>
          <p:cNvPr id="6" name="Chart 5"/>
          <p:cNvGraphicFramePr>
            <a:graphicFrameLocks noGrp="1"/>
          </p:cNvGraphicFramePr>
          <p:nvPr/>
        </p:nvGraphicFramePr>
        <p:xfrm>
          <a:off x="457200" y="1066799"/>
          <a:ext cx="8451798" cy="5257801"/>
        </p:xfrm>
        <a:graphic>
          <a:graphicData uri="http://schemas.openxmlformats.org/drawingml/2006/chart">
            <c:chart xmlns:c="http://schemas.openxmlformats.org/drawingml/2006/chart" xmlns:r="http://schemas.openxmlformats.org/officeDocument/2006/relationships" r:id="rId3"/>
          </a:graphicData>
        </a:graphic>
      </p:graphicFrame>
      <p:sp>
        <p:nvSpPr>
          <p:cNvPr id="50179" name="Title 1"/>
          <p:cNvSpPr>
            <a:spLocks noGrp="1"/>
          </p:cNvSpPr>
          <p:nvPr>
            <p:ph type="title"/>
          </p:nvPr>
        </p:nvSpPr>
        <p:spPr>
          <a:xfrm>
            <a:off x="838200" y="0"/>
            <a:ext cx="6324600" cy="1143000"/>
          </a:xfrm>
        </p:spPr>
        <p:txBody>
          <a:bodyPr/>
          <a:lstStyle/>
          <a:p>
            <a:r>
              <a:rPr lang="en-US" smtClean="0"/>
              <a:t>Example Data</a:t>
            </a:r>
            <a:r>
              <a:rPr lang="en-US" baseline="0" smtClean="0"/>
              <a:t> – Time alignment(1)</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Regulatory Performance Requirements are</a:t>
            </a:r>
            <a:r>
              <a:rPr lang="en-US" baseline="0" smtClean="0"/>
              <a:t> Changing</a:t>
            </a:r>
            <a:endParaRPr lang="en-US" smtClean="0"/>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C9C0B48B-9EFC-4576-9EA2-6F989A023196}" type="slidenum">
              <a:rPr lang="en-US" smtClean="0"/>
              <a:pPr>
                <a:defRPr/>
              </a:pPr>
              <a:t>2</a:t>
            </a:fld>
            <a:endParaRPr lang="en-US" dirty="0"/>
          </a:p>
        </p:txBody>
      </p:sp>
      <p:pic>
        <p:nvPicPr>
          <p:cNvPr id="29700" name="Picture 5"/>
          <p:cNvPicPr>
            <a:picLocks noChangeAspect="1" noChangeArrowheads="1"/>
          </p:cNvPicPr>
          <p:nvPr/>
        </p:nvPicPr>
        <p:blipFill>
          <a:blip r:embed="rId2"/>
          <a:srcRect/>
          <a:stretch>
            <a:fillRect/>
          </a:stretch>
        </p:blipFill>
        <p:spPr bwMode="auto">
          <a:xfrm>
            <a:off x="304800" y="990600"/>
            <a:ext cx="4038600" cy="3371850"/>
          </a:xfrm>
          <a:prstGeom prst="rect">
            <a:avLst/>
          </a:prstGeom>
          <a:noFill/>
          <a:ln w="9525">
            <a:noFill/>
            <a:miter lim="800000"/>
            <a:headEnd/>
            <a:tailEnd/>
          </a:ln>
        </p:spPr>
      </p:pic>
      <p:pic>
        <p:nvPicPr>
          <p:cNvPr id="29701" name="Picture 6"/>
          <p:cNvPicPr>
            <a:picLocks noChangeAspect="1" noChangeArrowheads="1"/>
          </p:cNvPicPr>
          <p:nvPr/>
        </p:nvPicPr>
        <p:blipFill>
          <a:blip r:embed="rId3"/>
          <a:srcRect/>
          <a:stretch>
            <a:fillRect/>
          </a:stretch>
        </p:blipFill>
        <p:spPr bwMode="auto">
          <a:xfrm>
            <a:off x="2133600" y="2819400"/>
            <a:ext cx="3438525" cy="3497263"/>
          </a:xfrm>
          <a:prstGeom prst="rect">
            <a:avLst/>
          </a:prstGeom>
          <a:noFill/>
          <a:ln w="9525">
            <a:noFill/>
            <a:miter lim="800000"/>
            <a:headEnd/>
            <a:tailEnd/>
          </a:ln>
        </p:spPr>
      </p:pic>
      <p:pic>
        <p:nvPicPr>
          <p:cNvPr id="29702" name="Picture 2"/>
          <p:cNvPicPr>
            <a:picLocks noChangeAspect="1" noChangeArrowheads="1"/>
          </p:cNvPicPr>
          <p:nvPr/>
        </p:nvPicPr>
        <p:blipFill>
          <a:blip r:embed="rId4"/>
          <a:srcRect/>
          <a:stretch>
            <a:fillRect/>
          </a:stretch>
        </p:blipFill>
        <p:spPr bwMode="auto">
          <a:xfrm>
            <a:off x="4413250" y="1676400"/>
            <a:ext cx="4730750" cy="3105150"/>
          </a:xfrm>
          <a:prstGeom prst="rect">
            <a:avLst/>
          </a:prstGeom>
          <a:noFill/>
          <a:ln w="9525">
            <a:noFill/>
            <a:miter lim="800000"/>
            <a:headEnd/>
            <a:tailEnd/>
          </a:ln>
        </p:spPr>
      </p:pic>
      <p:sp>
        <p:nvSpPr>
          <p:cNvPr id="29703" name="TextBox 8"/>
          <p:cNvSpPr txBox="1">
            <a:spLocks noChangeArrowheads="1"/>
          </p:cNvSpPr>
          <p:nvPr/>
        </p:nvSpPr>
        <p:spPr bwMode="auto">
          <a:xfrm>
            <a:off x="1295400" y="4114800"/>
            <a:ext cx="6400800" cy="2124075"/>
          </a:xfrm>
          <a:prstGeom prst="rect">
            <a:avLst/>
          </a:prstGeom>
          <a:solidFill>
            <a:schemeClr val="bg2"/>
          </a:solidFill>
          <a:ln w="9525">
            <a:noFill/>
            <a:miter lim="800000"/>
            <a:headEnd/>
            <a:tailEnd/>
          </a:ln>
        </p:spPr>
        <p:txBody>
          <a:bodyPr>
            <a:spAutoFit/>
          </a:bodyPr>
          <a:lstStyle/>
          <a:p>
            <a:pPr marL="800100" lvl="1" indent="-342900">
              <a:buFont typeface="Arial" charset="0"/>
              <a:buChar char="•"/>
            </a:pPr>
            <a:r>
              <a:rPr lang="en-US" sz="2000"/>
              <a:t>REG 49 (EURO IV)  - PEMS and “Lab Grade / Certification equipment” same specifications.</a:t>
            </a:r>
          </a:p>
          <a:p>
            <a:pPr marL="800100" lvl="1" indent="-342900">
              <a:buFont typeface="Arial" charset="0"/>
              <a:buChar char="•"/>
            </a:pPr>
            <a:r>
              <a:rPr lang="en-US" sz="2000"/>
              <a:t>NDUV for NO / NO2 included</a:t>
            </a:r>
            <a:r>
              <a:rPr lang="en-US"/>
              <a:t>.</a:t>
            </a:r>
          </a:p>
          <a:p>
            <a:pPr marL="800100" lvl="1" indent="-342900">
              <a:buFont typeface="Arial" charset="0"/>
              <a:buChar char="•"/>
            </a:pPr>
            <a:r>
              <a:rPr lang="en-US" b="1"/>
              <a:t>Additional criteria to meet, including</a:t>
            </a:r>
            <a:r>
              <a:rPr lang="en-US"/>
              <a:t>;</a:t>
            </a:r>
          </a:p>
          <a:p>
            <a:pPr marL="1257300" lvl="2" indent="-342900">
              <a:buFont typeface="Arial" charset="0"/>
              <a:buChar char="•"/>
            </a:pPr>
            <a:r>
              <a:rPr lang="en-US"/>
              <a:t>2.5 / 3.5s time response </a:t>
            </a:r>
          </a:p>
          <a:p>
            <a:pPr marL="1257300" lvl="2" indent="-342900">
              <a:buFont typeface="Arial" charset="0"/>
              <a:buChar char="•"/>
            </a:pPr>
            <a:r>
              <a:rPr lang="en-US"/>
              <a:t>Sample dew point &lt; 7C </a:t>
            </a:r>
          </a:p>
          <a:p>
            <a:pPr marL="1257300" lvl="2" indent="-342900">
              <a:buFont typeface="Arial" charset="0"/>
              <a:buChar char="•"/>
            </a:pPr>
            <a:r>
              <a:rPr lang="en-US"/>
              <a:t>NO2 Loss performance requirements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p:cNvSpPr>
            <a:spLocks noGrp="1"/>
          </p:cNvSpPr>
          <p:nvPr>
            <p:ph type="title"/>
          </p:nvPr>
        </p:nvSpPr>
        <p:spPr>
          <a:xfrm>
            <a:off x="381000" y="228600"/>
            <a:ext cx="6781800" cy="762000"/>
          </a:xfrm>
        </p:spPr>
        <p:txBody>
          <a:bodyPr/>
          <a:lstStyle/>
          <a:p>
            <a:pPr eaLnBrk="1" hangingPunct="1"/>
            <a:r>
              <a:rPr lang="en-US" smtClean="0"/>
              <a:t>Time Alignment Automation</a:t>
            </a:r>
          </a:p>
        </p:txBody>
      </p:sp>
      <p:sp>
        <p:nvSpPr>
          <p:cNvPr id="5123"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240FDC-038D-4D0A-8DC4-518019F8A6D3}" type="slidenum">
              <a:rPr lang="en-US" smtClean="0"/>
              <a:pPr fontAlgn="base">
                <a:spcBef>
                  <a:spcPct val="0"/>
                </a:spcBef>
                <a:spcAft>
                  <a:spcPct val="0"/>
                </a:spcAft>
                <a:defRPr/>
              </a:pPr>
              <a:t>20</a:t>
            </a:fld>
            <a:endParaRPr lang="en-US" smtClean="0"/>
          </a:p>
        </p:txBody>
      </p:sp>
      <p:pic>
        <p:nvPicPr>
          <p:cNvPr id="52227" name="Picture 6"/>
          <p:cNvPicPr>
            <a:picLocks noChangeAspect="1" noChangeArrowheads="1"/>
          </p:cNvPicPr>
          <p:nvPr/>
        </p:nvPicPr>
        <p:blipFill>
          <a:blip r:embed="rId3"/>
          <a:srcRect b="7135"/>
          <a:stretch>
            <a:fillRect/>
          </a:stretch>
        </p:blipFill>
        <p:spPr bwMode="auto">
          <a:xfrm>
            <a:off x="2984500" y="1524000"/>
            <a:ext cx="6159500" cy="4657725"/>
          </a:xfrm>
          <a:prstGeom prst="rect">
            <a:avLst/>
          </a:prstGeom>
          <a:noFill/>
          <a:ln w="9525">
            <a:noFill/>
            <a:miter lim="800000"/>
            <a:headEnd/>
            <a:tailEnd/>
          </a:ln>
        </p:spPr>
      </p:pic>
      <p:sp>
        <p:nvSpPr>
          <p:cNvPr id="9" name="Rectangle 4"/>
          <p:cNvSpPr txBox="1">
            <a:spLocks/>
          </p:cNvSpPr>
          <p:nvPr/>
        </p:nvSpPr>
        <p:spPr bwMode="auto">
          <a:xfrm>
            <a:off x="0" y="1524000"/>
            <a:ext cx="3124200" cy="4267200"/>
          </a:xfrm>
          <a:prstGeom prst="rect">
            <a:avLst/>
          </a:prstGeom>
          <a:noFill/>
          <a:ln>
            <a:noFill/>
          </a:ln>
          <a:extLst>
            <a:ext uri="{909E8E84-426E-40DD-AFC4-6F175D3DCCD1}"/>
            <a:ext uri="{91240B29-F687-4F45-9708-019B960494DF}"/>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lnSpc>
                <a:spcPct val="90000"/>
              </a:lnSpc>
              <a:spcBef>
                <a:spcPct val="20000"/>
              </a:spcBef>
              <a:spcAft>
                <a:spcPts val="1800"/>
              </a:spcAft>
              <a:defRPr/>
            </a:pPr>
            <a:r>
              <a:rPr lang="en-US" sz="2000" dirty="0" smtClean="0">
                <a:solidFill>
                  <a:srgbClr val="595959"/>
                </a:solidFill>
                <a:latin typeface="Verdana" pitchFamily="34" charset="0"/>
              </a:rPr>
              <a:t>Controlled Span gas injection at sample probe allows:</a:t>
            </a:r>
          </a:p>
          <a:p>
            <a:pPr eaLnBrk="1" hangingPunct="1">
              <a:lnSpc>
                <a:spcPct val="90000"/>
              </a:lnSpc>
              <a:spcBef>
                <a:spcPct val="20000"/>
              </a:spcBef>
              <a:spcAft>
                <a:spcPts val="1800"/>
              </a:spcAft>
              <a:buFont typeface="Wingdings" pitchFamily="2" charset="2"/>
              <a:buChar char="ü"/>
              <a:defRPr/>
            </a:pPr>
            <a:r>
              <a:rPr lang="en-US" dirty="0" smtClean="0">
                <a:solidFill>
                  <a:srgbClr val="595959"/>
                </a:solidFill>
                <a:latin typeface="Verdana" pitchFamily="34" charset="0"/>
              </a:rPr>
              <a:t>Fully automated time alignment of Exhaust Flow and Gases</a:t>
            </a:r>
          </a:p>
          <a:p>
            <a:pPr eaLnBrk="1" hangingPunct="1">
              <a:lnSpc>
                <a:spcPct val="90000"/>
              </a:lnSpc>
              <a:spcBef>
                <a:spcPct val="20000"/>
              </a:spcBef>
              <a:spcAft>
                <a:spcPts val="1800"/>
              </a:spcAft>
              <a:buFont typeface="Wingdings" pitchFamily="2" charset="2"/>
              <a:buChar char="ü"/>
              <a:defRPr/>
            </a:pPr>
            <a:r>
              <a:rPr lang="en-US" dirty="0" smtClean="0">
                <a:solidFill>
                  <a:srgbClr val="595959"/>
                </a:solidFill>
                <a:latin typeface="Verdana" pitchFamily="34" charset="0"/>
              </a:rPr>
              <a:t>Fully automated    T10 – T90 time response verification</a:t>
            </a:r>
          </a:p>
          <a:p>
            <a:pPr eaLnBrk="1" hangingPunct="1">
              <a:lnSpc>
                <a:spcPct val="90000"/>
              </a:lnSpc>
              <a:spcBef>
                <a:spcPct val="20000"/>
              </a:spcBef>
              <a:spcAft>
                <a:spcPts val="1800"/>
              </a:spcAft>
              <a:buFont typeface="Wingdings" pitchFamily="2" charset="2"/>
              <a:buChar char="ü"/>
              <a:defRPr/>
            </a:pPr>
            <a:r>
              <a:rPr lang="en-US" dirty="0" smtClean="0">
                <a:solidFill>
                  <a:srgbClr val="595959"/>
                </a:solidFill>
                <a:latin typeface="Verdana" pitchFamily="34" charset="0"/>
              </a:rPr>
              <a:t>Zero and Span Check</a:t>
            </a:r>
          </a:p>
        </p:txBody>
      </p:sp>
      <p:sp>
        <p:nvSpPr>
          <p:cNvPr id="52229" name="TextBox 5"/>
          <p:cNvSpPr txBox="1">
            <a:spLocks noChangeArrowheads="1"/>
          </p:cNvSpPr>
          <p:nvPr/>
        </p:nvSpPr>
        <p:spPr bwMode="auto">
          <a:xfrm>
            <a:off x="457200" y="5486400"/>
            <a:ext cx="2005013" cy="369888"/>
          </a:xfrm>
          <a:prstGeom prst="rect">
            <a:avLst/>
          </a:prstGeom>
          <a:noFill/>
          <a:ln w="9525">
            <a:noFill/>
            <a:miter lim="800000"/>
            <a:headEnd/>
            <a:tailEnd/>
          </a:ln>
        </p:spPr>
        <p:txBody>
          <a:bodyPr wrap="none">
            <a:spAutoFit/>
          </a:bodyPr>
          <a:lstStyle/>
          <a:p>
            <a:r>
              <a:rPr lang="en-US"/>
              <a:t>250 ms resolution</a:t>
            </a:r>
          </a:p>
        </p:txBody>
      </p:sp>
      <p:pic>
        <p:nvPicPr>
          <p:cNvPr id="52230" name="Picture 6"/>
          <p:cNvPicPr>
            <a:picLocks/>
          </p:cNvPicPr>
          <p:nvPr/>
        </p:nvPicPr>
        <p:blipFill>
          <a:blip r:embed="rId4"/>
          <a:srcRect/>
          <a:stretch>
            <a:fillRect/>
          </a:stretch>
        </p:blipFill>
        <p:spPr bwMode="auto">
          <a:xfrm>
            <a:off x="0" y="0"/>
            <a:ext cx="29718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z="4000" smtClean="0"/>
              <a:t>Emission Tests</a:t>
            </a:r>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D2F67520-E19E-48E6-932E-2D42E194C126}" type="slidenum">
              <a:rPr lang="en-US" smtClean="0"/>
              <a:pPr>
                <a:defRPr/>
              </a:pPr>
              <a:t>21</a:t>
            </a:fld>
            <a:endParaRPr lang="en-US" dirty="0"/>
          </a:p>
        </p:txBody>
      </p:sp>
      <p:pic>
        <p:nvPicPr>
          <p:cNvPr id="54276" name="Picture 2"/>
          <p:cNvPicPr>
            <a:picLocks noChangeAspect="1" noChangeArrowheads="1"/>
          </p:cNvPicPr>
          <p:nvPr/>
        </p:nvPicPr>
        <p:blipFill>
          <a:blip r:embed="rId3"/>
          <a:srcRect/>
          <a:stretch>
            <a:fillRect/>
          </a:stretch>
        </p:blipFill>
        <p:spPr bwMode="auto">
          <a:xfrm>
            <a:off x="609600" y="2057400"/>
            <a:ext cx="5791200" cy="3833813"/>
          </a:xfrm>
          <a:prstGeom prst="rect">
            <a:avLst/>
          </a:prstGeom>
          <a:noFill/>
          <a:ln w="9525">
            <a:noFill/>
            <a:miter lim="800000"/>
            <a:headEnd/>
            <a:tailEnd/>
          </a:ln>
        </p:spPr>
      </p:pic>
      <p:sp>
        <p:nvSpPr>
          <p:cNvPr id="54277" name="TextBox 7"/>
          <p:cNvSpPr txBox="1">
            <a:spLocks noChangeArrowheads="1"/>
          </p:cNvSpPr>
          <p:nvPr/>
        </p:nvSpPr>
        <p:spPr bwMode="auto">
          <a:xfrm>
            <a:off x="990600" y="1143000"/>
            <a:ext cx="4648200" cy="923925"/>
          </a:xfrm>
          <a:prstGeom prst="rect">
            <a:avLst/>
          </a:prstGeom>
          <a:noFill/>
          <a:ln w="9525">
            <a:noFill/>
            <a:miter lim="800000"/>
            <a:headEnd/>
            <a:tailEnd/>
          </a:ln>
        </p:spPr>
        <p:txBody>
          <a:bodyPr>
            <a:spAutoFit/>
          </a:bodyPr>
          <a:lstStyle/>
          <a:p>
            <a:r>
              <a:rPr lang="en-US"/>
              <a:t>CVS Correlation studies, On road validation DS / Ecostar comparison studies, vibration, altitude etc</a:t>
            </a:r>
          </a:p>
        </p:txBody>
      </p:sp>
      <p:pic>
        <p:nvPicPr>
          <p:cNvPr id="54280" name="16_Sensors EcoStar Field Test II 10-11-11.EXPORT.avi">
            <a:hlinkClick r:id="" action="ppaction://media"/>
          </p:cNvPr>
          <p:cNvPicPr>
            <a:picLocks noRot="1" noChangeAspect="1" noChangeArrowheads="1"/>
          </p:cNvPicPr>
          <p:nvPr>
            <a:videoFile r:link="rId1"/>
          </p:nvPr>
        </p:nvPicPr>
        <p:blipFill>
          <a:blip r:embed="rId4"/>
          <a:srcRect/>
          <a:stretch>
            <a:fillRect/>
          </a:stretch>
        </p:blipFill>
        <p:spPr bwMode="auto">
          <a:xfrm>
            <a:off x="1828800" y="1981200"/>
            <a:ext cx="5105400" cy="382905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28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4280"/>
                                        </p:tgtEl>
                                      </p:cBhvr>
                                    </p:cmd>
                                  </p:childTnLst>
                                </p:cTn>
                              </p:par>
                            </p:childTnLst>
                          </p:cTn>
                        </p:par>
                      </p:childTnLst>
                    </p:cTn>
                  </p:par>
                </p:childTnLst>
              </p:cTn>
              <p:nextCondLst>
                <p:cond evt="onClick" delay="0">
                  <p:tgtEl>
                    <p:spTgt spid="54280"/>
                  </p:tgtEl>
                </p:cond>
              </p:nextCondLst>
            </p:seq>
            <p:video>
              <p:cMediaNode>
                <p:cTn id="7" fill="hold" display="0">
                  <p:stCondLst>
                    <p:cond delay="indefinite"/>
                  </p:stCondLst>
                  <p:endCondLst>
                    <p:cond evt="onNext" delay="0">
                      <p:tgtEl>
                        <p:sldTgt/>
                      </p:tgtEl>
                    </p:cond>
                    <p:cond evt="onPrev" delay="0">
                      <p:tgtEl>
                        <p:sldTgt/>
                      </p:tgtEl>
                    </p:cond>
                  </p:endCondLst>
                </p:cTn>
                <p:tgtEl>
                  <p:spTgt spid="54280"/>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676400" y="381000"/>
            <a:ext cx="5638800" cy="762000"/>
          </a:xfrm>
        </p:spPr>
        <p:txBody>
          <a:bodyPr/>
          <a:lstStyle/>
          <a:p>
            <a:r>
              <a:rPr lang="en-US" smtClean="0"/>
              <a:t>Complete Gaseous and PM System</a:t>
            </a:r>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D28F741A-F4BB-4F7A-A03C-A0198F6EEBBF}" type="slidenum">
              <a:rPr lang="en-US" smtClean="0"/>
              <a:pPr>
                <a:defRPr/>
              </a:pPr>
              <a:t>22</a:t>
            </a:fld>
            <a:endParaRPr lang="en-US" dirty="0"/>
          </a:p>
        </p:txBody>
      </p:sp>
      <p:sp>
        <p:nvSpPr>
          <p:cNvPr id="55300" name="Rectangle 6"/>
          <p:cNvSpPr>
            <a:spLocks noChangeArrowheads="1"/>
          </p:cNvSpPr>
          <p:nvPr/>
        </p:nvSpPr>
        <p:spPr bwMode="auto">
          <a:xfrm>
            <a:off x="2057400" y="152400"/>
            <a:ext cx="2489200" cy="369888"/>
          </a:xfrm>
          <a:prstGeom prst="rect">
            <a:avLst/>
          </a:prstGeom>
          <a:noFill/>
          <a:ln w="9525">
            <a:noFill/>
            <a:miter lim="800000"/>
            <a:headEnd/>
            <a:tailEnd/>
          </a:ln>
        </p:spPr>
        <p:txBody>
          <a:bodyPr wrap="none">
            <a:spAutoFit/>
          </a:bodyPr>
          <a:lstStyle/>
          <a:p>
            <a:r>
              <a:rPr lang="en-US" b="1"/>
              <a:t>SEMTECH ECOSTAR</a:t>
            </a:r>
            <a:endParaRPr lang="en-US"/>
          </a:p>
        </p:txBody>
      </p:sp>
      <p:pic>
        <p:nvPicPr>
          <p:cNvPr id="55301" name="Picture 2"/>
          <p:cNvPicPr>
            <a:picLocks noChangeAspect="1" noChangeArrowheads="1"/>
          </p:cNvPicPr>
          <p:nvPr/>
        </p:nvPicPr>
        <p:blipFill>
          <a:blip r:embed="rId2"/>
          <a:srcRect/>
          <a:stretch>
            <a:fillRect/>
          </a:stretch>
        </p:blipFill>
        <p:spPr bwMode="auto">
          <a:xfrm>
            <a:off x="5486400" y="1828800"/>
            <a:ext cx="2667000" cy="2265363"/>
          </a:xfrm>
          <a:prstGeom prst="rect">
            <a:avLst/>
          </a:prstGeom>
          <a:noFill/>
          <a:ln w="9525">
            <a:noFill/>
            <a:miter lim="800000"/>
            <a:headEnd/>
            <a:tailEnd/>
          </a:ln>
        </p:spPr>
      </p:pic>
      <p:pic>
        <p:nvPicPr>
          <p:cNvPr id="55302" name="Picture 5"/>
          <p:cNvPicPr>
            <a:picLocks noChangeAspect="1" noChangeArrowheads="1"/>
          </p:cNvPicPr>
          <p:nvPr/>
        </p:nvPicPr>
        <p:blipFill>
          <a:blip r:embed="rId3"/>
          <a:srcRect/>
          <a:stretch>
            <a:fillRect/>
          </a:stretch>
        </p:blipFill>
        <p:spPr bwMode="auto">
          <a:xfrm>
            <a:off x="533400" y="1600200"/>
            <a:ext cx="4343400" cy="4597400"/>
          </a:xfrm>
          <a:prstGeom prst="rect">
            <a:avLst/>
          </a:prstGeom>
          <a:noFill/>
          <a:ln w="9525" algn="ctr">
            <a:noFill/>
            <a:miter lim="800000"/>
            <a:headEnd/>
            <a:tailEnd/>
          </a:ln>
        </p:spPr>
      </p:pic>
      <p:sp>
        <p:nvSpPr>
          <p:cNvPr id="55303" name="TextBox 11"/>
          <p:cNvSpPr txBox="1">
            <a:spLocks noChangeArrowheads="1"/>
          </p:cNvSpPr>
          <p:nvPr/>
        </p:nvSpPr>
        <p:spPr bwMode="auto">
          <a:xfrm>
            <a:off x="228600" y="990600"/>
            <a:ext cx="3733800" cy="1200150"/>
          </a:xfrm>
          <a:prstGeom prst="rect">
            <a:avLst/>
          </a:prstGeom>
          <a:noFill/>
          <a:ln w="9525">
            <a:noFill/>
            <a:miter lim="800000"/>
            <a:headEnd/>
            <a:tailEnd/>
          </a:ln>
        </p:spPr>
        <p:txBody>
          <a:bodyPr>
            <a:spAutoFit/>
          </a:bodyPr>
          <a:lstStyle/>
          <a:p>
            <a:r>
              <a:rPr lang="en-US"/>
              <a:t>PPMD &gt; ECOSTAR MPS &amp; CQCM</a:t>
            </a:r>
          </a:p>
          <a:p>
            <a:r>
              <a:rPr lang="en-US" u="sng"/>
              <a:t>USEPA “NTE”</a:t>
            </a:r>
          </a:p>
          <a:p>
            <a:endParaRPr lang="en-US"/>
          </a:p>
          <a:p>
            <a:r>
              <a:rPr lang="en-US"/>
              <a:t>      </a:t>
            </a:r>
          </a:p>
        </p:txBody>
      </p:sp>
      <p:sp>
        <p:nvSpPr>
          <p:cNvPr id="55304" name="TextBox 12"/>
          <p:cNvSpPr txBox="1">
            <a:spLocks noChangeArrowheads="1"/>
          </p:cNvSpPr>
          <p:nvPr/>
        </p:nvSpPr>
        <p:spPr bwMode="auto">
          <a:xfrm>
            <a:off x="4038600" y="1219200"/>
            <a:ext cx="4343400" cy="646113"/>
          </a:xfrm>
          <a:prstGeom prst="rect">
            <a:avLst/>
          </a:prstGeom>
          <a:noFill/>
          <a:ln w="9525">
            <a:noFill/>
            <a:miter lim="800000"/>
            <a:headEnd/>
            <a:tailEnd/>
          </a:ln>
        </p:spPr>
        <p:txBody>
          <a:bodyPr>
            <a:spAutoFit/>
          </a:bodyPr>
          <a:lstStyle/>
          <a:p>
            <a:r>
              <a:rPr lang="en-US"/>
              <a:t>ECOSTAR  “Real Time” PFDS / Filter</a:t>
            </a:r>
          </a:p>
          <a:p>
            <a:r>
              <a:rPr lang="en-US" u="sng"/>
              <a:t>“Work-Based Window” &amp; USEPA “NTE”</a:t>
            </a:r>
          </a:p>
        </p:txBody>
      </p:sp>
      <p:sp>
        <p:nvSpPr>
          <p:cNvPr id="55305" name="TextBox 10"/>
          <p:cNvSpPr txBox="1">
            <a:spLocks noChangeArrowheads="1"/>
          </p:cNvSpPr>
          <p:nvPr/>
        </p:nvSpPr>
        <p:spPr bwMode="auto">
          <a:xfrm>
            <a:off x="5410200" y="4495800"/>
            <a:ext cx="3581400" cy="708025"/>
          </a:xfrm>
          <a:prstGeom prst="rect">
            <a:avLst/>
          </a:prstGeom>
          <a:noFill/>
          <a:ln w="9525">
            <a:noFill/>
            <a:miter lim="800000"/>
            <a:headEnd/>
            <a:tailEnd/>
          </a:ln>
        </p:spPr>
        <p:txBody>
          <a:bodyPr>
            <a:spAutoFit/>
          </a:bodyPr>
          <a:lstStyle/>
          <a:p>
            <a:r>
              <a:rPr lang="en-US" sz="4000" b="1"/>
              <a:t>PART 2  - PM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381000" y="1066800"/>
            <a:ext cx="8610600" cy="4495800"/>
          </a:xfrm>
          <a:prstGeom prst="rect">
            <a:avLst/>
          </a:prstGeom>
          <a:solidFill>
            <a:schemeClr val="bg1"/>
          </a:solidFill>
          <a:ln w="0" algn="ctr">
            <a:noFill/>
            <a:miter lim="800000"/>
            <a:headEnd/>
            <a:tailEnd/>
          </a:ln>
        </p:spPr>
        <p:txBody>
          <a:bodyPr wrap="none" lIns="91429" tIns="45714" rIns="91429" bIns="45714" anchor="ctr"/>
          <a:lstStyle/>
          <a:p>
            <a:endParaRPr lang="en-US"/>
          </a:p>
        </p:txBody>
      </p:sp>
      <p:sp>
        <p:nvSpPr>
          <p:cNvPr id="1028" name="Rectangle 3"/>
          <p:cNvSpPr>
            <a:spLocks noChangeArrowheads="1"/>
          </p:cNvSpPr>
          <p:nvPr/>
        </p:nvSpPr>
        <p:spPr bwMode="auto">
          <a:xfrm>
            <a:off x="5838825" y="2400300"/>
            <a:ext cx="180975" cy="285750"/>
          </a:xfrm>
          <a:prstGeom prst="rect">
            <a:avLst/>
          </a:prstGeom>
          <a:solidFill>
            <a:srgbClr val="FF6699">
              <a:alpha val="79999"/>
            </a:srgbClr>
          </a:solidFill>
          <a:ln w="9525">
            <a:noFill/>
            <a:miter lim="800000"/>
            <a:headEnd/>
            <a:tailEnd/>
          </a:ln>
        </p:spPr>
        <p:txBody>
          <a:bodyPr wrap="none" anchor="ctr"/>
          <a:lstStyle/>
          <a:p>
            <a:endParaRPr lang="en-US"/>
          </a:p>
        </p:txBody>
      </p:sp>
      <p:sp>
        <p:nvSpPr>
          <p:cNvPr id="1029" name="Rectangle 4"/>
          <p:cNvSpPr>
            <a:spLocks noChangeArrowheads="1"/>
          </p:cNvSpPr>
          <p:nvPr/>
        </p:nvSpPr>
        <p:spPr bwMode="auto">
          <a:xfrm>
            <a:off x="5848350" y="2393950"/>
            <a:ext cx="165100" cy="298450"/>
          </a:xfrm>
          <a:prstGeom prst="rect">
            <a:avLst/>
          </a:prstGeom>
          <a:gradFill rotWithShape="1">
            <a:gsLst>
              <a:gs pos="0">
                <a:srgbClr val="FF6699"/>
              </a:gs>
              <a:gs pos="100000">
                <a:srgbClr val="FF6D9E"/>
              </a:gs>
            </a:gsLst>
            <a:lin ang="5400000" scaled="1"/>
          </a:gradFill>
          <a:ln w="9525" algn="ctr">
            <a:noFill/>
            <a:miter lim="800000"/>
            <a:headEnd/>
            <a:tailEnd/>
          </a:ln>
        </p:spPr>
        <p:txBody>
          <a:bodyPr wrap="none" lIns="91429" tIns="45714" rIns="91429" bIns="45714" anchor="ctr"/>
          <a:lstStyle/>
          <a:p>
            <a:endParaRPr lang="en-US"/>
          </a:p>
        </p:txBody>
      </p:sp>
      <p:sp>
        <p:nvSpPr>
          <p:cNvPr id="1030" name="AutoShape 5"/>
          <p:cNvSpPr>
            <a:spLocks noChangeArrowheads="1"/>
          </p:cNvSpPr>
          <p:nvPr/>
        </p:nvSpPr>
        <p:spPr bwMode="auto">
          <a:xfrm rot="5400000">
            <a:off x="6110288" y="2119312"/>
            <a:ext cx="598488" cy="823913"/>
          </a:xfrm>
          <a:custGeom>
            <a:avLst/>
            <a:gdLst>
              <a:gd name="T0" fmla="*/ 14509924 w 21600"/>
              <a:gd name="T1" fmla="*/ 15713736 h 21600"/>
              <a:gd name="T2" fmla="*/ 8291387 w 21600"/>
              <a:gd name="T3" fmla="*/ 31427435 h 21600"/>
              <a:gd name="T4" fmla="*/ 2072847 w 21600"/>
              <a:gd name="T5" fmla="*/ 15713736 h 21600"/>
              <a:gd name="T6" fmla="*/ 829138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rgbClr val="FF6699"/>
              </a:gs>
            </a:gsLst>
            <a:lin ang="5400000" scaled="1"/>
          </a:gradFill>
          <a:ln w="9525" algn="ctr">
            <a:noFill/>
            <a:miter lim="800000"/>
            <a:headEnd/>
            <a:tailEnd/>
          </a:ln>
        </p:spPr>
        <p:txBody>
          <a:bodyPr wrap="none" lIns="91429" tIns="45714" rIns="91429" bIns="45714" anchor="ctr"/>
          <a:lstStyle/>
          <a:p>
            <a:endParaRPr lang="en-US"/>
          </a:p>
        </p:txBody>
      </p:sp>
      <p:sp>
        <p:nvSpPr>
          <p:cNvPr id="1031" name="AutoShape 6"/>
          <p:cNvSpPr>
            <a:spLocks noChangeArrowheads="1"/>
          </p:cNvSpPr>
          <p:nvPr/>
        </p:nvSpPr>
        <p:spPr bwMode="auto">
          <a:xfrm rot="-5400000">
            <a:off x="5145088" y="2132012"/>
            <a:ext cx="598488" cy="823913"/>
          </a:xfrm>
          <a:custGeom>
            <a:avLst/>
            <a:gdLst>
              <a:gd name="T0" fmla="*/ 14509924 w 21600"/>
              <a:gd name="T1" fmla="*/ 15713736 h 21600"/>
              <a:gd name="T2" fmla="*/ 8291387 w 21600"/>
              <a:gd name="T3" fmla="*/ 31427435 h 21600"/>
              <a:gd name="T4" fmla="*/ 2072847 w 21600"/>
              <a:gd name="T5" fmla="*/ 15713736 h 21600"/>
              <a:gd name="T6" fmla="*/ 829138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rgbClr val="FF6699"/>
              </a:gs>
            </a:gsLst>
            <a:lin ang="5400000" scaled="1"/>
          </a:gradFill>
          <a:ln w="9525" algn="ctr">
            <a:noFill/>
            <a:miter lim="800000"/>
            <a:headEnd/>
            <a:tailEnd/>
          </a:ln>
        </p:spPr>
        <p:txBody>
          <a:bodyPr wrap="none" lIns="91429" tIns="45714" rIns="91429" bIns="45714" anchor="ctr"/>
          <a:lstStyle/>
          <a:p>
            <a:endParaRPr lang="en-US"/>
          </a:p>
        </p:txBody>
      </p:sp>
      <p:sp>
        <p:nvSpPr>
          <p:cNvPr id="1032" name="Rectangle 8"/>
          <p:cNvSpPr>
            <a:spLocks noChangeArrowheads="1"/>
          </p:cNvSpPr>
          <p:nvPr/>
        </p:nvSpPr>
        <p:spPr bwMode="auto">
          <a:xfrm>
            <a:off x="2514600" y="5562600"/>
            <a:ext cx="2514600" cy="228600"/>
          </a:xfrm>
          <a:prstGeom prst="rect">
            <a:avLst/>
          </a:prstGeom>
          <a:noFill/>
          <a:ln w="9525" algn="ctr">
            <a:noFill/>
            <a:miter lim="800000"/>
            <a:headEnd/>
            <a:tailEnd/>
          </a:ln>
        </p:spPr>
        <p:txBody>
          <a:bodyPr wrap="none" lIns="91429" tIns="45714" rIns="91429" bIns="45714" anchor="ctr"/>
          <a:lstStyle/>
          <a:p>
            <a:endParaRPr lang="en-US"/>
          </a:p>
        </p:txBody>
      </p:sp>
      <p:sp>
        <p:nvSpPr>
          <p:cNvPr id="1033" name="Rectangle 9"/>
          <p:cNvSpPr>
            <a:spLocks noChangeArrowheads="1"/>
          </p:cNvSpPr>
          <p:nvPr/>
        </p:nvSpPr>
        <p:spPr bwMode="auto">
          <a:xfrm>
            <a:off x="4276725" y="2473325"/>
            <a:ext cx="1631950" cy="133350"/>
          </a:xfrm>
          <a:prstGeom prst="rect">
            <a:avLst/>
          </a:prstGeom>
          <a:solidFill>
            <a:srgbClr val="FF99CC">
              <a:alpha val="47058"/>
            </a:srgbClr>
          </a:solidFill>
          <a:ln w="9525">
            <a:noFill/>
            <a:miter lim="800000"/>
            <a:headEnd/>
            <a:tailEnd/>
          </a:ln>
        </p:spPr>
        <p:txBody>
          <a:bodyPr wrap="none" anchor="ctr"/>
          <a:lstStyle/>
          <a:p>
            <a:endParaRPr lang="en-US"/>
          </a:p>
        </p:txBody>
      </p:sp>
      <p:sp>
        <p:nvSpPr>
          <p:cNvPr id="1034" name="Rectangle 10"/>
          <p:cNvSpPr>
            <a:spLocks noChangeArrowheads="1"/>
          </p:cNvSpPr>
          <p:nvPr/>
        </p:nvSpPr>
        <p:spPr bwMode="auto">
          <a:xfrm>
            <a:off x="3609975" y="2244725"/>
            <a:ext cx="685800" cy="590550"/>
          </a:xfrm>
          <a:prstGeom prst="rect">
            <a:avLst/>
          </a:prstGeom>
          <a:solidFill>
            <a:srgbClr val="FF0066">
              <a:alpha val="20000"/>
            </a:srgbClr>
          </a:solidFill>
          <a:ln w="9525">
            <a:noFill/>
            <a:miter lim="800000"/>
            <a:headEnd/>
            <a:tailEnd/>
          </a:ln>
        </p:spPr>
        <p:txBody>
          <a:bodyPr wrap="none" anchor="ctr"/>
          <a:lstStyle/>
          <a:p>
            <a:endParaRPr lang="en-US"/>
          </a:p>
        </p:txBody>
      </p:sp>
      <p:sp>
        <p:nvSpPr>
          <p:cNvPr id="1035" name="Line 11"/>
          <p:cNvSpPr>
            <a:spLocks noChangeShapeType="1"/>
          </p:cNvSpPr>
          <p:nvPr/>
        </p:nvSpPr>
        <p:spPr bwMode="auto">
          <a:xfrm>
            <a:off x="3646488" y="3527425"/>
            <a:ext cx="0" cy="147638"/>
          </a:xfrm>
          <a:prstGeom prst="line">
            <a:avLst/>
          </a:prstGeom>
          <a:noFill/>
          <a:ln w="0">
            <a:solidFill>
              <a:srgbClr val="FF3200"/>
            </a:solidFill>
            <a:round/>
            <a:headEnd/>
            <a:tailEnd/>
          </a:ln>
        </p:spPr>
        <p:txBody>
          <a:bodyPr/>
          <a:lstStyle/>
          <a:p>
            <a:endParaRPr lang="en-US"/>
          </a:p>
        </p:txBody>
      </p:sp>
      <p:sp>
        <p:nvSpPr>
          <p:cNvPr id="1036" name="Line 12"/>
          <p:cNvSpPr>
            <a:spLocks noChangeShapeType="1"/>
          </p:cNvSpPr>
          <p:nvPr/>
        </p:nvSpPr>
        <p:spPr bwMode="auto">
          <a:xfrm>
            <a:off x="3757613" y="3527425"/>
            <a:ext cx="1587" cy="147638"/>
          </a:xfrm>
          <a:prstGeom prst="line">
            <a:avLst/>
          </a:prstGeom>
          <a:noFill/>
          <a:ln w="0">
            <a:solidFill>
              <a:srgbClr val="FF3200"/>
            </a:solidFill>
            <a:round/>
            <a:headEnd/>
            <a:tailEnd/>
          </a:ln>
        </p:spPr>
        <p:txBody>
          <a:bodyPr/>
          <a:lstStyle/>
          <a:p>
            <a:endParaRPr lang="en-US"/>
          </a:p>
        </p:txBody>
      </p:sp>
      <p:sp>
        <p:nvSpPr>
          <p:cNvPr id="1037" name="Line 13"/>
          <p:cNvSpPr>
            <a:spLocks noChangeShapeType="1"/>
          </p:cNvSpPr>
          <p:nvPr/>
        </p:nvSpPr>
        <p:spPr bwMode="auto">
          <a:xfrm>
            <a:off x="4114800" y="3527425"/>
            <a:ext cx="1588" cy="147638"/>
          </a:xfrm>
          <a:prstGeom prst="line">
            <a:avLst/>
          </a:prstGeom>
          <a:noFill/>
          <a:ln w="0">
            <a:solidFill>
              <a:srgbClr val="FF3200"/>
            </a:solidFill>
            <a:round/>
            <a:headEnd/>
            <a:tailEnd/>
          </a:ln>
        </p:spPr>
        <p:txBody>
          <a:bodyPr/>
          <a:lstStyle/>
          <a:p>
            <a:endParaRPr lang="en-US"/>
          </a:p>
        </p:txBody>
      </p:sp>
      <p:sp>
        <p:nvSpPr>
          <p:cNvPr id="1038" name="Line 14"/>
          <p:cNvSpPr>
            <a:spLocks noChangeShapeType="1"/>
          </p:cNvSpPr>
          <p:nvPr/>
        </p:nvSpPr>
        <p:spPr bwMode="auto">
          <a:xfrm>
            <a:off x="4003675" y="3527425"/>
            <a:ext cx="0" cy="147638"/>
          </a:xfrm>
          <a:prstGeom prst="line">
            <a:avLst/>
          </a:prstGeom>
          <a:noFill/>
          <a:ln w="0">
            <a:solidFill>
              <a:srgbClr val="FF3200"/>
            </a:solidFill>
            <a:round/>
            <a:headEnd/>
            <a:tailEnd/>
          </a:ln>
        </p:spPr>
        <p:txBody>
          <a:bodyPr/>
          <a:lstStyle/>
          <a:p>
            <a:endParaRPr lang="en-US"/>
          </a:p>
        </p:txBody>
      </p:sp>
      <p:sp>
        <p:nvSpPr>
          <p:cNvPr id="1039" name="Freeform 15"/>
          <p:cNvSpPr>
            <a:spLocks/>
          </p:cNvSpPr>
          <p:nvPr/>
        </p:nvSpPr>
        <p:spPr bwMode="auto">
          <a:xfrm>
            <a:off x="3343275" y="2574925"/>
            <a:ext cx="42863" cy="4763"/>
          </a:xfrm>
          <a:custGeom>
            <a:avLst/>
            <a:gdLst>
              <a:gd name="T0" fmla="*/ 0 w 31"/>
              <a:gd name="T1" fmla="*/ 0 h 4763"/>
              <a:gd name="T2" fmla="*/ 38715 w 31"/>
              <a:gd name="T3" fmla="*/ 0 h 4763"/>
              <a:gd name="T4" fmla="*/ 42863 w 31"/>
              <a:gd name="T5" fmla="*/ 0 h 4763"/>
              <a:gd name="T6" fmla="*/ 0 60000 65536"/>
              <a:gd name="T7" fmla="*/ 0 60000 65536"/>
              <a:gd name="T8" fmla="*/ 0 60000 65536"/>
              <a:gd name="T9" fmla="*/ 0 w 31"/>
              <a:gd name="T10" fmla="*/ 0 h 4763"/>
              <a:gd name="T11" fmla="*/ 31 w 31"/>
              <a:gd name="T12" fmla="*/ 4763 h 4763"/>
            </a:gdLst>
            <a:ahLst/>
            <a:cxnLst>
              <a:cxn ang="T6">
                <a:pos x="T0" y="T1"/>
              </a:cxn>
              <a:cxn ang="T7">
                <a:pos x="T2" y="T3"/>
              </a:cxn>
              <a:cxn ang="T8">
                <a:pos x="T4" y="T5"/>
              </a:cxn>
            </a:cxnLst>
            <a:rect l="T9" t="T10" r="T11" b="T12"/>
            <a:pathLst>
              <a:path w="31" h="4763">
                <a:moveTo>
                  <a:pt x="0" y="0"/>
                </a:moveTo>
                <a:lnTo>
                  <a:pt x="28" y="0"/>
                </a:lnTo>
                <a:lnTo>
                  <a:pt x="31" y="0"/>
                </a:lnTo>
              </a:path>
            </a:pathLst>
          </a:custGeom>
          <a:noFill/>
          <a:ln w="0">
            <a:solidFill>
              <a:srgbClr val="FF3200"/>
            </a:solidFill>
            <a:round/>
            <a:headEnd/>
            <a:tailEnd/>
          </a:ln>
        </p:spPr>
        <p:txBody>
          <a:bodyPr/>
          <a:lstStyle/>
          <a:p>
            <a:endParaRPr lang="en-US"/>
          </a:p>
        </p:txBody>
      </p:sp>
      <p:sp>
        <p:nvSpPr>
          <p:cNvPr id="1040" name="Line 16"/>
          <p:cNvSpPr>
            <a:spLocks noChangeShapeType="1"/>
          </p:cNvSpPr>
          <p:nvPr/>
        </p:nvSpPr>
        <p:spPr bwMode="auto">
          <a:xfrm>
            <a:off x="3417888" y="2574925"/>
            <a:ext cx="71437" cy="4763"/>
          </a:xfrm>
          <a:prstGeom prst="line">
            <a:avLst/>
          </a:prstGeom>
          <a:noFill/>
          <a:ln w="0">
            <a:solidFill>
              <a:srgbClr val="FF3200"/>
            </a:solidFill>
            <a:round/>
            <a:headEnd/>
            <a:tailEnd/>
          </a:ln>
        </p:spPr>
        <p:txBody>
          <a:bodyPr/>
          <a:lstStyle/>
          <a:p>
            <a:endParaRPr lang="en-US"/>
          </a:p>
        </p:txBody>
      </p:sp>
      <p:sp>
        <p:nvSpPr>
          <p:cNvPr id="1041" name="Freeform 17"/>
          <p:cNvSpPr>
            <a:spLocks/>
          </p:cNvSpPr>
          <p:nvPr/>
        </p:nvSpPr>
        <p:spPr bwMode="auto">
          <a:xfrm>
            <a:off x="3522663" y="2574925"/>
            <a:ext cx="41275" cy="4763"/>
          </a:xfrm>
          <a:custGeom>
            <a:avLst/>
            <a:gdLst>
              <a:gd name="T0" fmla="*/ 0 w 30"/>
              <a:gd name="T1" fmla="*/ 0 h 4763"/>
              <a:gd name="T2" fmla="*/ 38523 w 30"/>
              <a:gd name="T3" fmla="*/ 0 h 4763"/>
              <a:gd name="T4" fmla="*/ 41275 w 30"/>
              <a:gd name="T5" fmla="*/ 0 h 4763"/>
              <a:gd name="T6" fmla="*/ 0 60000 65536"/>
              <a:gd name="T7" fmla="*/ 0 60000 65536"/>
              <a:gd name="T8" fmla="*/ 0 60000 65536"/>
              <a:gd name="T9" fmla="*/ 0 w 30"/>
              <a:gd name="T10" fmla="*/ 0 h 4763"/>
              <a:gd name="T11" fmla="*/ 30 w 30"/>
              <a:gd name="T12" fmla="*/ 4763 h 4763"/>
            </a:gdLst>
            <a:ahLst/>
            <a:cxnLst>
              <a:cxn ang="T6">
                <a:pos x="T0" y="T1"/>
              </a:cxn>
              <a:cxn ang="T7">
                <a:pos x="T2" y="T3"/>
              </a:cxn>
              <a:cxn ang="T8">
                <a:pos x="T4" y="T5"/>
              </a:cxn>
            </a:cxnLst>
            <a:rect l="T9" t="T10" r="T11" b="T12"/>
            <a:pathLst>
              <a:path w="30" h="4763">
                <a:moveTo>
                  <a:pt x="0" y="0"/>
                </a:moveTo>
                <a:lnTo>
                  <a:pt x="28" y="0"/>
                </a:lnTo>
                <a:lnTo>
                  <a:pt x="30" y="0"/>
                </a:lnTo>
              </a:path>
            </a:pathLst>
          </a:custGeom>
          <a:noFill/>
          <a:ln w="0">
            <a:solidFill>
              <a:srgbClr val="FF3200"/>
            </a:solidFill>
            <a:round/>
            <a:headEnd/>
            <a:tailEnd/>
          </a:ln>
        </p:spPr>
        <p:txBody>
          <a:bodyPr/>
          <a:lstStyle/>
          <a:p>
            <a:endParaRPr lang="en-US"/>
          </a:p>
        </p:txBody>
      </p:sp>
      <p:sp>
        <p:nvSpPr>
          <p:cNvPr id="1042" name="Freeform 18"/>
          <p:cNvSpPr>
            <a:spLocks/>
          </p:cNvSpPr>
          <p:nvPr/>
        </p:nvSpPr>
        <p:spPr bwMode="auto">
          <a:xfrm>
            <a:off x="3562350" y="2312988"/>
            <a:ext cx="1588" cy="176212"/>
          </a:xfrm>
          <a:custGeom>
            <a:avLst/>
            <a:gdLst>
              <a:gd name="T0" fmla="*/ 0 w 2"/>
              <a:gd name="T1" fmla="*/ 0 h 54"/>
              <a:gd name="T2" fmla="*/ 0 w 2"/>
              <a:gd name="T3" fmla="*/ 176212 h 54"/>
              <a:gd name="T4" fmla="*/ 1588 w 2"/>
              <a:gd name="T5" fmla="*/ 176212 h 54"/>
              <a:gd name="T6" fmla="*/ 0 60000 65536"/>
              <a:gd name="T7" fmla="*/ 0 60000 65536"/>
              <a:gd name="T8" fmla="*/ 0 60000 65536"/>
              <a:gd name="T9" fmla="*/ 0 w 2"/>
              <a:gd name="T10" fmla="*/ 0 h 54"/>
              <a:gd name="T11" fmla="*/ 2 w 2"/>
              <a:gd name="T12" fmla="*/ 54 h 54"/>
            </a:gdLst>
            <a:ahLst/>
            <a:cxnLst>
              <a:cxn ang="T6">
                <a:pos x="T0" y="T1"/>
              </a:cxn>
              <a:cxn ang="T7">
                <a:pos x="T2" y="T3"/>
              </a:cxn>
              <a:cxn ang="T8">
                <a:pos x="T4" y="T5"/>
              </a:cxn>
            </a:cxnLst>
            <a:rect l="T9" t="T10" r="T11" b="T12"/>
            <a:pathLst>
              <a:path w="2" h="54">
                <a:moveTo>
                  <a:pt x="0" y="0"/>
                </a:moveTo>
                <a:lnTo>
                  <a:pt x="0" y="54"/>
                </a:lnTo>
                <a:lnTo>
                  <a:pt x="2" y="54"/>
                </a:lnTo>
              </a:path>
            </a:pathLst>
          </a:custGeom>
          <a:noFill/>
          <a:ln w="0">
            <a:solidFill>
              <a:srgbClr val="FF3200"/>
            </a:solidFill>
            <a:round/>
            <a:headEnd/>
            <a:tailEnd/>
          </a:ln>
        </p:spPr>
        <p:txBody>
          <a:bodyPr/>
          <a:lstStyle/>
          <a:p>
            <a:endParaRPr lang="en-US"/>
          </a:p>
        </p:txBody>
      </p:sp>
      <p:sp>
        <p:nvSpPr>
          <p:cNvPr id="1043" name="Freeform 19"/>
          <p:cNvSpPr>
            <a:spLocks/>
          </p:cNvSpPr>
          <p:nvPr/>
        </p:nvSpPr>
        <p:spPr bwMode="auto">
          <a:xfrm>
            <a:off x="3562350" y="2587625"/>
            <a:ext cx="1588" cy="179388"/>
          </a:xfrm>
          <a:custGeom>
            <a:avLst/>
            <a:gdLst>
              <a:gd name="T0" fmla="*/ 0 w 2"/>
              <a:gd name="T1" fmla="*/ 0 h 56"/>
              <a:gd name="T2" fmla="*/ 0 w 2"/>
              <a:gd name="T3" fmla="*/ 179388 h 56"/>
              <a:gd name="T4" fmla="*/ 1588 w 2"/>
              <a:gd name="T5" fmla="*/ 179388 h 56"/>
              <a:gd name="T6" fmla="*/ 0 60000 65536"/>
              <a:gd name="T7" fmla="*/ 0 60000 65536"/>
              <a:gd name="T8" fmla="*/ 0 60000 65536"/>
              <a:gd name="T9" fmla="*/ 0 w 2"/>
              <a:gd name="T10" fmla="*/ 0 h 56"/>
              <a:gd name="T11" fmla="*/ 2 w 2"/>
              <a:gd name="T12" fmla="*/ 56 h 56"/>
            </a:gdLst>
            <a:ahLst/>
            <a:cxnLst>
              <a:cxn ang="T6">
                <a:pos x="T0" y="T1"/>
              </a:cxn>
              <a:cxn ang="T7">
                <a:pos x="T2" y="T3"/>
              </a:cxn>
              <a:cxn ang="T8">
                <a:pos x="T4" y="T5"/>
              </a:cxn>
            </a:cxnLst>
            <a:rect l="T9" t="T10" r="T11" b="T12"/>
            <a:pathLst>
              <a:path w="2" h="56">
                <a:moveTo>
                  <a:pt x="0" y="0"/>
                </a:moveTo>
                <a:lnTo>
                  <a:pt x="0" y="56"/>
                </a:lnTo>
                <a:lnTo>
                  <a:pt x="2" y="56"/>
                </a:lnTo>
              </a:path>
            </a:pathLst>
          </a:custGeom>
          <a:noFill/>
          <a:ln w="0">
            <a:solidFill>
              <a:srgbClr val="FF3200"/>
            </a:solidFill>
            <a:round/>
            <a:headEnd/>
            <a:tailEnd/>
          </a:ln>
        </p:spPr>
        <p:txBody>
          <a:bodyPr/>
          <a:lstStyle/>
          <a:p>
            <a:endParaRPr lang="en-US"/>
          </a:p>
        </p:txBody>
      </p:sp>
      <p:sp>
        <p:nvSpPr>
          <p:cNvPr id="1044" name="Freeform 20"/>
          <p:cNvSpPr>
            <a:spLocks/>
          </p:cNvSpPr>
          <p:nvPr/>
        </p:nvSpPr>
        <p:spPr bwMode="auto">
          <a:xfrm>
            <a:off x="4619625" y="2844800"/>
            <a:ext cx="125413" cy="4763"/>
          </a:xfrm>
          <a:custGeom>
            <a:avLst/>
            <a:gdLst>
              <a:gd name="T0" fmla="*/ 125413 w 91"/>
              <a:gd name="T1" fmla="*/ 0 h 4763"/>
              <a:gd name="T2" fmla="*/ 0 w 91"/>
              <a:gd name="T3" fmla="*/ 0 h 4763"/>
              <a:gd name="T4" fmla="*/ 2756 w 91"/>
              <a:gd name="T5" fmla="*/ 0 h 4763"/>
              <a:gd name="T6" fmla="*/ 0 60000 65536"/>
              <a:gd name="T7" fmla="*/ 0 60000 65536"/>
              <a:gd name="T8" fmla="*/ 0 60000 65536"/>
              <a:gd name="T9" fmla="*/ 0 w 91"/>
              <a:gd name="T10" fmla="*/ 0 h 4763"/>
              <a:gd name="T11" fmla="*/ 91 w 91"/>
              <a:gd name="T12" fmla="*/ 4763 h 4763"/>
            </a:gdLst>
            <a:ahLst/>
            <a:cxnLst>
              <a:cxn ang="T6">
                <a:pos x="T0" y="T1"/>
              </a:cxn>
              <a:cxn ang="T7">
                <a:pos x="T2" y="T3"/>
              </a:cxn>
              <a:cxn ang="T8">
                <a:pos x="T4" y="T5"/>
              </a:cxn>
            </a:cxnLst>
            <a:rect l="T9" t="T10" r="T11" b="T12"/>
            <a:pathLst>
              <a:path w="91" h="4763">
                <a:moveTo>
                  <a:pt x="91" y="0"/>
                </a:moveTo>
                <a:lnTo>
                  <a:pt x="0" y="0"/>
                </a:lnTo>
                <a:lnTo>
                  <a:pt x="2" y="0"/>
                </a:lnTo>
              </a:path>
            </a:pathLst>
          </a:custGeom>
          <a:noFill/>
          <a:ln w="0">
            <a:solidFill>
              <a:srgbClr val="00F923"/>
            </a:solidFill>
            <a:round/>
            <a:headEnd/>
            <a:tailEnd/>
          </a:ln>
        </p:spPr>
        <p:txBody>
          <a:bodyPr/>
          <a:lstStyle/>
          <a:p>
            <a:endParaRPr lang="en-US"/>
          </a:p>
        </p:txBody>
      </p:sp>
      <p:sp>
        <p:nvSpPr>
          <p:cNvPr id="1045" name="Line 21"/>
          <p:cNvSpPr>
            <a:spLocks noChangeShapeType="1"/>
          </p:cNvSpPr>
          <p:nvPr/>
        </p:nvSpPr>
        <p:spPr bwMode="auto">
          <a:xfrm flipH="1">
            <a:off x="4443413" y="2239963"/>
            <a:ext cx="122237" cy="0"/>
          </a:xfrm>
          <a:prstGeom prst="line">
            <a:avLst/>
          </a:prstGeom>
          <a:noFill/>
          <a:ln w="0">
            <a:solidFill>
              <a:srgbClr val="00F923"/>
            </a:solidFill>
            <a:round/>
            <a:headEnd/>
            <a:tailEnd/>
          </a:ln>
        </p:spPr>
        <p:txBody>
          <a:bodyPr/>
          <a:lstStyle/>
          <a:p>
            <a:endParaRPr lang="en-US"/>
          </a:p>
        </p:txBody>
      </p:sp>
      <p:sp>
        <p:nvSpPr>
          <p:cNvPr id="1046" name="Line 22"/>
          <p:cNvSpPr>
            <a:spLocks noChangeShapeType="1"/>
          </p:cNvSpPr>
          <p:nvPr/>
        </p:nvSpPr>
        <p:spPr bwMode="auto">
          <a:xfrm flipH="1">
            <a:off x="4414838" y="2239963"/>
            <a:ext cx="127000" cy="0"/>
          </a:xfrm>
          <a:prstGeom prst="line">
            <a:avLst/>
          </a:prstGeom>
          <a:noFill/>
          <a:ln w="0">
            <a:solidFill>
              <a:srgbClr val="00F923"/>
            </a:solidFill>
            <a:round/>
            <a:headEnd/>
            <a:tailEnd/>
          </a:ln>
        </p:spPr>
        <p:txBody>
          <a:bodyPr/>
          <a:lstStyle/>
          <a:p>
            <a:endParaRPr lang="en-US"/>
          </a:p>
        </p:txBody>
      </p:sp>
      <p:sp>
        <p:nvSpPr>
          <p:cNvPr id="1047" name="Line 23"/>
          <p:cNvSpPr>
            <a:spLocks noChangeShapeType="1"/>
          </p:cNvSpPr>
          <p:nvPr/>
        </p:nvSpPr>
        <p:spPr bwMode="auto">
          <a:xfrm>
            <a:off x="5021263" y="2239963"/>
            <a:ext cx="34925" cy="7937"/>
          </a:xfrm>
          <a:prstGeom prst="line">
            <a:avLst/>
          </a:prstGeom>
          <a:noFill/>
          <a:ln w="0">
            <a:solidFill>
              <a:srgbClr val="FF1DFA"/>
            </a:solidFill>
            <a:round/>
            <a:headEnd/>
            <a:tailEnd/>
          </a:ln>
        </p:spPr>
        <p:txBody>
          <a:bodyPr/>
          <a:lstStyle/>
          <a:p>
            <a:endParaRPr lang="en-US"/>
          </a:p>
        </p:txBody>
      </p:sp>
      <p:sp>
        <p:nvSpPr>
          <p:cNvPr id="1048" name="Line 24"/>
          <p:cNvSpPr>
            <a:spLocks noChangeShapeType="1"/>
          </p:cNvSpPr>
          <p:nvPr/>
        </p:nvSpPr>
        <p:spPr bwMode="auto">
          <a:xfrm>
            <a:off x="5091113" y="2255838"/>
            <a:ext cx="66675" cy="12700"/>
          </a:xfrm>
          <a:prstGeom prst="line">
            <a:avLst/>
          </a:prstGeom>
          <a:noFill/>
          <a:ln w="0">
            <a:solidFill>
              <a:srgbClr val="FF1DFA"/>
            </a:solidFill>
            <a:round/>
            <a:headEnd/>
            <a:tailEnd/>
          </a:ln>
        </p:spPr>
        <p:txBody>
          <a:bodyPr/>
          <a:lstStyle/>
          <a:p>
            <a:endParaRPr lang="en-US"/>
          </a:p>
        </p:txBody>
      </p:sp>
      <p:sp>
        <p:nvSpPr>
          <p:cNvPr id="1049" name="Line 25"/>
          <p:cNvSpPr>
            <a:spLocks noChangeShapeType="1"/>
          </p:cNvSpPr>
          <p:nvPr/>
        </p:nvSpPr>
        <p:spPr bwMode="auto">
          <a:xfrm flipV="1">
            <a:off x="5021263" y="2836863"/>
            <a:ext cx="34925" cy="7937"/>
          </a:xfrm>
          <a:prstGeom prst="line">
            <a:avLst/>
          </a:prstGeom>
          <a:noFill/>
          <a:ln w="0">
            <a:solidFill>
              <a:srgbClr val="FF1DFA"/>
            </a:solidFill>
            <a:round/>
            <a:headEnd/>
            <a:tailEnd/>
          </a:ln>
        </p:spPr>
        <p:txBody>
          <a:bodyPr/>
          <a:lstStyle/>
          <a:p>
            <a:endParaRPr lang="en-US"/>
          </a:p>
        </p:txBody>
      </p:sp>
      <p:sp>
        <p:nvSpPr>
          <p:cNvPr id="1050" name="Line 26"/>
          <p:cNvSpPr>
            <a:spLocks noChangeShapeType="1"/>
          </p:cNvSpPr>
          <p:nvPr/>
        </p:nvSpPr>
        <p:spPr bwMode="auto">
          <a:xfrm flipV="1">
            <a:off x="5091113" y="2816225"/>
            <a:ext cx="66675" cy="7938"/>
          </a:xfrm>
          <a:prstGeom prst="line">
            <a:avLst/>
          </a:prstGeom>
          <a:noFill/>
          <a:ln w="0">
            <a:solidFill>
              <a:srgbClr val="FF1DFA"/>
            </a:solidFill>
            <a:round/>
            <a:headEnd/>
            <a:tailEnd/>
          </a:ln>
        </p:spPr>
        <p:txBody>
          <a:bodyPr/>
          <a:lstStyle/>
          <a:p>
            <a:endParaRPr lang="en-US"/>
          </a:p>
        </p:txBody>
      </p:sp>
      <p:sp>
        <p:nvSpPr>
          <p:cNvPr id="1051" name="Line 27"/>
          <p:cNvSpPr>
            <a:spLocks noChangeShapeType="1"/>
          </p:cNvSpPr>
          <p:nvPr/>
        </p:nvSpPr>
        <p:spPr bwMode="auto">
          <a:xfrm>
            <a:off x="6564313" y="2787650"/>
            <a:ext cx="71437" cy="20638"/>
          </a:xfrm>
          <a:prstGeom prst="line">
            <a:avLst/>
          </a:prstGeom>
          <a:noFill/>
          <a:ln w="0">
            <a:solidFill>
              <a:srgbClr val="FF1DFA"/>
            </a:solidFill>
            <a:round/>
            <a:headEnd/>
            <a:tailEnd/>
          </a:ln>
        </p:spPr>
        <p:txBody>
          <a:bodyPr/>
          <a:lstStyle/>
          <a:p>
            <a:endParaRPr lang="en-US"/>
          </a:p>
        </p:txBody>
      </p:sp>
      <p:sp>
        <p:nvSpPr>
          <p:cNvPr id="1052" name="Line 28"/>
          <p:cNvSpPr>
            <a:spLocks noChangeShapeType="1"/>
          </p:cNvSpPr>
          <p:nvPr/>
        </p:nvSpPr>
        <p:spPr bwMode="auto">
          <a:xfrm>
            <a:off x="6667500" y="2816225"/>
            <a:ext cx="69850" cy="7938"/>
          </a:xfrm>
          <a:prstGeom prst="line">
            <a:avLst/>
          </a:prstGeom>
          <a:noFill/>
          <a:ln w="0">
            <a:solidFill>
              <a:srgbClr val="FF1DFA"/>
            </a:solidFill>
            <a:round/>
            <a:headEnd/>
            <a:tailEnd/>
          </a:ln>
        </p:spPr>
        <p:txBody>
          <a:bodyPr/>
          <a:lstStyle/>
          <a:p>
            <a:endParaRPr lang="en-US"/>
          </a:p>
        </p:txBody>
      </p:sp>
      <p:sp>
        <p:nvSpPr>
          <p:cNvPr id="1053" name="Line 29"/>
          <p:cNvSpPr>
            <a:spLocks noChangeShapeType="1"/>
          </p:cNvSpPr>
          <p:nvPr/>
        </p:nvSpPr>
        <p:spPr bwMode="auto">
          <a:xfrm>
            <a:off x="6772275" y="2836863"/>
            <a:ext cx="33338" cy="7937"/>
          </a:xfrm>
          <a:prstGeom prst="line">
            <a:avLst/>
          </a:prstGeom>
          <a:noFill/>
          <a:ln w="0">
            <a:solidFill>
              <a:srgbClr val="FF1DFA"/>
            </a:solidFill>
            <a:round/>
            <a:headEnd/>
            <a:tailEnd/>
          </a:ln>
        </p:spPr>
        <p:txBody>
          <a:bodyPr/>
          <a:lstStyle/>
          <a:p>
            <a:endParaRPr lang="en-US"/>
          </a:p>
        </p:txBody>
      </p:sp>
      <p:sp>
        <p:nvSpPr>
          <p:cNvPr id="1054" name="Line 30"/>
          <p:cNvSpPr>
            <a:spLocks noChangeShapeType="1"/>
          </p:cNvSpPr>
          <p:nvPr/>
        </p:nvSpPr>
        <p:spPr bwMode="auto">
          <a:xfrm flipV="1">
            <a:off x="6564313" y="2276475"/>
            <a:ext cx="71437" cy="20638"/>
          </a:xfrm>
          <a:prstGeom prst="line">
            <a:avLst/>
          </a:prstGeom>
          <a:noFill/>
          <a:ln w="0">
            <a:solidFill>
              <a:srgbClr val="FF1DFA"/>
            </a:solidFill>
            <a:round/>
            <a:headEnd/>
            <a:tailEnd/>
          </a:ln>
        </p:spPr>
        <p:txBody>
          <a:bodyPr/>
          <a:lstStyle/>
          <a:p>
            <a:endParaRPr lang="en-US"/>
          </a:p>
        </p:txBody>
      </p:sp>
      <p:sp>
        <p:nvSpPr>
          <p:cNvPr id="1055" name="Line 31"/>
          <p:cNvSpPr>
            <a:spLocks noChangeShapeType="1"/>
          </p:cNvSpPr>
          <p:nvPr/>
        </p:nvSpPr>
        <p:spPr bwMode="auto">
          <a:xfrm flipV="1">
            <a:off x="6667500" y="2255838"/>
            <a:ext cx="69850" cy="12700"/>
          </a:xfrm>
          <a:prstGeom prst="line">
            <a:avLst/>
          </a:prstGeom>
          <a:noFill/>
          <a:ln w="0">
            <a:solidFill>
              <a:srgbClr val="FF1DFA"/>
            </a:solidFill>
            <a:round/>
            <a:headEnd/>
            <a:tailEnd/>
          </a:ln>
        </p:spPr>
        <p:txBody>
          <a:bodyPr/>
          <a:lstStyle/>
          <a:p>
            <a:endParaRPr lang="en-US"/>
          </a:p>
        </p:txBody>
      </p:sp>
      <p:sp>
        <p:nvSpPr>
          <p:cNvPr id="1056" name="Line 32"/>
          <p:cNvSpPr>
            <a:spLocks noChangeShapeType="1"/>
          </p:cNvSpPr>
          <p:nvPr/>
        </p:nvSpPr>
        <p:spPr bwMode="auto">
          <a:xfrm flipV="1">
            <a:off x="6772275" y="2239963"/>
            <a:ext cx="33338" cy="7937"/>
          </a:xfrm>
          <a:prstGeom prst="line">
            <a:avLst/>
          </a:prstGeom>
          <a:noFill/>
          <a:ln w="0">
            <a:solidFill>
              <a:srgbClr val="FF1DFA"/>
            </a:solidFill>
            <a:round/>
            <a:headEnd/>
            <a:tailEnd/>
          </a:ln>
        </p:spPr>
        <p:txBody>
          <a:bodyPr/>
          <a:lstStyle/>
          <a:p>
            <a:endParaRPr lang="en-US"/>
          </a:p>
        </p:txBody>
      </p:sp>
      <p:sp>
        <p:nvSpPr>
          <p:cNvPr id="1057" name="Freeform 33"/>
          <p:cNvSpPr>
            <a:spLocks/>
          </p:cNvSpPr>
          <p:nvPr/>
        </p:nvSpPr>
        <p:spPr bwMode="auto">
          <a:xfrm>
            <a:off x="3562350" y="2239963"/>
            <a:ext cx="881063" cy="0"/>
          </a:xfrm>
          <a:custGeom>
            <a:avLst/>
            <a:gdLst>
              <a:gd name="T0" fmla="*/ 881063 w 640"/>
              <a:gd name="T1" fmla="*/ 0 w 640"/>
              <a:gd name="T2" fmla="*/ 2753 w 640"/>
              <a:gd name="T3" fmla="*/ 0 60000 65536"/>
              <a:gd name="T4" fmla="*/ 0 60000 65536"/>
              <a:gd name="T5" fmla="*/ 0 60000 65536"/>
              <a:gd name="T6" fmla="*/ 0 w 640"/>
              <a:gd name="T7" fmla="*/ 640 w 640"/>
            </a:gdLst>
            <a:ahLst/>
            <a:cxnLst>
              <a:cxn ang="T3">
                <a:pos x="T0" y="0"/>
              </a:cxn>
              <a:cxn ang="T4">
                <a:pos x="T1" y="0"/>
              </a:cxn>
              <a:cxn ang="T5">
                <a:pos x="T2" y="0"/>
              </a:cxn>
            </a:cxnLst>
            <a:rect l="T6" t="0" r="T7" b="0"/>
            <a:pathLst>
              <a:path w="640">
                <a:moveTo>
                  <a:pt x="640" y="0"/>
                </a:moveTo>
                <a:lnTo>
                  <a:pt x="0" y="0"/>
                </a:lnTo>
                <a:lnTo>
                  <a:pt x="2" y="0"/>
                </a:lnTo>
              </a:path>
            </a:pathLst>
          </a:custGeom>
          <a:noFill/>
          <a:ln w="0">
            <a:solidFill>
              <a:srgbClr val="000000"/>
            </a:solidFill>
            <a:round/>
            <a:headEnd/>
            <a:tailEnd/>
          </a:ln>
        </p:spPr>
        <p:txBody>
          <a:bodyPr/>
          <a:lstStyle/>
          <a:p>
            <a:endParaRPr lang="en-US"/>
          </a:p>
        </p:txBody>
      </p:sp>
      <p:sp>
        <p:nvSpPr>
          <p:cNvPr id="1058" name="Freeform 34"/>
          <p:cNvSpPr>
            <a:spLocks/>
          </p:cNvSpPr>
          <p:nvPr/>
        </p:nvSpPr>
        <p:spPr bwMode="auto">
          <a:xfrm>
            <a:off x="3562350" y="2239963"/>
            <a:ext cx="1588" cy="269875"/>
          </a:xfrm>
          <a:custGeom>
            <a:avLst/>
            <a:gdLst>
              <a:gd name="T0" fmla="*/ 0 w 2"/>
              <a:gd name="T1" fmla="*/ 0 h 84"/>
              <a:gd name="T2" fmla="*/ 0 w 2"/>
              <a:gd name="T3" fmla="*/ 269875 h 84"/>
              <a:gd name="T4" fmla="*/ 1588 w 2"/>
              <a:gd name="T5" fmla="*/ 269875 h 84"/>
              <a:gd name="T6" fmla="*/ 0 60000 65536"/>
              <a:gd name="T7" fmla="*/ 0 60000 65536"/>
              <a:gd name="T8" fmla="*/ 0 60000 65536"/>
              <a:gd name="T9" fmla="*/ 0 w 2"/>
              <a:gd name="T10" fmla="*/ 0 h 84"/>
              <a:gd name="T11" fmla="*/ 2 w 2"/>
              <a:gd name="T12" fmla="*/ 84 h 84"/>
            </a:gdLst>
            <a:ahLst/>
            <a:cxnLst>
              <a:cxn ang="T6">
                <a:pos x="T0" y="T1"/>
              </a:cxn>
              <a:cxn ang="T7">
                <a:pos x="T2" y="T3"/>
              </a:cxn>
              <a:cxn ang="T8">
                <a:pos x="T4" y="T5"/>
              </a:cxn>
            </a:cxnLst>
            <a:rect l="T9" t="T10" r="T11" b="T12"/>
            <a:pathLst>
              <a:path w="2" h="84">
                <a:moveTo>
                  <a:pt x="0" y="0"/>
                </a:moveTo>
                <a:lnTo>
                  <a:pt x="0" y="84"/>
                </a:lnTo>
                <a:lnTo>
                  <a:pt x="2" y="84"/>
                </a:lnTo>
              </a:path>
            </a:pathLst>
          </a:custGeom>
          <a:noFill/>
          <a:ln w="0">
            <a:solidFill>
              <a:srgbClr val="000000"/>
            </a:solidFill>
            <a:round/>
            <a:headEnd/>
            <a:tailEnd/>
          </a:ln>
        </p:spPr>
        <p:txBody>
          <a:bodyPr/>
          <a:lstStyle/>
          <a:p>
            <a:endParaRPr lang="en-US"/>
          </a:p>
        </p:txBody>
      </p:sp>
      <p:sp>
        <p:nvSpPr>
          <p:cNvPr id="1059" name="Freeform 35"/>
          <p:cNvSpPr>
            <a:spLocks/>
          </p:cNvSpPr>
          <p:nvPr/>
        </p:nvSpPr>
        <p:spPr bwMode="auto">
          <a:xfrm>
            <a:off x="3562350" y="2574925"/>
            <a:ext cx="1588" cy="269875"/>
          </a:xfrm>
          <a:custGeom>
            <a:avLst/>
            <a:gdLst>
              <a:gd name="T0" fmla="*/ 0 w 2"/>
              <a:gd name="T1" fmla="*/ 269875 h 83"/>
              <a:gd name="T2" fmla="*/ 0 w 2"/>
              <a:gd name="T3" fmla="*/ 0 h 83"/>
              <a:gd name="T4" fmla="*/ 1588 w 2"/>
              <a:gd name="T5" fmla="*/ 0 h 83"/>
              <a:gd name="T6" fmla="*/ 0 60000 65536"/>
              <a:gd name="T7" fmla="*/ 0 60000 65536"/>
              <a:gd name="T8" fmla="*/ 0 60000 65536"/>
              <a:gd name="T9" fmla="*/ 0 w 2"/>
              <a:gd name="T10" fmla="*/ 0 h 83"/>
              <a:gd name="T11" fmla="*/ 2 w 2"/>
              <a:gd name="T12" fmla="*/ 83 h 83"/>
            </a:gdLst>
            <a:ahLst/>
            <a:cxnLst>
              <a:cxn ang="T6">
                <a:pos x="T0" y="T1"/>
              </a:cxn>
              <a:cxn ang="T7">
                <a:pos x="T2" y="T3"/>
              </a:cxn>
              <a:cxn ang="T8">
                <a:pos x="T4" y="T5"/>
              </a:cxn>
            </a:cxnLst>
            <a:rect l="T9" t="T10" r="T11" b="T12"/>
            <a:pathLst>
              <a:path w="2" h="83">
                <a:moveTo>
                  <a:pt x="0" y="83"/>
                </a:moveTo>
                <a:lnTo>
                  <a:pt x="0" y="0"/>
                </a:lnTo>
                <a:lnTo>
                  <a:pt x="2" y="0"/>
                </a:lnTo>
              </a:path>
            </a:pathLst>
          </a:custGeom>
          <a:noFill/>
          <a:ln w="0">
            <a:solidFill>
              <a:srgbClr val="000000"/>
            </a:solidFill>
            <a:round/>
            <a:headEnd/>
            <a:tailEnd/>
          </a:ln>
        </p:spPr>
        <p:txBody>
          <a:bodyPr/>
          <a:lstStyle/>
          <a:p>
            <a:endParaRPr lang="en-US"/>
          </a:p>
        </p:txBody>
      </p:sp>
      <p:sp>
        <p:nvSpPr>
          <p:cNvPr id="1060" name="Line 36"/>
          <p:cNvSpPr>
            <a:spLocks noChangeShapeType="1"/>
          </p:cNvSpPr>
          <p:nvPr/>
        </p:nvSpPr>
        <p:spPr bwMode="auto">
          <a:xfrm flipV="1">
            <a:off x="4745038" y="2590800"/>
            <a:ext cx="1162050" cy="25400"/>
          </a:xfrm>
          <a:prstGeom prst="line">
            <a:avLst/>
          </a:prstGeom>
          <a:noFill/>
          <a:ln w="0">
            <a:solidFill>
              <a:srgbClr val="000000"/>
            </a:solidFill>
            <a:round/>
            <a:headEnd/>
            <a:tailEnd/>
          </a:ln>
        </p:spPr>
        <p:txBody>
          <a:bodyPr/>
          <a:lstStyle/>
          <a:p>
            <a:endParaRPr lang="en-US"/>
          </a:p>
        </p:txBody>
      </p:sp>
      <p:sp>
        <p:nvSpPr>
          <p:cNvPr id="1061" name="Line 37"/>
          <p:cNvSpPr>
            <a:spLocks noChangeShapeType="1"/>
          </p:cNvSpPr>
          <p:nvPr/>
        </p:nvSpPr>
        <p:spPr bwMode="auto">
          <a:xfrm>
            <a:off x="3562350" y="2844800"/>
            <a:ext cx="84138" cy="4763"/>
          </a:xfrm>
          <a:prstGeom prst="line">
            <a:avLst/>
          </a:prstGeom>
          <a:noFill/>
          <a:ln w="0">
            <a:solidFill>
              <a:srgbClr val="000000"/>
            </a:solidFill>
            <a:round/>
            <a:headEnd/>
            <a:tailEnd/>
          </a:ln>
        </p:spPr>
        <p:txBody>
          <a:bodyPr/>
          <a:lstStyle/>
          <a:p>
            <a:endParaRPr lang="en-US"/>
          </a:p>
        </p:txBody>
      </p:sp>
      <p:sp>
        <p:nvSpPr>
          <p:cNvPr id="1062" name="Line 38"/>
          <p:cNvSpPr>
            <a:spLocks noChangeShapeType="1"/>
          </p:cNvSpPr>
          <p:nvPr/>
        </p:nvSpPr>
        <p:spPr bwMode="auto">
          <a:xfrm>
            <a:off x="3757613" y="2844800"/>
            <a:ext cx="246062" cy="4763"/>
          </a:xfrm>
          <a:prstGeom prst="line">
            <a:avLst/>
          </a:prstGeom>
          <a:noFill/>
          <a:ln w="0">
            <a:solidFill>
              <a:srgbClr val="000000"/>
            </a:solidFill>
            <a:round/>
            <a:headEnd/>
            <a:tailEnd/>
          </a:ln>
        </p:spPr>
        <p:txBody>
          <a:bodyPr/>
          <a:lstStyle/>
          <a:p>
            <a:endParaRPr lang="en-US"/>
          </a:p>
        </p:txBody>
      </p:sp>
      <p:sp>
        <p:nvSpPr>
          <p:cNvPr id="1063" name="Line 39"/>
          <p:cNvSpPr>
            <a:spLocks noChangeShapeType="1"/>
          </p:cNvSpPr>
          <p:nvPr/>
        </p:nvSpPr>
        <p:spPr bwMode="auto">
          <a:xfrm>
            <a:off x="4114800" y="2844800"/>
            <a:ext cx="328613" cy="4763"/>
          </a:xfrm>
          <a:prstGeom prst="line">
            <a:avLst/>
          </a:prstGeom>
          <a:noFill/>
          <a:ln w="0">
            <a:solidFill>
              <a:srgbClr val="000000"/>
            </a:solidFill>
            <a:round/>
            <a:headEnd/>
            <a:tailEnd/>
          </a:ln>
        </p:spPr>
        <p:txBody>
          <a:bodyPr/>
          <a:lstStyle/>
          <a:p>
            <a:endParaRPr lang="en-US"/>
          </a:p>
        </p:txBody>
      </p:sp>
      <p:sp>
        <p:nvSpPr>
          <p:cNvPr id="1064" name="Line 40"/>
          <p:cNvSpPr>
            <a:spLocks noChangeShapeType="1"/>
          </p:cNvSpPr>
          <p:nvPr/>
        </p:nvSpPr>
        <p:spPr bwMode="auto">
          <a:xfrm flipH="1">
            <a:off x="3751263" y="2616200"/>
            <a:ext cx="993775" cy="3175"/>
          </a:xfrm>
          <a:prstGeom prst="line">
            <a:avLst/>
          </a:prstGeom>
          <a:noFill/>
          <a:ln w="0">
            <a:solidFill>
              <a:srgbClr val="000000"/>
            </a:solidFill>
            <a:round/>
            <a:headEnd/>
            <a:tailEnd/>
          </a:ln>
        </p:spPr>
        <p:txBody>
          <a:bodyPr/>
          <a:lstStyle/>
          <a:p>
            <a:endParaRPr lang="en-US"/>
          </a:p>
        </p:txBody>
      </p:sp>
      <p:sp>
        <p:nvSpPr>
          <p:cNvPr id="1065" name="Line 41"/>
          <p:cNvSpPr>
            <a:spLocks noChangeShapeType="1"/>
          </p:cNvSpPr>
          <p:nvPr/>
        </p:nvSpPr>
        <p:spPr bwMode="auto">
          <a:xfrm flipH="1">
            <a:off x="3751263" y="2468563"/>
            <a:ext cx="993775" cy="4762"/>
          </a:xfrm>
          <a:prstGeom prst="line">
            <a:avLst/>
          </a:prstGeom>
          <a:noFill/>
          <a:ln w="0">
            <a:solidFill>
              <a:srgbClr val="000000"/>
            </a:solidFill>
            <a:round/>
            <a:headEnd/>
            <a:tailEnd/>
          </a:ln>
        </p:spPr>
        <p:txBody>
          <a:bodyPr/>
          <a:lstStyle/>
          <a:p>
            <a:endParaRPr lang="en-US"/>
          </a:p>
        </p:txBody>
      </p:sp>
      <p:sp>
        <p:nvSpPr>
          <p:cNvPr id="1066" name="Line 42"/>
          <p:cNvSpPr>
            <a:spLocks noChangeShapeType="1"/>
          </p:cNvSpPr>
          <p:nvPr/>
        </p:nvSpPr>
        <p:spPr bwMode="auto">
          <a:xfrm>
            <a:off x="4745038" y="2468563"/>
            <a:ext cx="1158875" cy="7937"/>
          </a:xfrm>
          <a:prstGeom prst="line">
            <a:avLst/>
          </a:prstGeom>
          <a:noFill/>
          <a:ln w="0">
            <a:solidFill>
              <a:srgbClr val="000000"/>
            </a:solidFill>
            <a:round/>
            <a:headEnd/>
            <a:tailEnd/>
          </a:ln>
        </p:spPr>
        <p:txBody>
          <a:bodyPr/>
          <a:lstStyle/>
          <a:p>
            <a:endParaRPr lang="en-US"/>
          </a:p>
        </p:txBody>
      </p:sp>
      <p:sp>
        <p:nvSpPr>
          <p:cNvPr id="1067" name="Line 43"/>
          <p:cNvSpPr>
            <a:spLocks noChangeShapeType="1"/>
          </p:cNvSpPr>
          <p:nvPr/>
        </p:nvSpPr>
        <p:spPr bwMode="auto">
          <a:xfrm>
            <a:off x="4443413" y="2844800"/>
            <a:ext cx="1587" cy="1435100"/>
          </a:xfrm>
          <a:prstGeom prst="line">
            <a:avLst/>
          </a:prstGeom>
          <a:noFill/>
          <a:ln w="0">
            <a:solidFill>
              <a:srgbClr val="000000"/>
            </a:solidFill>
            <a:round/>
            <a:headEnd/>
            <a:tailEnd/>
          </a:ln>
        </p:spPr>
        <p:txBody>
          <a:bodyPr/>
          <a:lstStyle/>
          <a:p>
            <a:endParaRPr lang="en-US"/>
          </a:p>
        </p:txBody>
      </p:sp>
      <p:sp>
        <p:nvSpPr>
          <p:cNvPr id="1068" name="Freeform 44"/>
          <p:cNvSpPr>
            <a:spLocks/>
          </p:cNvSpPr>
          <p:nvPr/>
        </p:nvSpPr>
        <p:spPr bwMode="auto">
          <a:xfrm>
            <a:off x="4591050" y="2844800"/>
            <a:ext cx="430213" cy="4763"/>
          </a:xfrm>
          <a:custGeom>
            <a:avLst/>
            <a:gdLst>
              <a:gd name="T0" fmla="*/ 430213 w 313"/>
              <a:gd name="T1" fmla="*/ 0 h 4763"/>
              <a:gd name="T2" fmla="*/ 0 w 313"/>
              <a:gd name="T3" fmla="*/ 0 h 4763"/>
              <a:gd name="T4" fmla="*/ 4123 w 313"/>
              <a:gd name="T5" fmla="*/ 0 h 4763"/>
              <a:gd name="T6" fmla="*/ 0 60000 65536"/>
              <a:gd name="T7" fmla="*/ 0 60000 65536"/>
              <a:gd name="T8" fmla="*/ 0 60000 65536"/>
              <a:gd name="T9" fmla="*/ 0 w 313"/>
              <a:gd name="T10" fmla="*/ 0 h 4763"/>
              <a:gd name="T11" fmla="*/ 313 w 313"/>
              <a:gd name="T12" fmla="*/ 4763 h 4763"/>
            </a:gdLst>
            <a:ahLst/>
            <a:cxnLst>
              <a:cxn ang="T6">
                <a:pos x="T0" y="T1"/>
              </a:cxn>
              <a:cxn ang="T7">
                <a:pos x="T2" y="T3"/>
              </a:cxn>
              <a:cxn ang="T8">
                <a:pos x="T4" y="T5"/>
              </a:cxn>
            </a:cxnLst>
            <a:rect l="T9" t="T10" r="T11" b="T12"/>
            <a:pathLst>
              <a:path w="313" h="4763">
                <a:moveTo>
                  <a:pt x="313" y="0"/>
                </a:moveTo>
                <a:lnTo>
                  <a:pt x="0" y="0"/>
                </a:lnTo>
                <a:lnTo>
                  <a:pt x="3" y="0"/>
                </a:lnTo>
              </a:path>
            </a:pathLst>
          </a:custGeom>
          <a:noFill/>
          <a:ln w="0">
            <a:solidFill>
              <a:srgbClr val="000000"/>
            </a:solidFill>
            <a:round/>
            <a:headEnd/>
            <a:tailEnd/>
          </a:ln>
        </p:spPr>
        <p:txBody>
          <a:bodyPr/>
          <a:lstStyle/>
          <a:p>
            <a:endParaRPr lang="en-US"/>
          </a:p>
        </p:txBody>
      </p:sp>
      <p:sp>
        <p:nvSpPr>
          <p:cNvPr id="1069" name="Line 45"/>
          <p:cNvSpPr>
            <a:spLocks noChangeShapeType="1"/>
          </p:cNvSpPr>
          <p:nvPr/>
        </p:nvSpPr>
        <p:spPr bwMode="auto">
          <a:xfrm>
            <a:off x="4114800" y="2844800"/>
            <a:ext cx="1588" cy="1435100"/>
          </a:xfrm>
          <a:prstGeom prst="line">
            <a:avLst/>
          </a:prstGeom>
          <a:noFill/>
          <a:ln w="0">
            <a:solidFill>
              <a:srgbClr val="000000"/>
            </a:solidFill>
            <a:round/>
            <a:headEnd/>
            <a:tailEnd/>
          </a:ln>
        </p:spPr>
        <p:txBody>
          <a:bodyPr/>
          <a:lstStyle/>
          <a:p>
            <a:endParaRPr lang="en-US"/>
          </a:p>
        </p:txBody>
      </p:sp>
      <p:sp>
        <p:nvSpPr>
          <p:cNvPr id="1070" name="Line 46"/>
          <p:cNvSpPr>
            <a:spLocks noChangeShapeType="1"/>
          </p:cNvSpPr>
          <p:nvPr/>
        </p:nvSpPr>
        <p:spPr bwMode="auto">
          <a:xfrm>
            <a:off x="4003675" y="2844800"/>
            <a:ext cx="0" cy="1435100"/>
          </a:xfrm>
          <a:prstGeom prst="line">
            <a:avLst/>
          </a:prstGeom>
          <a:noFill/>
          <a:ln w="0">
            <a:solidFill>
              <a:srgbClr val="000000"/>
            </a:solidFill>
            <a:round/>
            <a:headEnd/>
            <a:tailEnd/>
          </a:ln>
        </p:spPr>
        <p:txBody>
          <a:bodyPr/>
          <a:lstStyle/>
          <a:p>
            <a:endParaRPr lang="en-US"/>
          </a:p>
        </p:txBody>
      </p:sp>
      <p:sp>
        <p:nvSpPr>
          <p:cNvPr id="1071" name="Line 47"/>
          <p:cNvSpPr>
            <a:spLocks noChangeShapeType="1"/>
          </p:cNvSpPr>
          <p:nvPr/>
        </p:nvSpPr>
        <p:spPr bwMode="auto">
          <a:xfrm>
            <a:off x="3757613" y="2844800"/>
            <a:ext cx="1587" cy="1435100"/>
          </a:xfrm>
          <a:prstGeom prst="line">
            <a:avLst/>
          </a:prstGeom>
          <a:noFill/>
          <a:ln w="0">
            <a:solidFill>
              <a:srgbClr val="000000"/>
            </a:solidFill>
            <a:round/>
            <a:headEnd/>
            <a:tailEnd/>
          </a:ln>
        </p:spPr>
        <p:txBody>
          <a:bodyPr/>
          <a:lstStyle/>
          <a:p>
            <a:endParaRPr lang="en-US"/>
          </a:p>
        </p:txBody>
      </p:sp>
      <p:sp>
        <p:nvSpPr>
          <p:cNvPr id="1072" name="Line 48"/>
          <p:cNvSpPr>
            <a:spLocks noChangeShapeType="1"/>
          </p:cNvSpPr>
          <p:nvPr/>
        </p:nvSpPr>
        <p:spPr bwMode="auto">
          <a:xfrm>
            <a:off x="3646488" y="2844800"/>
            <a:ext cx="0" cy="1435100"/>
          </a:xfrm>
          <a:prstGeom prst="line">
            <a:avLst/>
          </a:prstGeom>
          <a:noFill/>
          <a:ln w="0">
            <a:solidFill>
              <a:srgbClr val="000000"/>
            </a:solidFill>
            <a:round/>
            <a:headEnd/>
            <a:tailEnd/>
          </a:ln>
        </p:spPr>
        <p:txBody>
          <a:bodyPr/>
          <a:lstStyle/>
          <a:p>
            <a:endParaRPr lang="en-US"/>
          </a:p>
        </p:txBody>
      </p:sp>
      <p:sp>
        <p:nvSpPr>
          <p:cNvPr id="1073" name="Line 49"/>
          <p:cNvSpPr>
            <a:spLocks noChangeShapeType="1"/>
          </p:cNvSpPr>
          <p:nvPr/>
        </p:nvSpPr>
        <p:spPr bwMode="auto">
          <a:xfrm>
            <a:off x="2189163" y="3675063"/>
            <a:ext cx="1587" cy="604837"/>
          </a:xfrm>
          <a:prstGeom prst="line">
            <a:avLst/>
          </a:prstGeom>
          <a:noFill/>
          <a:ln w="0">
            <a:solidFill>
              <a:srgbClr val="000000"/>
            </a:solidFill>
            <a:round/>
            <a:headEnd/>
            <a:tailEnd/>
          </a:ln>
        </p:spPr>
        <p:txBody>
          <a:bodyPr/>
          <a:lstStyle/>
          <a:p>
            <a:endParaRPr lang="en-US"/>
          </a:p>
        </p:txBody>
      </p:sp>
      <p:sp>
        <p:nvSpPr>
          <p:cNvPr id="1074" name="Line 50"/>
          <p:cNvSpPr>
            <a:spLocks noChangeShapeType="1"/>
          </p:cNvSpPr>
          <p:nvPr/>
        </p:nvSpPr>
        <p:spPr bwMode="auto">
          <a:xfrm>
            <a:off x="2354263" y="3675063"/>
            <a:ext cx="1587" cy="604837"/>
          </a:xfrm>
          <a:prstGeom prst="line">
            <a:avLst/>
          </a:prstGeom>
          <a:noFill/>
          <a:ln w="0">
            <a:solidFill>
              <a:srgbClr val="000000"/>
            </a:solidFill>
            <a:round/>
            <a:headEnd/>
            <a:tailEnd/>
          </a:ln>
        </p:spPr>
        <p:txBody>
          <a:bodyPr/>
          <a:lstStyle/>
          <a:p>
            <a:endParaRPr lang="en-US"/>
          </a:p>
        </p:txBody>
      </p:sp>
      <p:sp>
        <p:nvSpPr>
          <p:cNvPr id="1075" name="Line 51"/>
          <p:cNvSpPr>
            <a:spLocks noChangeShapeType="1"/>
          </p:cNvSpPr>
          <p:nvPr/>
        </p:nvSpPr>
        <p:spPr bwMode="auto">
          <a:xfrm>
            <a:off x="3343275" y="3675063"/>
            <a:ext cx="1588" cy="604837"/>
          </a:xfrm>
          <a:prstGeom prst="line">
            <a:avLst/>
          </a:prstGeom>
          <a:noFill/>
          <a:ln w="0">
            <a:solidFill>
              <a:srgbClr val="000000"/>
            </a:solidFill>
            <a:round/>
            <a:headEnd/>
            <a:tailEnd/>
          </a:ln>
        </p:spPr>
        <p:txBody>
          <a:bodyPr/>
          <a:lstStyle/>
          <a:p>
            <a:endParaRPr lang="en-US"/>
          </a:p>
        </p:txBody>
      </p:sp>
      <p:sp>
        <p:nvSpPr>
          <p:cNvPr id="1076" name="Line 52"/>
          <p:cNvSpPr>
            <a:spLocks noChangeShapeType="1"/>
          </p:cNvSpPr>
          <p:nvPr/>
        </p:nvSpPr>
        <p:spPr bwMode="auto">
          <a:xfrm flipV="1">
            <a:off x="2354263" y="3221038"/>
            <a:ext cx="1587" cy="454025"/>
          </a:xfrm>
          <a:prstGeom prst="line">
            <a:avLst/>
          </a:prstGeom>
          <a:noFill/>
          <a:ln w="0">
            <a:solidFill>
              <a:srgbClr val="000000"/>
            </a:solidFill>
            <a:round/>
            <a:headEnd/>
            <a:tailEnd/>
          </a:ln>
        </p:spPr>
        <p:txBody>
          <a:bodyPr/>
          <a:lstStyle/>
          <a:p>
            <a:endParaRPr lang="en-US"/>
          </a:p>
        </p:txBody>
      </p:sp>
      <p:sp>
        <p:nvSpPr>
          <p:cNvPr id="1077" name="Line 53"/>
          <p:cNvSpPr>
            <a:spLocks noChangeShapeType="1"/>
          </p:cNvSpPr>
          <p:nvPr/>
        </p:nvSpPr>
        <p:spPr bwMode="auto">
          <a:xfrm flipV="1">
            <a:off x="2189163" y="3221038"/>
            <a:ext cx="1587" cy="454025"/>
          </a:xfrm>
          <a:prstGeom prst="line">
            <a:avLst/>
          </a:prstGeom>
          <a:noFill/>
          <a:ln w="0">
            <a:solidFill>
              <a:srgbClr val="000000"/>
            </a:solidFill>
            <a:round/>
            <a:headEnd/>
            <a:tailEnd/>
          </a:ln>
        </p:spPr>
        <p:txBody>
          <a:bodyPr/>
          <a:lstStyle/>
          <a:p>
            <a:endParaRPr lang="en-US"/>
          </a:p>
        </p:txBody>
      </p:sp>
      <p:sp>
        <p:nvSpPr>
          <p:cNvPr id="1078" name="Line 54"/>
          <p:cNvSpPr>
            <a:spLocks noChangeShapeType="1"/>
          </p:cNvSpPr>
          <p:nvPr/>
        </p:nvSpPr>
        <p:spPr bwMode="auto">
          <a:xfrm flipV="1">
            <a:off x="3343275" y="3221038"/>
            <a:ext cx="1588" cy="454025"/>
          </a:xfrm>
          <a:prstGeom prst="line">
            <a:avLst/>
          </a:prstGeom>
          <a:noFill/>
          <a:ln w="0">
            <a:solidFill>
              <a:srgbClr val="000000"/>
            </a:solidFill>
            <a:round/>
            <a:headEnd/>
            <a:tailEnd/>
          </a:ln>
        </p:spPr>
        <p:txBody>
          <a:bodyPr/>
          <a:lstStyle/>
          <a:p>
            <a:endParaRPr lang="en-US"/>
          </a:p>
        </p:txBody>
      </p:sp>
      <p:sp>
        <p:nvSpPr>
          <p:cNvPr id="1079" name="Line 55"/>
          <p:cNvSpPr>
            <a:spLocks noChangeShapeType="1"/>
          </p:cNvSpPr>
          <p:nvPr/>
        </p:nvSpPr>
        <p:spPr bwMode="auto">
          <a:xfrm>
            <a:off x="4414838" y="2239963"/>
            <a:ext cx="606425" cy="0"/>
          </a:xfrm>
          <a:prstGeom prst="line">
            <a:avLst/>
          </a:prstGeom>
          <a:noFill/>
          <a:ln w="0">
            <a:solidFill>
              <a:srgbClr val="000000"/>
            </a:solidFill>
            <a:round/>
            <a:headEnd/>
            <a:tailEnd/>
          </a:ln>
        </p:spPr>
        <p:txBody>
          <a:bodyPr/>
          <a:lstStyle/>
          <a:p>
            <a:endParaRPr lang="en-US"/>
          </a:p>
        </p:txBody>
      </p:sp>
      <p:sp>
        <p:nvSpPr>
          <p:cNvPr id="1080" name="Line 56"/>
          <p:cNvSpPr>
            <a:spLocks noChangeShapeType="1"/>
          </p:cNvSpPr>
          <p:nvPr/>
        </p:nvSpPr>
        <p:spPr bwMode="auto">
          <a:xfrm>
            <a:off x="5021263" y="2239963"/>
            <a:ext cx="844550" cy="149225"/>
          </a:xfrm>
          <a:prstGeom prst="line">
            <a:avLst/>
          </a:prstGeom>
          <a:noFill/>
          <a:ln w="0">
            <a:solidFill>
              <a:srgbClr val="000000"/>
            </a:solidFill>
            <a:round/>
            <a:headEnd/>
            <a:tailEnd/>
          </a:ln>
        </p:spPr>
        <p:txBody>
          <a:bodyPr/>
          <a:lstStyle/>
          <a:p>
            <a:endParaRPr lang="en-US"/>
          </a:p>
        </p:txBody>
      </p:sp>
      <p:sp>
        <p:nvSpPr>
          <p:cNvPr id="1081" name="Line 57"/>
          <p:cNvSpPr>
            <a:spLocks noChangeShapeType="1"/>
          </p:cNvSpPr>
          <p:nvPr/>
        </p:nvSpPr>
        <p:spPr bwMode="auto">
          <a:xfrm flipV="1">
            <a:off x="5970588" y="2239963"/>
            <a:ext cx="835025" cy="153987"/>
          </a:xfrm>
          <a:prstGeom prst="line">
            <a:avLst/>
          </a:prstGeom>
          <a:noFill/>
          <a:ln w="0">
            <a:solidFill>
              <a:srgbClr val="000000"/>
            </a:solidFill>
            <a:round/>
            <a:headEnd/>
            <a:tailEnd/>
          </a:ln>
        </p:spPr>
        <p:txBody>
          <a:bodyPr/>
          <a:lstStyle/>
          <a:p>
            <a:endParaRPr lang="en-US"/>
          </a:p>
        </p:txBody>
      </p:sp>
      <p:sp>
        <p:nvSpPr>
          <p:cNvPr id="1082" name="Line 58"/>
          <p:cNvSpPr>
            <a:spLocks noChangeShapeType="1"/>
          </p:cNvSpPr>
          <p:nvPr/>
        </p:nvSpPr>
        <p:spPr bwMode="auto">
          <a:xfrm>
            <a:off x="6805613" y="2239963"/>
            <a:ext cx="1114425" cy="0"/>
          </a:xfrm>
          <a:prstGeom prst="line">
            <a:avLst/>
          </a:prstGeom>
          <a:noFill/>
          <a:ln w="0">
            <a:solidFill>
              <a:srgbClr val="000000"/>
            </a:solidFill>
            <a:round/>
            <a:headEnd/>
            <a:tailEnd/>
          </a:ln>
        </p:spPr>
        <p:txBody>
          <a:bodyPr/>
          <a:lstStyle/>
          <a:p>
            <a:endParaRPr lang="en-US"/>
          </a:p>
        </p:txBody>
      </p:sp>
      <p:sp>
        <p:nvSpPr>
          <p:cNvPr id="1083" name="Line 59"/>
          <p:cNvSpPr>
            <a:spLocks noChangeShapeType="1"/>
          </p:cNvSpPr>
          <p:nvPr/>
        </p:nvSpPr>
        <p:spPr bwMode="auto">
          <a:xfrm>
            <a:off x="6805613" y="2844800"/>
            <a:ext cx="1114425" cy="4763"/>
          </a:xfrm>
          <a:prstGeom prst="line">
            <a:avLst/>
          </a:prstGeom>
          <a:noFill/>
          <a:ln w="0">
            <a:solidFill>
              <a:srgbClr val="000000"/>
            </a:solidFill>
            <a:round/>
            <a:headEnd/>
            <a:tailEnd/>
          </a:ln>
        </p:spPr>
        <p:txBody>
          <a:bodyPr/>
          <a:lstStyle/>
          <a:p>
            <a:endParaRPr lang="en-US"/>
          </a:p>
        </p:txBody>
      </p:sp>
      <p:sp>
        <p:nvSpPr>
          <p:cNvPr id="1084" name="Line 60"/>
          <p:cNvSpPr>
            <a:spLocks noChangeShapeType="1"/>
          </p:cNvSpPr>
          <p:nvPr/>
        </p:nvSpPr>
        <p:spPr bwMode="auto">
          <a:xfrm flipH="1">
            <a:off x="2344738" y="2500313"/>
            <a:ext cx="1274762" cy="4762"/>
          </a:xfrm>
          <a:prstGeom prst="line">
            <a:avLst/>
          </a:prstGeom>
          <a:noFill/>
          <a:ln w="0">
            <a:solidFill>
              <a:srgbClr val="000000"/>
            </a:solidFill>
            <a:round/>
            <a:headEnd/>
            <a:tailEnd/>
          </a:ln>
        </p:spPr>
        <p:txBody>
          <a:bodyPr/>
          <a:lstStyle/>
          <a:p>
            <a:endParaRPr lang="en-US"/>
          </a:p>
        </p:txBody>
      </p:sp>
      <p:sp>
        <p:nvSpPr>
          <p:cNvPr id="1085" name="Line 61"/>
          <p:cNvSpPr>
            <a:spLocks noChangeShapeType="1"/>
          </p:cNvSpPr>
          <p:nvPr/>
        </p:nvSpPr>
        <p:spPr bwMode="auto">
          <a:xfrm flipH="1">
            <a:off x="2344738" y="2574925"/>
            <a:ext cx="1274762" cy="4763"/>
          </a:xfrm>
          <a:prstGeom prst="line">
            <a:avLst/>
          </a:prstGeom>
          <a:noFill/>
          <a:ln w="0">
            <a:solidFill>
              <a:srgbClr val="000000"/>
            </a:solidFill>
            <a:round/>
            <a:headEnd/>
            <a:tailEnd/>
          </a:ln>
        </p:spPr>
        <p:txBody>
          <a:bodyPr/>
          <a:lstStyle/>
          <a:p>
            <a:endParaRPr lang="en-US"/>
          </a:p>
        </p:txBody>
      </p:sp>
      <p:sp>
        <p:nvSpPr>
          <p:cNvPr id="1086" name="Line 62"/>
          <p:cNvSpPr>
            <a:spLocks noChangeShapeType="1"/>
          </p:cNvSpPr>
          <p:nvPr/>
        </p:nvSpPr>
        <p:spPr bwMode="auto">
          <a:xfrm flipV="1">
            <a:off x="2189163" y="2844800"/>
            <a:ext cx="1587" cy="376238"/>
          </a:xfrm>
          <a:prstGeom prst="line">
            <a:avLst/>
          </a:prstGeom>
          <a:noFill/>
          <a:ln w="0">
            <a:solidFill>
              <a:srgbClr val="000000"/>
            </a:solidFill>
            <a:round/>
            <a:headEnd/>
            <a:tailEnd/>
          </a:ln>
        </p:spPr>
        <p:txBody>
          <a:bodyPr/>
          <a:lstStyle/>
          <a:p>
            <a:endParaRPr lang="en-US"/>
          </a:p>
        </p:txBody>
      </p:sp>
      <p:sp>
        <p:nvSpPr>
          <p:cNvPr id="1087" name="Line 63"/>
          <p:cNvSpPr>
            <a:spLocks noChangeShapeType="1"/>
          </p:cNvSpPr>
          <p:nvPr/>
        </p:nvSpPr>
        <p:spPr bwMode="auto">
          <a:xfrm flipV="1">
            <a:off x="2354263" y="2844800"/>
            <a:ext cx="1587" cy="376238"/>
          </a:xfrm>
          <a:prstGeom prst="line">
            <a:avLst/>
          </a:prstGeom>
          <a:noFill/>
          <a:ln w="0">
            <a:solidFill>
              <a:srgbClr val="000000"/>
            </a:solidFill>
            <a:round/>
            <a:headEnd/>
            <a:tailEnd/>
          </a:ln>
        </p:spPr>
        <p:txBody>
          <a:bodyPr/>
          <a:lstStyle/>
          <a:p>
            <a:endParaRPr lang="en-US"/>
          </a:p>
        </p:txBody>
      </p:sp>
      <p:sp>
        <p:nvSpPr>
          <p:cNvPr id="1088" name="Line 64"/>
          <p:cNvSpPr>
            <a:spLocks noChangeShapeType="1"/>
          </p:cNvSpPr>
          <p:nvPr/>
        </p:nvSpPr>
        <p:spPr bwMode="auto">
          <a:xfrm flipH="1" flipV="1">
            <a:off x="3178175" y="2844800"/>
            <a:ext cx="6350" cy="1414463"/>
          </a:xfrm>
          <a:prstGeom prst="line">
            <a:avLst/>
          </a:prstGeom>
          <a:noFill/>
          <a:ln w="0">
            <a:solidFill>
              <a:srgbClr val="000000"/>
            </a:solidFill>
            <a:round/>
            <a:headEnd/>
            <a:tailEnd/>
          </a:ln>
        </p:spPr>
        <p:txBody>
          <a:bodyPr/>
          <a:lstStyle/>
          <a:p>
            <a:endParaRPr lang="en-US"/>
          </a:p>
        </p:txBody>
      </p:sp>
      <p:sp>
        <p:nvSpPr>
          <p:cNvPr id="1089" name="Line 65"/>
          <p:cNvSpPr>
            <a:spLocks noChangeShapeType="1"/>
          </p:cNvSpPr>
          <p:nvPr/>
        </p:nvSpPr>
        <p:spPr bwMode="auto">
          <a:xfrm flipV="1">
            <a:off x="3343275" y="2844800"/>
            <a:ext cx="1588" cy="376238"/>
          </a:xfrm>
          <a:prstGeom prst="line">
            <a:avLst/>
          </a:prstGeom>
          <a:noFill/>
          <a:ln w="0">
            <a:solidFill>
              <a:srgbClr val="000000"/>
            </a:solidFill>
            <a:round/>
            <a:headEnd/>
            <a:tailEnd/>
          </a:ln>
        </p:spPr>
        <p:txBody>
          <a:bodyPr/>
          <a:lstStyle/>
          <a:p>
            <a:endParaRPr lang="en-US"/>
          </a:p>
        </p:txBody>
      </p:sp>
      <p:sp>
        <p:nvSpPr>
          <p:cNvPr id="1090" name="Line 66"/>
          <p:cNvSpPr>
            <a:spLocks noChangeShapeType="1"/>
          </p:cNvSpPr>
          <p:nvPr/>
        </p:nvSpPr>
        <p:spPr bwMode="auto">
          <a:xfrm>
            <a:off x="2354263" y="2844800"/>
            <a:ext cx="804862" cy="4763"/>
          </a:xfrm>
          <a:prstGeom prst="line">
            <a:avLst/>
          </a:prstGeom>
          <a:noFill/>
          <a:ln w="0">
            <a:solidFill>
              <a:srgbClr val="000000"/>
            </a:solidFill>
            <a:round/>
            <a:headEnd/>
            <a:tailEnd/>
          </a:ln>
        </p:spPr>
        <p:txBody>
          <a:bodyPr/>
          <a:lstStyle/>
          <a:p>
            <a:endParaRPr lang="en-US"/>
          </a:p>
        </p:txBody>
      </p:sp>
      <p:sp>
        <p:nvSpPr>
          <p:cNvPr id="1091" name="Line 67"/>
          <p:cNvSpPr>
            <a:spLocks noChangeShapeType="1"/>
          </p:cNvSpPr>
          <p:nvPr/>
        </p:nvSpPr>
        <p:spPr bwMode="auto">
          <a:xfrm flipH="1">
            <a:off x="995363" y="2844800"/>
            <a:ext cx="1193800" cy="4763"/>
          </a:xfrm>
          <a:prstGeom prst="line">
            <a:avLst/>
          </a:prstGeom>
          <a:noFill/>
          <a:ln w="0">
            <a:solidFill>
              <a:srgbClr val="000000"/>
            </a:solidFill>
            <a:round/>
            <a:headEnd/>
            <a:tailEnd/>
          </a:ln>
        </p:spPr>
        <p:txBody>
          <a:bodyPr/>
          <a:lstStyle/>
          <a:p>
            <a:endParaRPr lang="en-US"/>
          </a:p>
        </p:txBody>
      </p:sp>
      <p:sp>
        <p:nvSpPr>
          <p:cNvPr id="1092" name="Line 68"/>
          <p:cNvSpPr>
            <a:spLocks noChangeShapeType="1"/>
          </p:cNvSpPr>
          <p:nvPr/>
        </p:nvSpPr>
        <p:spPr bwMode="auto">
          <a:xfrm>
            <a:off x="3343275" y="2844800"/>
            <a:ext cx="260350" cy="4763"/>
          </a:xfrm>
          <a:prstGeom prst="line">
            <a:avLst/>
          </a:prstGeom>
          <a:noFill/>
          <a:ln w="0">
            <a:solidFill>
              <a:srgbClr val="000000"/>
            </a:solidFill>
            <a:round/>
            <a:headEnd/>
            <a:tailEnd/>
          </a:ln>
        </p:spPr>
        <p:txBody>
          <a:bodyPr/>
          <a:lstStyle/>
          <a:p>
            <a:endParaRPr lang="en-US"/>
          </a:p>
        </p:txBody>
      </p:sp>
      <p:sp>
        <p:nvSpPr>
          <p:cNvPr id="1093" name="Line 69"/>
          <p:cNvSpPr>
            <a:spLocks noChangeShapeType="1"/>
          </p:cNvSpPr>
          <p:nvPr/>
        </p:nvSpPr>
        <p:spPr bwMode="auto">
          <a:xfrm flipV="1">
            <a:off x="5021263" y="2690813"/>
            <a:ext cx="831850" cy="153987"/>
          </a:xfrm>
          <a:prstGeom prst="line">
            <a:avLst/>
          </a:prstGeom>
          <a:noFill/>
          <a:ln w="0">
            <a:solidFill>
              <a:srgbClr val="000000"/>
            </a:solidFill>
            <a:round/>
            <a:headEnd/>
            <a:tailEnd/>
          </a:ln>
        </p:spPr>
        <p:txBody>
          <a:bodyPr/>
          <a:lstStyle/>
          <a:p>
            <a:endParaRPr lang="en-US"/>
          </a:p>
        </p:txBody>
      </p:sp>
      <p:sp>
        <p:nvSpPr>
          <p:cNvPr id="1094" name="Line 70"/>
          <p:cNvSpPr>
            <a:spLocks noChangeShapeType="1"/>
          </p:cNvSpPr>
          <p:nvPr/>
        </p:nvSpPr>
        <p:spPr bwMode="auto">
          <a:xfrm>
            <a:off x="5980113" y="2681288"/>
            <a:ext cx="825500" cy="163512"/>
          </a:xfrm>
          <a:prstGeom prst="line">
            <a:avLst/>
          </a:prstGeom>
          <a:noFill/>
          <a:ln w="0">
            <a:solidFill>
              <a:srgbClr val="000000"/>
            </a:solidFill>
            <a:round/>
            <a:headEnd/>
            <a:tailEnd/>
          </a:ln>
        </p:spPr>
        <p:txBody>
          <a:bodyPr/>
          <a:lstStyle/>
          <a:p>
            <a:endParaRPr lang="en-US"/>
          </a:p>
        </p:txBody>
      </p:sp>
      <p:sp>
        <p:nvSpPr>
          <p:cNvPr id="1095" name="Line 71"/>
          <p:cNvSpPr>
            <a:spLocks noChangeShapeType="1"/>
          </p:cNvSpPr>
          <p:nvPr/>
        </p:nvSpPr>
        <p:spPr bwMode="auto">
          <a:xfrm flipH="1">
            <a:off x="1001713" y="2239963"/>
            <a:ext cx="2566987" cy="0"/>
          </a:xfrm>
          <a:prstGeom prst="line">
            <a:avLst/>
          </a:prstGeom>
          <a:noFill/>
          <a:ln w="0">
            <a:solidFill>
              <a:srgbClr val="000000"/>
            </a:solidFill>
            <a:round/>
            <a:headEnd/>
            <a:tailEnd/>
          </a:ln>
        </p:spPr>
        <p:txBody>
          <a:bodyPr/>
          <a:lstStyle/>
          <a:p>
            <a:endParaRPr lang="en-US"/>
          </a:p>
        </p:txBody>
      </p:sp>
      <p:sp>
        <p:nvSpPr>
          <p:cNvPr id="1096" name="Line 72"/>
          <p:cNvSpPr>
            <a:spLocks noChangeShapeType="1"/>
          </p:cNvSpPr>
          <p:nvPr/>
        </p:nvSpPr>
        <p:spPr bwMode="auto">
          <a:xfrm>
            <a:off x="1787525" y="3556000"/>
            <a:ext cx="22225" cy="25400"/>
          </a:xfrm>
          <a:prstGeom prst="line">
            <a:avLst/>
          </a:prstGeom>
          <a:noFill/>
          <a:ln w="0">
            <a:solidFill>
              <a:srgbClr val="000000"/>
            </a:solidFill>
            <a:round/>
            <a:headEnd/>
            <a:tailEnd/>
          </a:ln>
        </p:spPr>
        <p:txBody>
          <a:bodyPr/>
          <a:lstStyle/>
          <a:p>
            <a:endParaRPr lang="en-US"/>
          </a:p>
        </p:txBody>
      </p:sp>
      <p:sp>
        <p:nvSpPr>
          <p:cNvPr id="1097" name="Rectangle 73"/>
          <p:cNvSpPr>
            <a:spLocks noChangeArrowheads="1"/>
          </p:cNvSpPr>
          <p:nvPr/>
        </p:nvSpPr>
        <p:spPr bwMode="auto">
          <a:xfrm>
            <a:off x="1069975" y="1773238"/>
            <a:ext cx="2647950" cy="136525"/>
          </a:xfrm>
          <a:prstGeom prst="rect">
            <a:avLst/>
          </a:prstGeom>
          <a:noFill/>
          <a:ln w="9525">
            <a:noFill/>
            <a:miter lim="800000"/>
            <a:headEnd/>
            <a:tailEnd/>
          </a:ln>
        </p:spPr>
        <p:txBody>
          <a:bodyPr lIns="0" tIns="0" rIns="0" bIns="0">
            <a:spAutoFit/>
          </a:bodyPr>
          <a:lstStyle/>
          <a:p>
            <a:r>
              <a:rPr lang="en-US" sz="900" b="1">
                <a:solidFill>
                  <a:srgbClr val="000000"/>
                </a:solidFill>
              </a:rPr>
              <a:t>Laminar flow Sample Capillary</a:t>
            </a:r>
            <a:endParaRPr lang="en-US" sz="900" b="1"/>
          </a:p>
        </p:txBody>
      </p:sp>
      <p:sp>
        <p:nvSpPr>
          <p:cNvPr id="1098" name="Rectangle 74"/>
          <p:cNvSpPr>
            <a:spLocks noChangeArrowheads="1"/>
          </p:cNvSpPr>
          <p:nvPr/>
        </p:nvSpPr>
        <p:spPr bwMode="auto">
          <a:xfrm>
            <a:off x="4154488" y="1746250"/>
            <a:ext cx="14541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Secondary Transport Tube</a:t>
            </a:r>
            <a:endParaRPr lang="en-US" sz="900" b="1"/>
          </a:p>
        </p:txBody>
      </p:sp>
      <p:sp>
        <p:nvSpPr>
          <p:cNvPr id="1099" name="Rectangle 75"/>
          <p:cNvSpPr>
            <a:spLocks noChangeArrowheads="1"/>
          </p:cNvSpPr>
          <p:nvPr/>
        </p:nvSpPr>
        <p:spPr bwMode="auto">
          <a:xfrm>
            <a:off x="2971800" y="1447800"/>
            <a:ext cx="1035050" cy="273050"/>
          </a:xfrm>
          <a:prstGeom prst="rect">
            <a:avLst/>
          </a:prstGeom>
          <a:noFill/>
          <a:ln w="9525">
            <a:noFill/>
            <a:miter lim="800000"/>
            <a:headEnd/>
            <a:tailEnd/>
          </a:ln>
        </p:spPr>
        <p:txBody>
          <a:bodyPr wrap="none" lIns="0" tIns="0" rIns="0" bIns="0">
            <a:spAutoFit/>
          </a:bodyPr>
          <a:lstStyle/>
          <a:p>
            <a:r>
              <a:rPr lang="en-US" sz="900" b="1">
                <a:solidFill>
                  <a:srgbClr val="000000"/>
                </a:solidFill>
              </a:rPr>
              <a:t>Primary Mixing </a:t>
            </a:r>
          </a:p>
          <a:p>
            <a:r>
              <a:rPr lang="en-US" sz="900" b="1">
                <a:solidFill>
                  <a:srgbClr val="000000"/>
                </a:solidFill>
              </a:rPr>
              <a:t>Chamber (vacuum)</a:t>
            </a:r>
            <a:endParaRPr lang="en-US" sz="900" b="1"/>
          </a:p>
        </p:txBody>
      </p:sp>
      <p:sp>
        <p:nvSpPr>
          <p:cNvPr id="1100" name="Rectangle 76"/>
          <p:cNvSpPr>
            <a:spLocks noChangeArrowheads="1"/>
          </p:cNvSpPr>
          <p:nvPr/>
        </p:nvSpPr>
        <p:spPr bwMode="auto">
          <a:xfrm>
            <a:off x="5715000" y="1524000"/>
            <a:ext cx="9779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Secondary Mixing</a:t>
            </a:r>
            <a:endParaRPr lang="en-US" sz="900" b="1"/>
          </a:p>
        </p:txBody>
      </p:sp>
      <p:sp>
        <p:nvSpPr>
          <p:cNvPr id="1101" name="Line 77"/>
          <p:cNvSpPr>
            <a:spLocks noChangeShapeType="1"/>
          </p:cNvSpPr>
          <p:nvPr/>
        </p:nvSpPr>
        <p:spPr bwMode="auto">
          <a:xfrm>
            <a:off x="4287838" y="2611438"/>
            <a:ext cx="1587" cy="228600"/>
          </a:xfrm>
          <a:prstGeom prst="line">
            <a:avLst/>
          </a:prstGeom>
          <a:noFill/>
          <a:ln w="44450">
            <a:pattFill prst="dkDnDiag">
              <a:fgClr>
                <a:srgbClr val="000000"/>
              </a:fgClr>
              <a:bgClr>
                <a:srgbClr val="FFFFFF"/>
              </a:bgClr>
            </a:pattFill>
            <a:round/>
            <a:headEnd/>
            <a:tailEnd/>
          </a:ln>
        </p:spPr>
        <p:txBody>
          <a:bodyPr/>
          <a:lstStyle/>
          <a:p>
            <a:endParaRPr lang="en-US"/>
          </a:p>
        </p:txBody>
      </p:sp>
      <p:sp>
        <p:nvSpPr>
          <p:cNvPr id="1102" name="Freeform 78"/>
          <p:cNvSpPr>
            <a:spLocks/>
          </p:cNvSpPr>
          <p:nvPr/>
        </p:nvSpPr>
        <p:spPr bwMode="auto">
          <a:xfrm>
            <a:off x="5862638" y="2389188"/>
            <a:ext cx="141287" cy="4762"/>
          </a:xfrm>
          <a:custGeom>
            <a:avLst/>
            <a:gdLst>
              <a:gd name="T0" fmla="*/ 0 w 102"/>
              <a:gd name="T1" fmla="*/ 0 h 4762"/>
              <a:gd name="T2" fmla="*/ 137132 w 102"/>
              <a:gd name="T3" fmla="*/ 0 h 4762"/>
              <a:gd name="T4" fmla="*/ 141287 w 102"/>
              <a:gd name="T5" fmla="*/ 0 h 4762"/>
              <a:gd name="T6" fmla="*/ 0 60000 65536"/>
              <a:gd name="T7" fmla="*/ 0 60000 65536"/>
              <a:gd name="T8" fmla="*/ 0 60000 65536"/>
              <a:gd name="T9" fmla="*/ 0 w 102"/>
              <a:gd name="T10" fmla="*/ 0 h 4762"/>
              <a:gd name="T11" fmla="*/ 102 w 102"/>
              <a:gd name="T12" fmla="*/ 4762 h 4762"/>
            </a:gdLst>
            <a:ahLst/>
            <a:cxnLst>
              <a:cxn ang="T6">
                <a:pos x="T0" y="T1"/>
              </a:cxn>
              <a:cxn ang="T7">
                <a:pos x="T2" y="T3"/>
              </a:cxn>
              <a:cxn ang="T8">
                <a:pos x="T4" y="T5"/>
              </a:cxn>
            </a:cxnLst>
            <a:rect l="T9" t="T10" r="T11" b="T12"/>
            <a:pathLst>
              <a:path w="102" h="4762">
                <a:moveTo>
                  <a:pt x="0" y="0"/>
                </a:moveTo>
                <a:lnTo>
                  <a:pt x="99" y="0"/>
                </a:lnTo>
                <a:lnTo>
                  <a:pt x="102" y="0"/>
                </a:lnTo>
              </a:path>
            </a:pathLst>
          </a:custGeom>
          <a:noFill/>
          <a:ln w="0">
            <a:solidFill>
              <a:srgbClr val="000000"/>
            </a:solidFill>
            <a:round/>
            <a:headEnd/>
            <a:tailEnd/>
          </a:ln>
        </p:spPr>
        <p:txBody>
          <a:bodyPr/>
          <a:lstStyle/>
          <a:p>
            <a:endParaRPr lang="en-US"/>
          </a:p>
        </p:txBody>
      </p:sp>
      <p:sp>
        <p:nvSpPr>
          <p:cNvPr id="1103" name="Freeform 79"/>
          <p:cNvSpPr>
            <a:spLocks/>
          </p:cNvSpPr>
          <p:nvPr/>
        </p:nvSpPr>
        <p:spPr bwMode="auto">
          <a:xfrm>
            <a:off x="5853113" y="2690813"/>
            <a:ext cx="141287" cy="4762"/>
          </a:xfrm>
          <a:custGeom>
            <a:avLst/>
            <a:gdLst>
              <a:gd name="T0" fmla="*/ 0 w 102"/>
              <a:gd name="T1" fmla="*/ 0 h 4762"/>
              <a:gd name="T2" fmla="*/ 137132 w 102"/>
              <a:gd name="T3" fmla="*/ 0 h 4762"/>
              <a:gd name="T4" fmla="*/ 141287 w 102"/>
              <a:gd name="T5" fmla="*/ 0 h 4762"/>
              <a:gd name="T6" fmla="*/ 0 60000 65536"/>
              <a:gd name="T7" fmla="*/ 0 60000 65536"/>
              <a:gd name="T8" fmla="*/ 0 60000 65536"/>
              <a:gd name="T9" fmla="*/ 0 w 102"/>
              <a:gd name="T10" fmla="*/ 0 h 4762"/>
              <a:gd name="T11" fmla="*/ 102 w 102"/>
              <a:gd name="T12" fmla="*/ 4762 h 4762"/>
            </a:gdLst>
            <a:ahLst/>
            <a:cxnLst>
              <a:cxn ang="T6">
                <a:pos x="T0" y="T1"/>
              </a:cxn>
              <a:cxn ang="T7">
                <a:pos x="T2" y="T3"/>
              </a:cxn>
              <a:cxn ang="T8">
                <a:pos x="T4" y="T5"/>
              </a:cxn>
            </a:cxnLst>
            <a:rect l="T9" t="T10" r="T11" b="T12"/>
            <a:pathLst>
              <a:path w="102" h="4762">
                <a:moveTo>
                  <a:pt x="0" y="0"/>
                </a:moveTo>
                <a:lnTo>
                  <a:pt x="99" y="0"/>
                </a:lnTo>
                <a:lnTo>
                  <a:pt x="102" y="0"/>
                </a:lnTo>
              </a:path>
            </a:pathLst>
          </a:custGeom>
          <a:noFill/>
          <a:ln w="0">
            <a:solidFill>
              <a:srgbClr val="000000"/>
            </a:solidFill>
            <a:round/>
            <a:headEnd/>
            <a:tailEnd/>
          </a:ln>
        </p:spPr>
        <p:txBody>
          <a:bodyPr/>
          <a:lstStyle/>
          <a:p>
            <a:endParaRPr lang="en-US"/>
          </a:p>
        </p:txBody>
      </p:sp>
      <p:sp>
        <p:nvSpPr>
          <p:cNvPr id="1104" name="Line 80"/>
          <p:cNvSpPr>
            <a:spLocks noChangeShapeType="1"/>
          </p:cNvSpPr>
          <p:nvPr/>
        </p:nvSpPr>
        <p:spPr bwMode="auto">
          <a:xfrm>
            <a:off x="2647950" y="1901825"/>
            <a:ext cx="285750" cy="581025"/>
          </a:xfrm>
          <a:prstGeom prst="line">
            <a:avLst/>
          </a:prstGeom>
          <a:noFill/>
          <a:ln w="3175">
            <a:solidFill>
              <a:schemeClr val="tx1"/>
            </a:solidFill>
            <a:prstDash val="dash"/>
            <a:round/>
            <a:headEnd/>
            <a:tailEnd type="triangle" w="sm" len="med"/>
          </a:ln>
        </p:spPr>
        <p:txBody>
          <a:bodyPr/>
          <a:lstStyle/>
          <a:p>
            <a:endParaRPr lang="en-US"/>
          </a:p>
        </p:txBody>
      </p:sp>
      <p:sp>
        <p:nvSpPr>
          <p:cNvPr id="1105" name="Line 81"/>
          <p:cNvSpPr>
            <a:spLocks noChangeShapeType="1"/>
          </p:cNvSpPr>
          <p:nvPr/>
        </p:nvSpPr>
        <p:spPr bwMode="auto">
          <a:xfrm>
            <a:off x="3592513" y="2582863"/>
            <a:ext cx="1587" cy="257175"/>
          </a:xfrm>
          <a:prstGeom prst="line">
            <a:avLst/>
          </a:prstGeom>
          <a:noFill/>
          <a:ln w="44450">
            <a:pattFill prst="dkDnDiag">
              <a:fgClr>
                <a:srgbClr val="000000"/>
              </a:fgClr>
              <a:bgClr>
                <a:srgbClr val="FFFFFF"/>
              </a:bgClr>
            </a:pattFill>
            <a:round/>
            <a:headEnd/>
            <a:tailEnd/>
          </a:ln>
        </p:spPr>
        <p:txBody>
          <a:bodyPr/>
          <a:lstStyle/>
          <a:p>
            <a:endParaRPr lang="en-US"/>
          </a:p>
        </p:txBody>
      </p:sp>
      <p:sp>
        <p:nvSpPr>
          <p:cNvPr id="1106" name="Line 82"/>
          <p:cNvSpPr>
            <a:spLocks noChangeShapeType="1"/>
          </p:cNvSpPr>
          <p:nvPr/>
        </p:nvSpPr>
        <p:spPr bwMode="auto">
          <a:xfrm>
            <a:off x="3592513" y="2230438"/>
            <a:ext cx="1587" cy="257175"/>
          </a:xfrm>
          <a:prstGeom prst="line">
            <a:avLst/>
          </a:prstGeom>
          <a:noFill/>
          <a:ln w="44450">
            <a:pattFill prst="dkDnDiag">
              <a:fgClr>
                <a:srgbClr val="000000"/>
              </a:fgClr>
              <a:bgClr>
                <a:srgbClr val="FFFFFF"/>
              </a:bgClr>
            </a:pattFill>
            <a:round/>
            <a:headEnd/>
            <a:tailEnd/>
          </a:ln>
        </p:spPr>
        <p:txBody>
          <a:bodyPr/>
          <a:lstStyle/>
          <a:p>
            <a:endParaRPr lang="en-US"/>
          </a:p>
        </p:txBody>
      </p:sp>
      <p:sp>
        <p:nvSpPr>
          <p:cNvPr id="1107" name="Line 83"/>
          <p:cNvSpPr>
            <a:spLocks noChangeShapeType="1"/>
          </p:cNvSpPr>
          <p:nvPr/>
        </p:nvSpPr>
        <p:spPr bwMode="auto">
          <a:xfrm>
            <a:off x="4287838" y="2230438"/>
            <a:ext cx="1587" cy="228600"/>
          </a:xfrm>
          <a:prstGeom prst="line">
            <a:avLst/>
          </a:prstGeom>
          <a:noFill/>
          <a:ln w="44450">
            <a:pattFill prst="dkDnDiag">
              <a:fgClr>
                <a:srgbClr val="000000"/>
              </a:fgClr>
              <a:bgClr>
                <a:srgbClr val="FFFFFF"/>
              </a:bgClr>
            </a:pattFill>
            <a:round/>
            <a:headEnd/>
            <a:tailEnd/>
          </a:ln>
        </p:spPr>
        <p:txBody>
          <a:bodyPr/>
          <a:lstStyle/>
          <a:p>
            <a:endParaRPr lang="en-US"/>
          </a:p>
        </p:txBody>
      </p:sp>
      <p:sp>
        <p:nvSpPr>
          <p:cNvPr id="119892" name="AutoShape 84"/>
          <p:cNvSpPr>
            <a:spLocks noChangeArrowheads="1"/>
          </p:cNvSpPr>
          <p:nvPr/>
        </p:nvSpPr>
        <p:spPr bwMode="auto">
          <a:xfrm rot="-5400000">
            <a:off x="4419601" y="4121150"/>
            <a:ext cx="209550" cy="136525"/>
          </a:xfrm>
          <a:custGeom>
            <a:avLst/>
            <a:gdLst>
              <a:gd name="T0" fmla="*/ 1524690 w 21600"/>
              <a:gd name="T1" fmla="*/ 0 h 21600"/>
              <a:gd name="T2" fmla="*/ 0 w 21600"/>
              <a:gd name="T3" fmla="*/ 431463 h 21600"/>
              <a:gd name="T4" fmla="*/ 1524690 w 21600"/>
              <a:gd name="T5" fmla="*/ 862920 h 21600"/>
              <a:gd name="T6" fmla="*/ 2032926 w 21600"/>
              <a:gd name="T7" fmla="*/ 4314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9525">
            <a:solidFill>
              <a:schemeClr val="tx1"/>
            </a:solidFill>
            <a:miter lim="800000"/>
            <a:headEnd/>
            <a:tailEnd/>
          </a:ln>
        </p:spPr>
        <p:txBody>
          <a:bodyPr wrap="none" anchor="ctr"/>
          <a:lstStyle/>
          <a:p>
            <a:endParaRPr lang="en-US"/>
          </a:p>
        </p:txBody>
      </p:sp>
      <p:sp>
        <p:nvSpPr>
          <p:cNvPr id="119893" name="AutoShape 85"/>
          <p:cNvSpPr>
            <a:spLocks noChangeArrowheads="1"/>
          </p:cNvSpPr>
          <p:nvPr/>
        </p:nvSpPr>
        <p:spPr bwMode="auto">
          <a:xfrm>
            <a:off x="4562475" y="2692400"/>
            <a:ext cx="209550" cy="98425"/>
          </a:xfrm>
          <a:custGeom>
            <a:avLst/>
            <a:gdLst>
              <a:gd name="T0" fmla="*/ 1524690 w 21600"/>
              <a:gd name="T1" fmla="*/ 0 h 21600"/>
              <a:gd name="T2" fmla="*/ 0 w 21600"/>
              <a:gd name="T3" fmla="*/ 224250 h 21600"/>
              <a:gd name="T4" fmla="*/ 1524690 w 21600"/>
              <a:gd name="T5" fmla="*/ 448494 h 21600"/>
              <a:gd name="T6" fmla="*/ 2032926 w 21600"/>
              <a:gd name="T7" fmla="*/ 2242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9525">
            <a:solidFill>
              <a:schemeClr val="tx1"/>
            </a:solidFill>
            <a:miter lim="800000"/>
            <a:headEnd/>
            <a:tailEnd/>
          </a:ln>
        </p:spPr>
        <p:txBody>
          <a:bodyPr wrap="none" anchor="ctr"/>
          <a:lstStyle/>
          <a:p>
            <a:endParaRPr lang="en-US"/>
          </a:p>
        </p:txBody>
      </p:sp>
      <p:sp>
        <p:nvSpPr>
          <p:cNvPr id="119894" name="AutoShape 86"/>
          <p:cNvSpPr>
            <a:spLocks noChangeArrowheads="1"/>
          </p:cNvSpPr>
          <p:nvPr/>
        </p:nvSpPr>
        <p:spPr bwMode="auto">
          <a:xfrm>
            <a:off x="6048375" y="2397125"/>
            <a:ext cx="333375" cy="288925"/>
          </a:xfrm>
          <a:custGeom>
            <a:avLst/>
            <a:gdLst>
              <a:gd name="T0" fmla="*/ 3858985 w 21600"/>
              <a:gd name="T1" fmla="*/ 0 h 21600"/>
              <a:gd name="T2" fmla="*/ 0 w 21600"/>
              <a:gd name="T3" fmla="*/ 1932360 h 21600"/>
              <a:gd name="T4" fmla="*/ 3858985 w 21600"/>
              <a:gd name="T5" fmla="*/ 3864707 h 21600"/>
              <a:gd name="T6" fmla="*/ 5145319 w 21600"/>
              <a:gd name="T7" fmla="*/ 193236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alpha val="59999"/>
            </a:srgbClr>
          </a:solidFill>
          <a:ln w="9525">
            <a:solidFill>
              <a:schemeClr val="tx1"/>
            </a:solidFill>
            <a:miter lim="800000"/>
            <a:headEnd/>
            <a:tailEnd/>
          </a:ln>
        </p:spPr>
        <p:txBody>
          <a:bodyPr wrap="none" anchor="ctr"/>
          <a:lstStyle/>
          <a:p>
            <a:endParaRPr lang="en-US"/>
          </a:p>
        </p:txBody>
      </p:sp>
      <p:sp>
        <p:nvSpPr>
          <p:cNvPr id="119895" name="AutoShape 87"/>
          <p:cNvSpPr>
            <a:spLocks noChangeArrowheads="1"/>
          </p:cNvSpPr>
          <p:nvPr/>
        </p:nvSpPr>
        <p:spPr bwMode="auto">
          <a:xfrm>
            <a:off x="4524375" y="2311400"/>
            <a:ext cx="209550" cy="98425"/>
          </a:xfrm>
          <a:custGeom>
            <a:avLst/>
            <a:gdLst>
              <a:gd name="T0" fmla="*/ 1524690 w 21600"/>
              <a:gd name="T1" fmla="*/ 0 h 21600"/>
              <a:gd name="T2" fmla="*/ 0 w 21600"/>
              <a:gd name="T3" fmla="*/ 224250 h 21600"/>
              <a:gd name="T4" fmla="*/ 1524690 w 21600"/>
              <a:gd name="T5" fmla="*/ 448494 h 21600"/>
              <a:gd name="T6" fmla="*/ 2032926 w 21600"/>
              <a:gd name="T7" fmla="*/ 2242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9525">
            <a:solidFill>
              <a:schemeClr val="tx1"/>
            </a:solidFill>
            <a:miter lim="800000"/>
            <a:headEnd/>
            <a:tailEnd/>
          </a:ln>
        </p:spPr>
        <p:txBody>
          <a:bodyPr wrap="none" anchor="ctr"/>
          <a:lstStyle/>
          <a:p>
            <a:endParaRPr lang="en-US"/>
          </a:p>
        </p:txBody>
      </p:sp>
      <p:sp>
        <p:nvSpPr>
          <p:cNvPr id="1112" name="Line 88"/>
          <p:cNvSpPr>
            <a:spLocks noChangeShapeType="1"/>
          </p:cNvSpPr>
          <p:nvPr/>
        </p:nvSpPr>
        <p:spPr bwMode="auto">
          <a:xfrm>
            <a:off x="4600575" y="2854325"/>
            <a:ext cx="1588" cy="1435100"/>
          </a:xfrm>
          <a:prstGeom prst="line">
            <a:avLst/>
          </a:prstGeom>
          <a:noFill/>
          <a:ln w="0">
            <a:solidFill>
              <a:srgbClr val="000000"/>
            </a:solidFill>
            <a:round/>
            <a:headEnd/>
            <a:tailEnd/>
          </a:ln>
        </p:spPr>
        <p:txBody>
          <a:bodyPr/>
          <a:lstStyle/>
          <a:p>
            <a:endParaRPr lang="en-US"/>
          </a:p>
        </p:txBody>
      </p:sp>
      <p:sp>
        <p:nvSpPr>
          <p:cNvPr id="119897" name="AutoShape 89"/>
          <p:cNvSpPr>
            <a:spLocks noChangeArrowheads="1"/>
          </p:cNvSpPr>
          <p:nvPr/>
        </p:nvSpPr>
        <p:spPr bwMode="auto">
          <a:xfrm>
            <a:off x="2286000" y="2520950"/>
            <a:ext cx="133350" cy="42863"/>
          </a:xfrm>
          <a:custGeom>
            <a:avLst/>
            <a:gdLst>
              <a:gd name="T0" fmla="*/ 617435 w 21600"/>
              <a:gd name="T1" fmla="*/ 0 h 21600"/>
              <a:gd name="T2" fmla="*/ 0 w 21600"/>
              <a:gd name="T3" fmla="*/ 42530 h 21600"/>
              <a:gd name="T4" fmla="*/ 617435 w 21600"/>
              <a:gd name="T5" fmla="*/ 85057 h 21600"/>
              <a:gd name="T6" fmla="*/ 823251 w 21600"/>
              <a:gd name="T7" fmla="*/ 4253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2"/>
          </a:solidFill>
          <a:ln w="9525">
            <a:solidFill>
              <a:schemeClr val="tx1"/>
            </a:solidFill>
            <a:miter lim="800000"/>
            <a:headEnd/>
            <a:tailEnd/>
          </a:ln>
        </p:spPr>
        <p:txBody>
          <a:bodyPr wrap="none" anchor="ctr"/>
          <a:lstStyle/>
          <a:p>
            <a:endParaRPr lang="en-US"/>
          </a:p>
        </p:txBody>
      </p:sp>
      <p:sp>
        <p:nvSpPr>
          <p:cNvPr id="119898" name="AutoShape 90"/>
          <p:cNvSpPr>
            <a:spLocks noChangeArrowheads="1"/>
          </p:cNvSpPr>
          <p:nvPr/>
        </p:nvSpPr>
        <p:spPr bwMode="auto">
          <a:xfrm>
            <a:off x="1085850" y="2254250"/>
            <a:ext cx="333375" cy="222250"/>
          </a:xfrm>
          <a:custGeom>
            <a:avLst/>
            <a:gdLst>
              <a:gd name="T0" fmla="*/ 3858985 w 21600"/>
              <a:gd name="T1" fmla="*/ 0 h 21600"/>
              <a:gd name="T2" fmla="*/ 0 w 21600"/>
              <a:gd name="T3" fmla="*/ 1143404 h 21600"/>
              <a:gd name="T4" fmla="*/ 3858985 w 21600"/>
              <a:gd name="T5" fmla="*/ 2286808 h 21600"/>
              <a:gd name="T6" fmla="*/ 5145319 w 21600"/>
              <a:gd name="T7" fmla="*/ 114340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solidFill>
              <a:schemeClr val="tx1"/>
            </a:solidFill>
            <a:miter lim="800000"/>
            <a:headEnd/>
            <a:tailEnd/>
          </a:ln>
        </p:spPr>
        <p:txBody>
          <a:bodyPr wrap="none" anchor="ctr"/>
          <a:lstStyle/>
          <a:p>
            <a:endParaRPr lang="en-US"/>
          </a:p>
        </p:txBody>
      </p:sp>
      <p:sp>
        <p:nvSpPr>
          <p:cNvPr id="119899" name="AutoShape 91"/>
          <p:cNvSpPr>
            <a:spLocks noChangeArrowheads="1"/>
          </p:cNvSpPr>
          <p:nvPr/>
        </p:nvSpPr>
        <p:spPr bwMode="auto">
          <a:xfrm>
            <a:off x="1066800" y="2587625"/>
            <a:ext cx="333375" cy="222250"/>
          </a:xfrm>
          <a:custGeom>
            <a:avLst/>
            <a:gdLst>
              <a:gd name="T0" fmla="*/ 3858985 w 21600"/>
              <a:gd name="T1" fmla="*/ 0 h 21600"/>
              <a:gd name="T2" fmla="*/ 0 w 21600"/>
              <a:gd name="T3" fmla="*/ 1143404 h 21600"/>
              <a:gd name="T4" fmla="*/ 3858985 w 21600"/>
              <a:gd name="T5" fmla="*/ 2286808 h 21600"/>
              <a:gd name="T6" fmla="*/ 5145319 w 21600"/>
              <a:gd name="T7" fmla="*/ 114340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solidFill>
              <a:schemeClr val="tx1"/>
            </a:solidFill>
            <a:miter lim="800000"/>
            <a:headEnd/>
            <a:tailEnd/>
          </a:ln>
        </p:spPr>
        <p:txBody>
          <a:bodyPr wrap="none" anchor="ctr"/>
          <a:lstStyle/>
          <a:p>
            <a:endParaRPr lang="en-US"/>
          </a:p>
        </p:txBody>
      </p:sp>
      <p:sp>
        <p:nvSpPr>
          <p:cNvPr id="119900" name="AutoShape 92"/>
          <p:cNvSpPr>
            <a:spLocks noChangeArrowheads="1"/>
          </p:cNvSpPr>
          <p:nvPr/>
        </p:nvSpPr>
        <p:spPr bwMode="auto">
          <a:xfrm rot="5400000">
            <a:off x="3100388" y="2906713"/>
            <a:ext cx="333375" cy="193675"/>
          </a:xfrm>
          <a:custGeom>
            <a:avLst/>
            <a:gdLst>
              <a:gd name="T0" fmla="*/ 3858985 w 21600"/>
              <a:gd name="T1" fmla="*/ 0 h 21600"/>
              <a:gd name="T2" fmla="*/ 0 w 21600"/>
              <a:gd name="T3" fmla="*/ 868292 h 21600"/>
              <a:gd name="T4" fmla="*/ 3858985 w 21600"/>
              <a:gd name="T5" fmla="*/ 1736574 h 21600"/>
              <a:gd name="T6" fmla="*/ 5145319 w 21600"/>
              <a:gd name="T7" fmla="*/ 86829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solidFill>
              <a:schemeClr val="tx1"/>
            </a:solidFill>
            <a:miter lim="800000"/>
            <a:headEnd/>
            <a:tailEnd/>
          </a:ln>
        </p:spPr>
        <p:txBody>
          <a:bodyPr wrap="none" anchor="ctr"/>
          <a:lstStyle/>
          <a:p>
            <a:endParaRPr lang="en-US"/>
          </a:p>
        </p:txBody>
      </p:sp>
      <p:sp>
        <p:nvSpPr>
          <p:cNvPr id="119901" name="AutoShape 93"/>
          <p:cNvSpPr>
            <a:spLocks noChangeArrowheads="1"/>
          </p:cNvSpPr>
          <p:nvPr/>
        </p:nvSpPr>
        <p:spPr bwMode="auto">
          <a:xfrm>
            <a:off x="3724275" y="2473325"/>
            <a:ext cx="333375" cy="136525"/>
          </a:xfrm>
          <a:custGeom>
            <a:avLst/>
            <a:gdLst>
              <a:gd name="T0" fmla="*/ 3858985 w 21600"/>
              <a:gd name="T1" fmla="*/ 0 h 21600"/>
              <a:gd name="T2" fmla="*/ 0 w 21600"/>
              <a:gd name="T3" fmla="*/ 431463 h 21600"/>
              <a:gd name="T4" fmla="*/ 3858985 w 21600"/>
              <a:gd name="T5" fmla="*/ 862920 h 21600"/>
              <a:gd name="T6" fmla="*/ 5145319 w 21600"/>
              <a:gd name="T7" fmla="*/ 43146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alpha val="70195"/>
            </a:srgbClr>
          </a:solidFill>
          <a:ln w="9525">
            <a:solidFill>
              <a:schemeClr val="tx1"/>
            </a:solidFill>
            <a:miter lim="800000"/>
            <a:headEnd/>
            <a:tailEnd/>
          </a:ln>
        </p:spPr>
        <p:txBody>
          <a:bodyPr wrap="none" anchor="ctr"/>
          <a:lstStyle/>
          <a:p>
            <a:endParaRPr lang="en-US"/>
          </a:p>
        </p:txBody>
      </p:sp>
      <p:sp>
        <p:nvSpPr>
          <p:cNvPr id="119902" name="AutoShape 94"/>
          <p:cNvSpPr>
            <a:spLocks noChangeArrowheads="1"/>
          </p:cNvSpPr>
          <p:nvPr/>
        </p:nvSpPr>
        <p:spPr bwMode="auto">
          <a:xfrm rot="-5400000">
            <a:off x="3993357" y="4166394"/>
            <a:ext cx="128587" cy="98425"/>
          </a:xfrm>
          <a:custGeom>
            <a:avLst/>
            <a:gdLst>
              <a:gd name="T0" fmla="*/ 574117 w 21600"/>
              <a:gd name="T1" fmla="*/ 0 h 21600"/>
              <a:gd name="T2" fmla="*/ 0 w 21600"/>
              <a:gd name="T3" fmla="*/ 224250 h 21600"/>
              <a:gd name="T4" fmla="*/ 574117 w 21600"/>
              <a:gd name="T5" fmla="*/ 448494 h 21600"/>
              <a:gd name="T6" fmla="*/ 765491 w 21600"/>
              <a:gd name="T7" fmla="*/ 2242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9525">
            <a:solidFill>
              <a:schemeClr val="tx1"/>
            </a:solidFill>
            <a:miter lim="800000"/>
            <a:headEnd/>
            <a:tailEnd/>
          </a:ln>
        </p:spPr>
        <p:txBody>
          <a:bodyPr wrap="none" anchor="ctr"/>
          <a:lstStyle/>
          <a:p>
            <a:endParaRPr lang="en-US"/>
          </a:p>
        </p:txBody>
      </p:sp>
      <p:sp>
        <p:nvSpPr>
          <p:cNvPr id="1119" name="Rectangle 95"/>
          <p:cNvSpPr>
            <a:spLocks noChangeArrowheads="1"/>
          </p:cNvSpPr>
          <p:nvPr/>
        </p:nvSpPr>
        <p:spPr bwMode="auto">
          <a:xfrm>
            <a:off x="304800" y="2438400"/>
            <a:ext cx="7112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Raw Exhaust</a:t>
            </a:r>
            <a:endParaRPr lang="en-US" sz="900" b="1"/>
          </a:p>
        </p:txBody>
      </p:sp>
      <p:sp>
        <p:nvSpPr>
          <p:cNvPr id="1120" name="Line 96"/>
          <p:cNvSpPr>
            <a:spLocks noChangeShapeType="1"/>
          </p:cNvSpPr>
          <p:nvPr/>
        </p:nvSpPr>
        <p:spPr bwMode="auto">
          <a:xfrm>
            <a:off x="3667125" y="1797050"/>
            <a:ext cx="285750" cy="581025"/>
          </a:xfrm>
          <a:prstGeom prst="line">
            <a:avLst/>
          </a:prstGeom>
          <a:noFill/>
          <a:ln w="3175">
            <a:solidFill>
              <a:schemeClr val="tx1"/>
            </a:solidFill>
            <a:prstDash val="dash"/>
            <a:round/>
            <a:headEnd/>
            <a:tailEnd type="triangle" w="sm" len="med"/>
          </a:ln>
        </p:spPr>
        <p:txBody>
          <a:bodyPr/>
          <a:lstStyle/>
          <a:p>
            <a:endParaRPr lang="en-US"/>
          </a:p>
        </p:txBody>
      </p:sp>
      <p:sp>
        <p:nvSpPr>
          <p:cNvPr id="1121" name="Line 97"/>
          <p:cNvSpPr>
            <a:spLocks noChangeShapeType="1"/>
          </p:cNvSpPr>
          <p:nvPr/>
        </p:nvSpPr>
        <p:spPr bwMode="auto">
          <a:xfrm>
            <a:off x="4676775" y="1882775"/>
            <a:ext cx="285750" cy="581025"/>
          </a:xfrm>
          <a:prstGeom prst="line">
            <a:avLst/>
          </a:prstGeom>
          <a:noFill/>
          <a:ln w="3175">
            <a:solidFill>
              <a:schemeClr val="tx1"/>
            </a:solidFill>
            <a:prstDash val="dash"/>
            <a:round/>
            <a:headEnd/>
            <a:tailEnd type="triangle" w="sm" len="med"/>
          </a:ln>
        </p:spPr>
        <p:txBody>
          <a:bodyPr/>
          <a:lstStyle/>
          <a:p>
            <a:endParaRPr lang="en-US"/>
          </a:p>
        </p:txBody>
      </p:sp>
      <p:sp>
        <p:nvSpPr>
          <p:cNvPr id="1122" name="Line 98"/>
          <p:cNvSpPr>
            <a:spLocks noChangeShapeType="1"/>
          </p:cNvSpPr>
          <p:nvPr/>
        </p:nvSpPr>
        <p:spPr bwMode="auto">
          <a:xfrm>
            <a:off x="6162675" y="1692275"/>
            <a:ext cx="361950" cy="781050"/>
          </a:xfrm>
          <a:prstGeom prst="line">
            <a:avLst/>
          </a:prstGeom>
          <a:noFill/>
          <a:ln w="3175">
            <a:solidFill>
              <a:schemeClr val="tx1"/>
            </a:solidFill>
            <a:prstDash val="dash"/>
            <a:round/>
            <a:headEnd/>
            <a:tailEnd type="triangle" w="sm" len="med"/>
          </a:ln>
        </p:spPr>
        <p:txBody>
          <a:bodyPr/>
          <a:lstStyle/>
          <a:p>
            <a:endParaRPr lang="en-US"/>
          </a:p>
        </p:txBody>
      </p:sp>
      <p:sp>
        <p:nvSpPr>
          <p:cNvPr id="1123" name="Rectangle 99"/>
          <p:cNvSpPr>
            <a:spLocks noChangeArrowheads="1"/>
          </p:cNvSpPr>
          <p:nvPr/>
        </p:nvSpPr>
        <p:spPr bwMode="auto">
          <a:xfrm>
            <a:off x="5035550" y="3302000"/>
            <a:ext cx="1835150" cy="273050"/>
          </a:xfrm>
          <a:prstGeom prst="rect">
            <a:avLst/>
          </a:prstGeom>
          <a:noFill/>
          <a:ln w="9525">
            <a:noFill/>
            <a:miter lim="800000"/>
            <a:headEnd/>
            <a:tailEnd/>
          </a:ln>
        </p:spPr>
        <p:txBody>
          <a:bodyPr wrap="none" lIns="0" tIns="0" rIns="0" bIns="0">
            <a:spAutoFit/>
          </a:bodyPr>
          <a:lstStyle/>
          <a:p>
            <a:r>
              <a:rPr lang="en-US" sz="900" b="1">
                <a:solidFill>
                  <a:srgbClr val="000000"/>
                </a:solidFill>
              </a:rPr>
              <a:t>Venturi creates vacuum </a:t>
            </a:r>
          </a:p>
          <a:p>
            <a:r>
              <a:rPr lang="en-US" sz="900" b="1">
                <a:solidFill>
                  <a:srgbClr val="000000"/>
                </a:solidFill>
              </a:rPr>
              <a:t>from Major Flow, Drawing Sample</a:t>
            </a:r>
            <a:endParaRPr lang="en-US" sz="900" b="1"/>
          </a:p>
        </p:txBody>
      </p:sp>
      <p:sp>
        <p:nvSpPr>
          <p:cNvPr id="1124" name="Line 100"/>
          <p:cNvSpPr>
            <a:spLocks noChangeShapeType="1"/>
          </p:cNvSpPr>
          <p:nvPr/>
        </p:nvSpPr>
        <p:spPr bwMode="auto">
          <a:xfrm flipV="1">
            <a:off x="5695950" y="2578100"/>
            <a:ext cx="276225" cy="704850"/>
          </a:xfrm>
          <a:prstGeom prst="line">
            <a:avLst/>
          </a:prstGeom>
          <a:noFill/>
          <a:ln w="3175">
            <a:solidFill>
              <a:schemeClr val="tx1"/>
            </a:solidFill>
            <a:prstDash val="dash"/>
            <a:round/>
            <a:headEnd/>
            <a:tailEnd type="triangle" w="sm" len="med"/>
          </a:ln>
        </p:spPr>
        <p:txBody>
          <a:bodyPr/>
          <a:lstStyle/>
          <a:p>
            <a:endParaRPr lang="en-US"/>
          </a:p>
        </p:txBody>
      </p:sp>
      <p:sp>
        <p:nvSpPr>
          <p:cNvPr id="1125" name="Rectangle 101"/>
          <p:cNvSpPr>
            <a:spLocks noChangeArrowheads="1"/>
          </p:cNvSpPr>
          <p:nvPr/>
        </p:nvSpPr>
        <p:spPr bwMode="auto">
          <a:xfrm>
            <a:off x="4495800" y="4419600"/>
            <a:ext cx="563563" cy="336550"/>
          </a:xfrm>
          <a:prstGeom prst="rect">
            <a:avLst/>
          </a:prstGeom>
          <a:noFill/>
          <a:ln w="9525">
            <a:noFill/>
            <a:miter lim="800000"/>
            <a:headEnd/>
            <a:tailEnd/>
          </a:ln>
        </p:spPr>
        <p:txBody>
          <a:bodyPr wrap="none" lIns="0" tIns="0" rIns="0" bIns="0">
            <a:spAutoFit/>
          </a:bodyPr>
          <a:lstStyle/>
          <a:p>
            <a:r>
              <a:rPr lang="en-US" sz="1100" b="1">
                <a:solidFill>
                  <a:srgbClr val="000000"/>
                </a:solidFill>
              </a:rPr>
              <a:t>Qmajor </a:t>
            </a:r>
          </a:p>
          <a:p>
            <a:r>
              <a:rPr lang="en-US" sz="1100" b="1">
                <a:solidFill>
                  <a:srgbClr val="000000"/>
                </a:solidFill>
              </a:rPr>
              <a:t>4 - 8 lpm</a:t>
            </a:r>
            <a:endParaRPr lang="en-US" sz="1100" b="1"/>
          </a:p>
        </p:txBody>
      </p:sp>
      <p:sp>
        <p:nvSpPr>
          <p:cNvPr id="1126" name="Rectangle 102"/>
          <p:cNvSpPr>
            <a:spLocks noChangeArrowheads="1"/>
          </p:cNvSpPr>
          <p:nvPr/>
        </p:nvSpPr>
        <p:spPr bwMode="auto">
          <a:xfrm>
            <a:off x="0" y="914400"/>
            <a:ext cx="9144000" cy="5029200"/>
          </a:xfrm>
          <a:prstGeom prst="rect">
            <a:avLst/>
          </a:prstGeom>
          <a:noFill/>
          <a:ln w="9525" algn="ctr">
            <a:noFill/>
            <a:miter lim="800000"/>
            <a:headEnd/>
            <a:tailEnd/>
          </a:ln>
        </p:spPr>
        <p:txBody>
          <a:bodyPr wrap="none" lIns="91429" tIns="45714" rIns="91429" bIns="45714" anchor="ctr"/>
          <a:lstStyle/>
          <a:p>
            <a:endParaRPr lang="en-US"/>
          </a:p>
        </p:txBody>
      </p:sp>
      <p:sp>
        <p:nvSpPr>
          <p:cNvPr id="1127" name="Rectangle 103"/>
          <p:cNvSpPr>
            <a:spLocks noChangeArrowheads="1"/>
          </p:cNvSpPr>
          <p:nvPr/>
        </p:nvSpPr>
        <p:spPr bwMode="auto">
          <a:xfrm>
            <a:off x="0" y="1447800"/>
            <a:ext cx="9144000" cy="4953000"/>
          </a:xfrm>
          <a:prstGeom prst="rect">
            <a:avLst/>
          </a:prstGeom>
          <a:noFill/>
          <a:ln w="9525" algn="ctr">
            <a:noFill/>
            <a:miter lim="800000"/>
            <a:headEnd/>
            <a:tailEnd/>
          </a:ln>
        </p:spPr>
        <p:txBody>
          <a:bodyPr wrap="none" lIns="91429" tIns="45714" rIns="91429" bIns="45714" anchor="ctr"/>
          <a:lstStyle/>
          <a:p>
            <a:endParaRPr lang="en-US"/>
          </a:p>
        </p:txBody>
      </p:sp>
      <p:sp>
        <p:nvSpPr>
          <p:cNvPr id="1128" name="Rectangle 104"/>
          <p:cNvSpPr>
            <a:spLocks noChangeArrowheads="1"/>
          </p:cNvSpPr>
          <p:nvPr/>
        </p:nvSpPr>
        <p:spPr bwMode="auto">
          <a:xfrm>
            <a:off x="2286000" y="5029200"/>
            <a:ext cx="1976438" cy="504825"/>
          </a:xfrm>
          <a:prstGeom prst="rect">
            <a:avLst/>
          </a:prstGeom>
          <a:noFill/>
          <a:ln w="9525">
            <a:noFill/>
            <a:miter lim="800000"/>
            <a:headEnd/>
            <a:tailEnd/>
          </a:ln>
        </p:spPr>
        <p:txBody>
          <a:bodyPr wrap="none" lIns="0" tIns="0" rIns="0" bIns="0">
            <a:spAutoFit/>
          </a:bodyPr>
          <a:lstStyle/>
          <a:p>
            <a:r>
              <a:rPr lang="en-US" sz="1100" b="1">
                <a:solidFill>
                  <a:srgbClr val="000000"/>
                </a:solidFill>
              </a:rPr>
              <a:t>Qminor adjusts vacuum</a:t>
            </a:r>
          </a:p>
          <a:p>
            <a:r>
              <a:rPr lang="en-US" sz="1100" b="1">
                <a:solidFill>
                  <a:srgbClr val="000000"/>
                </a:solidFill>
              </a:rPr>
              <a:t>Adjust Sample from 0 – 2 lpm</a:t>
            </a:r>
          </a:p>
          <a:p>
            <a:r>
              <a:rPr lang="en-US" sz="1100" b="1">
                <a:solidFill>
                  <a:srgbClr val="000000"/>
                </a:solidFill>
              </a:rPr>
              <a:t>In proportion to Exhaust Flow</a:t>
            </a:r>
            <a:endParaRPr lang="en-US" sz="1100" b="1"/>
          </a:p>
        </p:txBody>
      </p:sp>
      <p:sp>
        <p:nvSpPr>
          <p:cNvPr id="1129" name="Line 105"/>
          <p:cNvSpPr>
            <a:spLocks noChangeShapeType="1"/>
          </p:cNvSpPr>
          <p:nvPr/>
        </p:nvSpPr>
        <p:spPr bwMode="auto">
          <a:xfrm flipV="1">
            <a:off x="3810000" y="4705350"/>
            <a:ext cx="238125" cy="323850"/>
          </a:xfrm>
          <a:prstGeom prst="line">
            <a:avLst/>
          </a:prstGeom>
          <a:noFill/>
          <a:ln w="3175">
            <a:solidFill>
              <a:schemeClr val="tx1"/>
            </a:solidFill>
            <a:prstDash val="dash"/>
            <a:round/>
            <a:headEnd/>
            <a:tailEnd type="triangle" w="sm" len="med"/>
          </a:ln>
        </p:spPr>
        <p:txBody>
          <a:bodyPr/>
          <a:lstStyle/>
          <a:p>
            <a:endParaRPr lang="en-US"/>
          </a:p>
        </p:txBody>
      </p:sp>
      <p:sp>
        <p:nvSpPr>
          <p:cNvPr id="1130" name="Rectangle 106"/>
          <p:cNvSpPr>
            <a:spLocks noChangeArrowheads="1"/>
          </p:cNvSpPr>
          <p:nvPr/>
        </p:nvSpPr>
        <p:spPr bwMode="auto">
          <a:xfrm>
            <a:off x="6781800" y="2286000"/>
            <a:ext cx="2133600" cy="615950"/>
          </a:xfrm>
          <a:prstGeom prst="rect">
            <a:avLst/>
          </a:prstGeom>
          <a:noFill/>
          <a:ln w="9525">
            <a:noFill/>
            <a:miter lim="800000"/>
            <a:headEnd/>
            <a:tailEnd/>
          </a:ln>
        </p:spPr>
        <p:txBody>
          <a:bodyPr lIns="0" tIns="0" rIns="0" bIns="0">
            <a:spAutoFit/>
          </a:bodyPr>
          <a:lstStyle/>
          <a:p>
            <a:r>
              <a:rPr lang="en-US" sz="1000" b="1">
                <a:solidFill>
                  <a:srgbClr val="000000"/>
                </a:solidFill>
              </a:rPr>
              <a:t>Total Dilute Flow,</a:t>
            </a:r>
          </a:p>
          <a:p>
            <a:r>
              <a:rPr lang="en-US" sz="1000" b="1">
                <a:solidFill>
                  <a:srgbClr val="000000"/>
                </a:solidFill>
              </a:rPr>
              <a:t> QMajor + QMinor + QSample</a:t>
            </a:r>
          </a:p>
          <a:p>
            <a:r>
              <a:rPr lang="en-US" sz="1000" b="1">
                <a:solidFill>
                  <a:srgbClr val="000000"/>
                </a:solidFill>
              </a:rPr>
              <a:t>= 8 lpm (constant)</a:t>
            </a:r>
          </a:p>
          <a:p>
            <a:r>
              <a:rPr lang="en-US" sz="1000" b="1">
                <a:solidFill>
                  <a:srgbClr val="000000"/>
                </a:solidFill>
              </a:rPr>
              <a:t> </a:t>
            </a:r>
          </a:p>
        </p:txBody>
      </p:sp>
      <p:sp>
        <p:nvSpPr>
          <p:cNvPr id="1131" name="AutoShape 107"/>
          <p:cNvSpPr>
            <a:spLocks noChangeArrowheads="1"/>
          </p:cNvSpPr>
          <p:nvPr/>
        </p:nvSpPr>
        <p:spPr bwMode="auto">
          <a:xfrm rot="-5400000">
            <a:off x="6371431" y="4044157"/>
            <a:ext cx="377825" cy="284162"/>
          </a:xfrm>
          <a:custGeom>
            <a:avLst/>
            <a:gdLst>
              <a:gd name="T0" fmla="*/ 5782769 w 21600"/>
              <a:gd name="T1" fmla="*/ 1869168 h 21600"/>
              <a:gd name="T2" fmla="*/ 3304429 w 21600"/>
              <a:gd name="T3" fmla="*/ 3738336 h 21600"/>
              <a:gd name="T4" fmla="*/ 826107 w 21600"/>
              <a:gd name="T5" fmla="*/ 1869168 h 21600"/>
              <a:gd name="T6" fmla="*/ 330442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lgn="ctr">
            <a:noFill/>
            <a:miter lim="800000"/>
            <a:headEnd/>
            <a:tailEnd/>
          </a:ln>
        </p:spPr>
        <p:txBody>
          <a:bodyPr wrap="none" lIns="91429" tIns="45714" rIns="91429" bIns="45714" anchor="ctr"/>
          <a:lstStyle/>
          <a:p>
            <a:endParaRPr lang="en-US"/>
          </a:p>
        </p:txBody>
      </p:sp>
      <p:sp>
        <p:nvSpPr>
          <p:cNvPr id="1132" name="AutoShape 108"/>
          <p:cNvSpPr>
            <a:spLocks noChangeArrowheads="1"/>
          </p:cNvSpPr>
          <p:nvPr/>
        </p:nvSpPr>
        <p:spPr bwMode="auto">
          <a:xfrm>
            <a:off x="3892550" y="6165850"/>
            <a:ext cx="557213" cy="376238"/>
          </a:xfrm>
          <a:custGeom>
            <a:avLst/>
            <a:gdLst>
              <a:gd name="T0" fmla="*/ 12577560 w 21600"/>
              <a:gd name="T1" fmla="*/ 3276737 h 21600"/>
              <a:gd name="T2" fmla="*/ 7187197 w 21600"/>
              <a:gd name="T3" fmla="*/ 6553474 h 21600"/>
              <a:gd name="T4" fmla="*/ 1796806 w 21600"/>
              <a:gd name="T5" fmla="*/ 3276737 h 21600"/>
              <a:gd name="T6" fmla="*/ 718719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lgn="ctr">
            <a:noFill/>
            <a:miter lim="800000"/>
            <a:headEnd/>
            <a:tailEnd/>
          </a:ln>
        </p:spPr>
        <p:txBody>
          <a:bodyPr wrap="none" lIns="91429" tIns="45714" rIns="91429" bIns="45714" anchor="ctr"/>
          <a:lstStyle/>
          <a:p>
            <a:endParaRPr lang="en-US"/>
          </a:p>
        </p:txBody>
      </p:sp>
      <p:sp>
        <p:nvSpPr>
          <p:cNvPr id="1133" name="AutoShape 109"/>
          <p:cNvSpPr>
            <a:spLocks noChangeArrowheads="1"/>
          </p:cNvSpPr>
          <p:nvPr/>
        </p:nvSpPr>
        <p:spPr bwMode="auto">
          <a:xfrm>
            <a:off x="2252663" y="6334125"/>
            <a:ext cx="481012" cy="387350"/>
          </a:xfrm>
          <a:custGeom>
            <a:avLst/>
            <a:gdLst>
              <a:gd name="T0" fmla="*/ 9372741 w 21600"/>
              <a:gd name="T1" fmla="*/ 3473149 h 21600"/>
              <a:gd name="T2" fmla="*/ 5355845 w 21600"/>
              <a:gd name="T3" fmla="*/ 6946297 h 21600"/>
              <a:gd name="T4" fmla="*/ 1338972 w 21600"/>
              <a:gd name="T5" fmla="*/ 3473149 h 21600"/>
              <a:gd name="T6" fmla="*/ 535584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lgn="ctr">
            <a:noFill/>
            <a:miter lim="800000"/>
            <a:headEnd/>
            <a:tailEnd/>
          </a:ln>
        </p:spPr>
        <p:txBody>
          <a:bodyPr wrap="none" lIns="91429" tIns="45714" rIns="91429" bIns="45714" anchor="ctr"/>
          <a:lstStyle/>
          <a:p>
            <a:endParaRPr lang="en-US"/>
          </a:p>
        </p:txBody>
      </p:sp>
      <p:graphicFrame>
        <p:nvGraphicFramePr>
          <p:cNvPr id="1026" name="Object 110"/>
          <p:cNvGraphicFramePr>
            <a:graphicFrameLocks noChangeAspect="1"/>
          </p:cNvGraphicFramePr>
          <p:nvPr/>
        </p:nvGraphicFramePr>
        <p:xfrm>
          <a:off x="5791200" y="3581400"/>
          <a:ext cx="3086100" cy="2058988"/>
        </p:xfrm>
        <a:graphic>
          <a:graphicData uri="http://schemas.openxmlformats.org/presentationml/2006/ole">
            <p:oleObj spid="_x0000_s1026" name="Chart" r:id="rId4" imgW="6096060" imgH="4067085" progId="MSGraph.Chart.8">
              <p:embed followColorScheme="full"/>
            </p:oleObj>
          </a:graphicData>
        </a:graphic>
      </p:graphicFrame>
      <p:sp>
        <p:nvSpPr>
          <p:cNvPr id="1134" name="Rectangle 111"/>
          <p:cNvSpPr>
            <a:spLocks noChangeArrowheads="1"/>
          </p:cNvSpPr>
          <p:nvPr/>
        </p:nvSpPr>
        <p:spPr bwMode="auto">
          <a:xfrm>
            <a:off x="2438400" y="4572000"/>
            <a:ext cx="728663" cy="168275"/>
          </a:xfrm>
          <a:prstGeom prst="rect">
            <a:avLst/>
          </a:prstGeom>
          <a:noFill/>
          <a:ln w="9525">
            <a:noFill/>
            <a:miter lim="800000"/>
            <a:headEnd/>
            <a:tailEnd/>
          </a:ln>
        </p:spPr>
        <p:txBody>
          <a:bodyPr wrap="none" lIns="0" tIns="0" rIns="0" bIns="0">
            <a:spAutoFit/>
          </a:bodyPr>
          <a:lstStyle/>
          <a:p>
            <a:r>
              <a:rPr lang="en-US" sz="1100" b="1">
                <a:solidFill>
                  <a:srgbClr val="000000"/>
                </a:solidFill>
                <a:cs typeface="Arial" charset="0"/>
              </a:rPr>
              <a:t>Sample </a:t>
            </a:r>
            <a:r>
              <a:rPr lang="el-GR" sz="1100" b="1">
                <a:solidFill>
                  <a:srgbClr val="000000"/>
                </a:solidFill>
                <a:cs typeface="Arial" charset="0"/>
              </a:rPr>
              <a:t>Δ</a:t>
            </a:r>
            <a:r>
              <a:rPr lang="en-US" sz="1100" b="1">
                <a:solidFill>
                  <a:srgbClr val="000000"/>
                </a:solidFill>
              </a:rPr>
              <a:t>P</a:t>
            </a:r>
            <a:endParaRPr lang="en-US" sz="1100" b="1"/>
          </a:p>
        </p:txBody>
      </p:sp>
      <p:grpSp>
        <p:nvGrpSpPr>
          <p:cNvPr id="1135" name="Group 120"/>
          <p:cNvGrpSpPr>
            <a:grpSpLocks/>
          </p:cNvGrpSpPr>
          <p:nvPr/>
        </p:nvGrpSpPr>
        <p:grpSpPr bwMode="auto">
          <a:xfrm>
            <a:off x="2133600" y="4191000"/>
            <a:ext cx="1447800" cy="342900"/>
            <a:chOff x="2286000" y="4229100"/>
            <a:chExt cx="1447800" cy="342900"/>
          </a:xfrm>
        </p:grpSpPr>
        <p:sp>
          <p:nvSpPr>
            <p:cNvPr id="1144" name="Line 112"/>
            <p:cNvSpPr>
              <a:spLocks noChangeShapeType="1"/>
            </p:cNvSpPr>
            <p:nvPr/>
          </p:nvSpPr>
          <p:spPr bwMode="auto">
            <a:xfrm>
              <a:off x="2286000" y="4229100"/>
              <a:ext cx="0" cy="304800"/>
            </a:xfrm>
            <a:prstGeom prst="line">
              <a:avLst/>
            </a:prstGeom>
            <a:noFill/>
            <a:ln w="9525">
              <a:solidFill>
                <a:schemeClr val="tx1"/>
              </a:solidFill>
              <a:prstDash val="dash"/>
              <a:round/>
              <a:headEnd/>
              <a:tailEnd/>
            </a:ln>
          </p:spPr>
          <p:txBody>
            <a:bodyPr lIns="91429" tIns="45714" rIns="91429" bIns="45714" anchor="ctr"/>
            <a:lstStyle/>
            <a:p>
              <a:endParaRPr lang="en-US"/>
            </a:p>
          </p:txBody>
        </p:sp>
        <p:sp>
          <p:nvSpPr>
            <p:cNvPr id="1145" name="Line 113"/>
            <p:cNvSpPr>
              <a:spLocks noChangeShapeType="1"/>
            </p:cNvSpPr>
            <p:nvPr/>
          </p:nvSpPr>
          <p:spPr bwMode="auto">
            <a:xfrm>
              <a:off x="3733800" y="4267200"/>
              <a:ext cx="0" cy="304800"/>
            </a:xfrm>
            <a:prstGeom prst="line">
              <a:avLst/>
            </a:prstGeom>
            <a:noFill/>
            <a:ln w="9525">
              <a:solidFill>
                <a:schemeClr val="tx1"/>
              </a:solidFill>
              <a:prstDash val="dash"/>
              <a:round/>
              <a:headEnd/>
              <a:tailEnd/>
            </a:ln>
          </p:spPr>
          <p:txBody>
            <a:bodyPr lIns="91429" tIns="45714" rIns="91429" bIns="45714" anchor="ctr"/>
            <a:lstStyle/>
            <a:p>
              <a:endParaRPr lang="en-US"/>
            </a:p>
          </p:txBody>
        </p:sp>
      </p:grpSp>
      <p:sp>
        <p:nvSpPr>
          <p:cNvPr id="1136" name="Line 114"/>
          <p:cNvSpPr>
            <a:spLocks noChangeShapeType="1"/>
          </p:cNvSpPr>
          <p:nvPr/>
        </p:nvSpPr>
        <p:spPr bwMode="auto">
          <a:xfrm flipH="1">
            <a:off x="2133600" y="4495800"/>
            <a:ext cx="1400175" cy="9525"/>
          </a:xfrm>
          <a:prstGeom prst="line">
            <a:avLst/>
          </a:prstGeom>
          <a:noFill/>
          <a:ln w="9525">
            <a:solidFill>
              <a:schemeClr val="tx1"/>
            </a:solidFill>
            <a:prstDash val="dash"/>
            <a:round/>
            <a:headEnd/>
            <a:tailEnd/>
          </a:ln>
        </p:spPr>
        <p:txBody>
          <a:bodyPr lIns="91429" tIns="45714" rIns="91429" bIns="45714" anchor="ctr"/>
          <a:lstStyle/>
          <a:p>
            <a:endParaRPr lang="en-US"/>
          </a:p>
        </p:txBody>
      </p:sp>
      <p:sp>
        <p:nvSpPr>
          <p:cNvPr id="1137" name="Rectangle 115"/>
          <p:cNvSpPr>
            <a:spLocks noChangeArrowheads="1"/>
          </p:cNvSpPr>
          <p:nvPr/>
        </p:nvSpPr>
        <p:spPr bwMode="auto">
          <a:xfrm>
            <a:off x="2514600" y="3657600"/>
            <a:ext cx="534988" cy="336550"/>
          </a:xfrm>
          <a:prstGeom prst="rect">
            <a:avLst/>
          </a:prstGeom>
          <a:noFill/>
          <a:ln w="9525">
            <a:noFill/>
            <a:miter lim="800000"/>
            <a:headEnd/>
            <a:tailEnd/>
          </a:ln>
        </p:spPr>
        <p:txBody>
          <a:bodyPr wrap="none" lIns="0" tIns="0" rIns="0" bIns="0">
            <a:spAutoFit/>
          </a:bodyPr>
          <a:lstStyle/>
          <a:p>
            <a:r>
              <a:rPr lang="en-US" sz="1100" b="1">
                <a:solidFill>
                  <a:srgbClr val="000000"/>
                </a:solidFill>
              </a:rPr>
              <a:t>Sample </a:t>
            </a:r>
          </a:p>
          <a:p>
            <a:r>
              <a:rPr lang="en-US" sz="1100" b="1">
                <a:solidFill>
                  <a:srgbClr val="000000"/>
                </a:solidFill>
              </a:rPr>
              <a:t>Bypass</a:t>
            </a:r>
            <a:endParaRPr lang="en-US" sz="1100" b="1"/>
          </a:p>
        </p:txBody>
      </p:sp>
      <p:sp>
        <p:nvSpPr>
          <p:cNvPr id="1138" name="AutoShape 116"/>
          <p:cNvSpPr>
            <a:spLocks noChangeArrowheads="1"/>
          </p:cNvSpPr>
          <p:nvPr/>
        </p:nvSpPr>
        <p:spPr bwMode="auto">
          <a:xfrm>
            <a:off x="4724400" y="5105400"/>
            <a:ext cx="762000" cy="495300"/>
          </a:xfrm>
          <a:prstGeom prst="rightArrow">
            <a:avLst>
              <a:gd name="adj1" fmla="val 50000"/>
              <a:gd name="adj2" fmla="val 38462"/>
            </a:avLst>
          </a:prstGeom>
          <a:noFill/>
          <a:ln w="9525" algn="ctr">
            <a:solidFill>
              <a:schemeClr val="tx1"/>
            </a:solidFill>
            <a:miter lim="800000"/>
            <a:headEnd/>
            <a:tailEnd/>
          </a:ln>
        </p:spPr>
        <p:txBody>
          <a:bodyPr wrap="none" lIns="91429" tIns="45714" rIns="91429" bIns="45714" anchor="ctr"/>
          <a:lstStyle/>
          <a:p>
            <a:endParaRPr lang="en-US"/>
          </a:p>
        </p:txBody>
      </p:sp>
      <p:sp>
        <p:nvSpPr>
          <p:cNvPr id="1139" name="Rectangle 117"/>
          <p:cNvSpPr>
            <a:spLocks noChangeArrowheads="1"/>
          </p:cNvSpPr>
          <p:nvPr/>
        </p:nvSpPr>
        <p:spPr bwMode="auto">
          <a:xfrm>
            <a:off x="3733800" y="4419600"/>
            <a:ext cx="563563" cy="336550"/>
          </a:xfrm>
          <a:prstGeom prst="rect">
            <a:avLst/>
          </a:prstGeom>
          <a:noFill/>
          <a:ln w="9525">
            <a:noFill/>
            <a:miter lim="800000"/>
            <a:headEnd/>
            <a:tailEnd/>
          </a:ln>
        </p:spPr>
        <p:txBody>
          <a:bodyPr wrap="none" lIns="0" tIns="0" rIns="0" bIns="0">
            <a:spAutoFit/>
          </a:bodyPr>
          <a:lstStyle/>
          <a:p>
            <a:r>
              <a:rPr lang="en-US" sz="1100" b="1">
                <a:solidFill>
                  <a:srgbClr val="000000"/>
                </a:solidFill>
              </a:rPr>
              <a:t>Qminor </a:t>
            </a:r>
          </a:p>
          <a:p>
            <a:r>
              <a:rPr lang="en-US" sz="1100" b="1">
                <a:solidFill>
                  <a:srgbClr val="000000"/>
                </a:solidFill>
              </a:rPr>
              <a:t>0 - 4 lpm</a:t>
            </a:r>
            <a:endParaRPr lang="en-US" sz="1100" b="1"/>
          </a:p>
        </p:txBody>
      </p:sp>
      <p:sp>
        <p:nvSpPr>
          <p:cNvPr id="1140" name="Rectangle 118"/>
          <p:cNvSpPr>
            <a:spLocks noChangeArrowheads="1"/>
          </p:cNvSpPr>
          <p:nvPr/>
        </p:nvSpPr>
        <p:spPr bwMode="auto">
          <a:xfrm>
            <a:off x="1524000" y="2362200"/>
            <a:ext cx="588963" cy="336550"/>
          </a:xfrm>
          <a:prstGeom prst="rect">
            <a:avLst/>
          </a:prstGeom>
          <a:noFill/>
          <a:ln w="9525">
            <a:noFill/>
            <a:miter lim="800000"/>
            <a:headEnd/>
            <a:tailEnd/>
          </a:ln>
        </p:spPr>
        <p:txBody>
          <a:bodyPr wrap="none" lIns="0" tIns="0" rIns="0" bIns="0">
            <a:spAutoFit/>
          </a:bodyPr>
          <a:lstStyle/>
          <a:p>
            <a:r>
              <a:rPr lang="en-US" sz="1100" b="1">
                <a:solidFill>
                  <a:srgbClr val="000000"/>
                </a:solidFill>
              </a:rPr>
              <a:t>Qsample</a:t>
            </a:r>
          </a:p>
          <a:p>
            <a:r>
              <a:rPr lang="en-US" sz="1100" b="1">
                <a:solidFill>
                  <a:srgbClr val="000000"/>
                </a:solidFill>
              </a:rPr>
              <a:t>0 - 2 lpm</a:t>
            </a:r>
            <a:endParaRPr lang="en-US" sz="1100" b="1"/>
          </a:p>
        </p:txBody>
      </p:sp>
      <p:sp>
        <p:nvSpPr>
          <p:cNvPr id="1141" name="TextBox 124"/>
          <p:cNvSpPr txBox="1">
            <a:spLocks noChangeArrowheads="1"/>
          </p:cNvSpPr>
          <p:nvPr/>
        </p:nvSpPr>
        <p:spPr bwMode="auto">
          <a:xfrm>
            <a:off x="381000" y="5791200"/>
            <a:ext cx="7315200" cy="307975"/>
          </a:xfrm>
          <a:prstGeom prst="rect">
            <a:avLst/>
          </a:prstGeom>
          <a:noFill/>
          <a:ln w="9525">
            <a:noFill/>
            <a:miter lim="800000"/>
            <a:headEnd/>
            <a:tailEnd/>
          </a:ln>
        </p:spPr>
        <p:txBody>
          <a:bodyPr>
            <a:spAutoFit/>
          </a:bodyPr>
          <a:lstStyle/>
          <a:p>
            <a:r>
              <a:rPr lang="en-US" sz="1400"/>
              <a:t>*Sample taken from the exhaust MUST be proportional to the Exhaust Flow</a:t>
            </a:r>
          </a:p>
        </p:txBody>
      </p:sp>
      <p:sp>
        <p:nvSpPr>
          <p:cNvPr id="126" name="Title 4"/>
          <p:cNvSpPr txBox="1">
            <a:spLocks/>
          </p:cNvSpPr>
          <p:nvPr/>
        </p:nvSpPr>
        <p:spPr>
          <a:xfrm>
            <a:off x="-914400" y="152400"/>
            <a:ext cx="8229600" cy="1143000"/>
          </a:xfrm>
          <a:prstGeom prst="rect">
            <a:avLst/>
          </a:prstGeom>
        </p:spPr>
        <p:txBody>
          <a:bodyPr anchor="ctr">
            <a:normAutofit/>
          </a:bodyPr>
          <a:lstStyle/>
          <a:p>
            <a:pPr algn="r">
              <a:defRPr/>
            </a:pPr>
            <a:r>
              <a:rPr lang="en-US" sz="4400" baseline="30000" dirty="0">
                <a:solidFill>
                  <a:srgbClr val="33479D"/>
                </a:solidFill>
                <a:latin typeface="SteelWolf" pitchFamily="2" charset="0"/>
                <a:ea typeface="+mj-ea"/>
                <a:cs typeface="+mj-cs"/>
              </a:rPr>
              <a:t>SEMTECH PPMD </a:t>
            </a:r>
            <a:r>
              <a:rPr lang="en-US" sz="4400" baseline="30000" dirty="0">
                <a:solidFill>
                  <a:srgbClr val="33479D"/>
                </a:solidFill>
                <a:latin typeface="Calibri" pitchFamily="34" charset="0"/>
                <a:ea typeface="+mj-ea"/>
                <a:cs typeface="+mj-cs"/>
              </a:rPr>
              <a:t>MPS</a:t>
            </a:r>
          </a:p>
        </p:txBody>
      </p:sp>
      <p:sp>
        <p:nvSpPr>
          <p:cNvPr id="1143" name="TextBox 126"/>
          <p:cNvSpPr txBox="1">
            <a:spLocks noChangeArrowheads="1"/>
          </p:cNvSpPr>
          <p:nvPr/>
        </p:nvSpPr>
        <p:spPr bwMode="auto">
          <a:xfrm>
            <a:off x="-50800" y="6400800"/>
            <a:ext cx="5257800" cy="246063"/>
          </a:xfrm>
          <a:prstGeom prst="rect">
            <a:avLst/>
          </a:prstGeom>
          <a:noFill/>
          <a:ln w="9525">
            <a:noFill/>
            <a:miter lim="800000"/>
            <a:headEnd/>
            <a:tailEnd/>
          </a:ln>
        </p:spPr>
        <p:txBody>
          <a:bodyPr>
            <a:spAutoFit/>
          </a:bodyPr>
          <a:lstStyle/>
          <a:p>
            <a:r>
              <a:rPr lang="en-US" sz="1000"/>
              <a:t>All rights reserved 2010©  Sensors, Inc. </a:t>
            </a:r>
            <a:r>
              <a:rPr lang="en-US" sz="1000">
                <a:solidFill>
                  <a:schemeClr val="bg1"/>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repeatCount="indefinite" fill="hold" grpId="0" nodeType="clickEffect">
                                  <p:stCondLst>
                                    <p:cond delay="0"/>
                                  </p:stCondLst>
                                  <p:childTnLst>
                                    <p:animMotion origin="layout" path="M -1.66667E-6 -0.01389 L -1.66667E-6 -0.19722 " pathEditMode="relative" rAng="0" ptsTypes="AA">
                                      <p:cBhvr>
                                        <p:cTn id="6" dur="1000" fill="hold"/>
                                        <p:tgtEl>
                                          <p:spTgt spid="119892"/>
                                        </p:tgtEl>
                                        <p:attrNameLst>
                                          <p:attrName>ppt_x</p:attrName>
                                          <p:attrName>ppt_y</p:attrName>
                                        </p:attrNameLst>
                                      </p:cBhvr>
                                      <p:rCtr x="0" y="-92"/>
                                    </p:animMotion>
                                  </p:childTnLst>
                                </p:cTn>
                              </p:par>
                              <p:par>
                                <p:cTn id="7" presetID="64" presetClass="path" presetSubtype="0" repeatCount="indefinite" fill="hold" grpId="0" nodeType="withEffect">
                                  <p:stCondLst>
                                    <p:cond delay="0"/>
                                  </p:stCondLst>
                                  <p:childTnLst>
                                    <p:animMotion origin="layout" path="M -0.01146 0.00139 L 0.13333 -0.01667 " pathEditMode="relative" rAng="0" ptsTypes="AA">
                                      <p:cBhvr>
                                        <p:cTn id="8" dur="1000" fill="hold"/>
                                        <p:tgtEl>
                                          <p:spTgt spid="119893"/>
                                        </p:tgtEl>
                                        <p:attrNameLst>
                                          <p:attrName>ppt_x</p:attrName>
                                          <p:attrName>ppt_y</p:attrName>
                                        </p:attrNameLst>
                                      </p:cBhvr>
                                      <p:rCtr x="72" y="-9"/>
                                    </p:animMotion>
                                  </p:childTnLst>
                                </p:cTn>
                              </p:par>
                              <p:par>
                                <p:cTn id="9" presetID="64" presetClass="path" presetSubtype="0" repeatCount="indefinite" fill="hold" grpId="0" nodeType="withEffect">
                                  <p:stCondLst>
                                    <p:cond delay="0"/>
                                  </p:stCondLst>
                                  <p:childTnLst>
                                    <p:animMotion origin="layout" path="M 2.5E-6 -0.00139 L 0.17291 -0.00278 " pathEditMode="relative" rAng="0" ptsTypes="AA">
                                      <p:cBhvr>
                                        <p:cTn id="10" dur="2000" fill="hold"/>
                                        <p:tgtEl>
                                          <p:spTgt spid="119894"/>
                                        </p:tgtEl>
                                        <p:attrNameLst>
                                          <p:attrName>ppt_x</p:attrName>
                                          <p:attrName>ppt_y</p:attrName>
                                        </p:attrNameLst>
                                      </p:cBhvr>
                                      <p:rCtr x="86" y="-1"/>
                                    </p:animMotion>
                                  </p:childTnLst>
                                </p:cTn>
                              </p:par>
                              <p:par>
                                <p:cTn id="11" presetID="64" presetClass="path" presetSubtype="0" repeatCount="indefinite" fill="hold" grpId="0" nodeType="withEffect">
                                  <p:stCondLst>
                                    <p:cond delay="0"/>
                                  </p:stCondLst>
                                  <p:childTnLst>
                                    <p:animMotion origin="layout" path="M 0 -1.48148E-6 L 0.13646 0.01134 " pathEditMode="relative" rAng="0" ptsTypes="AA">
                                      <p:cBhvr>
                                        <p:cTn id="12" dur="1000" fill="hold"/>
                                        <p:tgtEl>
                                          <p:spTgt spid="119895"/>
                                        </p:tgtEl>
                                        <p:attrNameLst>
                                          <p:attrName>ppt_x</p:attrName>
                                          <p:attrName>ppt_y</p:attrName>
                                        </p:attrNameLst>
                                      </p:cBhvr>
                                      <p:rCtr x="68" y="6"/>
                                    </p:animMotion>
                                  </p:childTnLst>
                                </p:cTn>
                              </p:par>
                              <p:par>
                                <p:cTn id="13" presetID="64" presetClass="path" presetSubtype="0" repeatCount="indefinite" fill="hold" grpId="0" nodeType="withEffect">
                                  <p:stCondLst>
                                    <p:cond delay="0"/>
                                  </p:stCondLst>
                                  <p:childTnLst>
                                    <p:animMotion origin="layout" path="M -1.66667E-6 -3.7037E-7 L 0.13854 -3.7037E-7 " pathEditMode="relative" rAng="0" ptsTypes="AA">
                                      <p:cBhvr>
                                        <p:cTn id="14" dur="1000" fill="hold"/>
                                        <p:tgtEl>
                                          <p:spTgt spid="119897"/>
                                        </p:tgtEl>
                                        <p:attrNameLst>
                                          <p:attrName>ppt_x</p:attrName>
                                          <p:attrName>ppt_y</p:attrName>
                                        </p:attrNameLst>
                                      </p:cBhvr>
                                      <p:rCtr x="69" y="0"/>
                                    </p:animMotion>
                                  </p:childTnLst>
                                </p:cTn>
                              </p:par>
                              <p:par>
                                <p:cTn id="15" presetID="64" presetClass="path" presetSubtype="0" repeatCount="indefinite" fill="hold" grpId="0" nodeType="withEffect">
                                  <p:stCondLst>
                                    <p:cond delay="0"/>
                                  </p:stCondLst>
                                  <p:childTnLst>
                                    <p:animMotion origin="layout" path="M 2.5E-6 4.07407E-6 L 0.21146 -0.00139 " pathEditMode="relative" rAng="0" ptsTypes="AA">
                                      <p:cBhvr>
                                        <p:cTn id="16" dur="2000" fill="hold"/>
                                        <p:tgtEl>
                                          <p:spTgt spid="119898"/>
                                        </p:tgtEl>
                                        <p:attrNameLst>
                                          <p:attrName>ppt_x</p:attrName>
                                          <p:attrName>ppt_y</p:attrName>
                                        </p:attrNameLst>
                                      </p:cBhvr>
                                      <p:rCtr x="106" y="-1"/>
                                    </p:animMotion>
                                  </p:childTnLst>
                                </p:cTn>
                              </p:par>
                              <p:par>
                                <p:cTn id="17" presetID="64" presetClass="path" presetSubtype="0" repeatCount="indefinite" fill="hold" grpId="0" nodeType="withEffect">
                                  <p:stCondLst>
                                    <p:cond delay="0"/>
                                  </p:stCondLst>
                                  <p:childTnLst>
                                    <p:animMotion origin="layout" path="M 4.16667E-6 2.96296E-6 L 0.2125 -0.00139 " pathEditMode="relative" rAng="0" ptsTypes="AA">
                                      <p:cBhvr>
                                        <p:cTn id="18" dur="2000" fill="hold"/>
                                        <p:tgtEl>
                                          <p:spTgt spid="119899"/>
                                        </p:tgtEl>
                                        <p:attrNameLst>
                                          <p:attrName>ppt_x</p:attrName>
                                          <p:attrName>ppt_y</p:attrName>
                                        </p:attrNameLst>
                                      </p:cBhvr>
                                      <p:rCtr x="106" y="-1"/>
                                    </p:animMotion>
                                  </p:childTnLst>
                                </p:cTn>
                              </p:par>
                              <p:par>
                                <p:cTn id="19" presetID="64" presetClass="path" presetSubtype="0" repeatCount="indefinite" fill="hold" grpId="0" nodeType="withEffect">
                                  <p:stCondLst>
                                    <p:cond delay="0"/>
                                  </p:stCondLst>
                                  <p:childTnLst>
                                    <p:animMotion origin="layout" path="M 4.16667E-6 1.85185E-6 L -0.00209 0.25 " pathEditMode="relative" rAng="0" ptsTypes="AA">
                                      <p:cBhvr>
                                        <p:cTn id="20" dur="2000" fill="hold"/>
                                        <p:tgtEl>
                                          <p:spTgt spid="119900"/>
                                        </p:tgtEl>
                                        <p:attrNameLst>
                                          <p:attrName>ppt_x</p:attrName>
                                          <p:attrName>ppt_y</p:attrName>
                                        </p:attrNameLst>
                                      </p:cBhvr>
                                      <p:rCtr x="-1" y="125"/>
                                    </p:animMotion>
                                  </p:childTnLst>
                                </p:cTn>
                              </p:par>
                              <p:par>
                                <p:cTn id="21" presetID="64" presetClass="path" presetSubtype="0" repeatCount="indefinite" fill="hold" grpId="0" nodeType="withEffect">
                                  <p:stCondLst>
                                    <p:cond delay="0"/>
                                  </p:stCondLst>
                                  <p:childTnLst>
                                    <p:animMotion origin="layout" path="M 4.16667E-6 2.96296E-6 L 0.2125 -0.00139 " pathEditMode="relative" rAng="0" ptsTypes="AA">
                                      <p:cBhvr>
                                        <p:cTn id="22" dur="1000" fill="hold"/>
                                        <p:tgtEl>
                                          <p:spTgt spid="119901"/>
                                        </p:tgtEl>
                                        <p:attrNameLst>
                                          <p:attrName>ppt_x</p:attrName>
                                          <p:attrName>ppt_y</p:attrName>
                                        </p:attrNameLst>
                                      </p:cBhvr>
                                      <p:rCtr x="106" y="-1"/>
                                    </p:animMotion>
                                  </p:childTnLst>
                                </p:cTn>
                              </p:par>
                              <p:par>
                                <p:cTn id="23" presetID="64" presetClass="path" presetSubtype="0" repeatCount="indefinite" fill="hold" grpId="0" nodeType="withEffect">
                                  <p:stCondLst>
                                    <p:cond delay="0"/>
                                  </p:stCondLst>
                                  <p:childTnLst>
                                    <p:animMotion origin="layout" path="M -1.66667E-6 -0.01389 L -1.66667E-6 -0.19722 " pathEditMode="relative" rAng="0" ptsTypes="AA">
                                      <p:cBhvr>
                                        <p:cTn id="24" dur="1000" fill="hold"/>
                                        <p:tgtEl>
                                          <p:spTgt spid="119902"/>
                                        </p:tgtEl>
                                        <p:attrNameLst>
                                          <p:attrName>ppt_x</p:attrName>
                                          <p:attrName>ppt_y</p:attrName>
                                        </p:attrNameLst>
                                      </p:cBhvr>
                                      <p:rCtr x="0" y="-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92" grpId="0" animBg="1"/>
      <p:bldP spid="119893" grpId="0" animBg="1"/>
      <p:bldP spid="119894" grpId="0" animBg="1"/>
      <p:bldP spid="119895" grpId="0" animBg="1"/>
      <p:bldP spid="119897" grpId="0" animBg="1"/>
      <p:bldP spid="119898" grpId="0" animBg="1"/>
      <p:bldP spid="119899" grpId="0" animBg="1"/>
      <p:bldP spid="119900" grpId="0" animBg="1"/>
      <p:bldP spid="119901" grpId="0" animBg="1"/>
      <p:bldP spid="11990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r>
              <a:rPr lang="en-US" sz="3200" smtClean="0"/>
              <a:t>Sampling Requirements MPS - PFDS</a:t>
            </a:r>
          </a:p>
        </p:txBody>
      </p:sp>
      <p:sp>
        <p:nvSpPr>
          <p:cNvPr id="59394" name="Rectangle 3"/>
          <p:cNvSpPr>
            <a:spLocks noGrp="1"/>
          </p:cNvSpPr>
          <p:nvPr>
            <p:ph type="body" idx="1"/>
          </p:nvPr>
        </p:nvSpPr>
        <p:spPr>
          <a:xfrm>
            <a:off x="838200" y="1371600"/>
            <a:ext cx="7162800" cy="1744663"/>
          </a:xfrm>
        </p:spPr>
        <p:txBody>
          <a:bodyPr/>
          <a:lstStyle/>
          <a:p>
            <a:r>
              <a:rPr lang="en-US" sz="2400" smtClean="0"/>
              <a:t>Sample taken from the exhaust MUST be proportional to the Exhaust Flow</a:t>
            </a:r>
          </a:p>
          <a:p>
            <a:pPr lvl="1"/>
            <a:r>
              <a:rPr lang="en-US" sz="1800" smtClean="0"/>
              <a:t>Particle Formation, CVS equivalent Sampler, harmonization with International Stds etc</a:t>
            </a:r>
          </a:p>
          <a:p>
            <a:r>
              <a:rPr lang="en-US" sz="2400" smtClean="0"/>
              <a:t>Diluted sample at a constant total flow rate</a:t>
            </a:r>
          </a:p>
          <a:p>
            <a:pPr lvl="2">
              <a:buFont typeface="Arial" charset="0"/>
              <a:buNone/>
            </a:pPr>
            <a:endParaRPr lang="en-US" sz="1800" smtClean="0"/>
          </a:p>
        </p:txBody>
      </p:sp>
      <p:pic>
        <p:nvPicPr>
          <p:cNvPr id="59395" name="Picture 4"/>
          <p:cNvPicPr>
            <a:picLocks noChangeAspect="1" noChangeArrowheads="1"/>
          </p:cNvPicPr>
          <p:nvPr/>
        </p:nvPicPr>
        <p:blipFill>
          <a:blip r:embed="rId2"/>
          <a:srcRect/>
          <a:stretch>
            <a:fillRect/>
          </a:stretch>
        </p:blipFill>
        <p:spPr bwMode="auto">
          <a:xfrm>
            <a:off x="228600" y="3802063"/>
            <a:ext cx="4267200" cy="2598737"/>
          </a:xfrm>
          <a:prstGeom prst="rect">
            <a:avLst/>
          </a:prstGeom>
          <a:noFill/>
          <a:ln w="9525">
            <a:noFill/>
            <a:miter lim="800000"/>
            <a:headEnd/>
            <a:tailEnd/>
          </a:ln>
        </p:spPr>
      </p:pic>
      <p:pic>
        <p:nvPicPr>
          <p:cNvPr id="59396" name="Picture 5"/>
          <p:cNvPicPr>
            <a:picLocks noChangeAspect="1" noChangeArrowheads="1"/>
          </p:cNvPicPr>
          <p:nvPr/>
        </p:nvPicPr>
        <p:blipFill>
          <a:blip r:embed="rId3"/>
          <a:srcRect/>
          <a:stretch>
            <a:fillRect/>
          </a:stretch>
        </p:blipFill>
        <p:spPr bwMode="auto">
          <a:xfrm>
            <a:off x="4572000" y="3783013"/>
            <a:ext cx="4495800" cy="2617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4"/>
          <p:cNvSpPr>
            <a:spLocks noGrp="1"/>
          </p:cNvSpPr>
          <p:nvPr>
            <p:ph type="title" idx="4294967295"/>
          </p:nvPr>
        </p:nvSpPr>
        <p:spPr>
          <a:xfrm>
            <a:off x="-1143000" y="228600"/>
            <a:ext cx="8229600" cy="1143000"/>
          </a:xfrm>
        </p:spPr>
        <p:txBody>
          <a:bodyPr/>
          <a:lstStyle/>
          <a:p>
            <a:r>
              <a:rPr lang="en-US" sz="4400" smtClean="0"/>
              <a:t>PPMD Conversion to Ecostar Format</a:t>
            </a:r>
          </a:p>
        </p:txBody>
      </p:sp>
      <p:pic>
        <p:nvPicPr>
          <p:cNvPr id="60418" name="Picture 5"/>
          <p:cNvPicPr>
            <a:picLocks noChangeAspect="1" noChangeArrowheads="1"/>
          </p:cNvPicPr>
          <p:nvPr/>
        </p:nvPicPr>
        <p:blipFill>
          <a:blip r:embed="rId3"/>
          <a:srcRect/>
          <a:stretch>
            <a:fillRect/>
          </a:stretch>
        </p:blipFill>
        <p:spPr bwMode="auto">
          <a:xfrm>
            <a:off x="838200" y="990600"/>
            <a:ext cx="4953000" cy="5241925"/>
          </a:xfrm>
          <a:prstGeom prst="rect">
            <a:avLst/>
          </a:prstGeom>
          <a:noFill/>
          <a:ln w="9525" algn="ctr">
            <a:noFill/>
            <a:miter lim="800000"/>
            <a:headEnd/>
            <a:tailEnd/>
          </a:ln>
        </p:spPr>
      </p:pic>
      <p:sp>
        <p:nvSpPr>
          <p:cNvPr id="11" name="TextBox 10"/>
          <p:cNvSpPr txBox="1"/>
          <p:nvPr/>
        </p:nvSpPr>
        <p:spPr>
          <a:xfrm>
            <a:off x="5334000" y="2209800"/>
            <a:ext cx="3962400" cy="2025650"/>
          </a:xfrm>
          <a:prstGeom prst="rect">
            <a:avLst/>
          </a:prstGeom>
          <a:noFill/>
        </p:spPr>
        <p:txBody>
          <a:bodyPr>
            <a:spAutoFit/>
          </a:bodyPr>
          <a:lstStyle/>
          <a:p>
            <a:pPr marL="342900" indent="-342900">
              <a:spcBef>
                <a:spcPct val="20000"/>
              </a:spcBef>
              <a:defRPr/>
            </a:pPr>
            <a:r>
              <a:rPr lang="en-US" b="1" dirty="0"/>
              <a:t>Three main sub-systems:</a:t>
            </a:r>
          </a:p>
          <a:p>
            <a:pPr marL="342900" indent="-342900">
              <a:spcBef>
                <a:spcPct val="20000"/>
              </a:spcBef>
              <a:buFont typeface="Arial" pitchFamily="34" charset="0"/>
              <a:buChar char="•"/>
              <a:defRPr/>
            </a:pPr>
            <a:r>
              <a:rPr lang="en-US" sz="1600" dirty="0"/>
              <a:t>Exhaust Flow Meter (EFM)</a:t>
            </a:r>
          </a:p>
          <a:p>
            <a:pPr marL="342900" indent="-342900">
              <a:spcBef>
                <a:spcPct val="20000"/>
              </a:spcBef>
              <a:buFont typeface="Arial" pitchFamily="34" charset="0"/>
              <a:buChar char="•"/>
              <a:defRPr/>
            </a:pPr>
            <a:r>
              <a:rPr lang="en-US" sz="1600" dirty="0"/>
              <a:t>Micro Proportional Dilution System (MPS)</a:t>
            </a:r>
          </a:p>
          <a:p>
            <a:pPr marL="342900" indent="-342900">
              <a:spcBef>
                <a:spcPct val="20000"/>
              </a:spcBef>
              <a:buFont typeface="Arial" pitchFamily="34" charset="0"/>
              <a:buChar char="•"/>
              <a:defRPr/>
            </a:pPr>
            <a:r>
              <a:rPr lang="en-US" sz="1600" dirty="0"/>
              <a:t>Carousel Quartz Crystal Microbalance (CQCM)</a:t>
            </a:r>
          </a:p>
          <a:p>
            <a:pPr>
              <a:buFont typeface="Arial" pitchFamily="34" charset="0"/>
              <a:buChar char="•"/>
              <a:defRPr/>
            </a:pPr>
            <a:endParaRPr lang="en-US" dirty="0">
              <a:solidFill>
                <a:schemeClr val="bg1"/>
              </a:solidFill>
            </a:endParaRPr>
          </a:p>
        </p:txBody>
      </p:sp>
      <p:sp>
        <p:nvSpPr>
          <p:cNvPr id="14" name="Left Brace 13"/>
          <p:cNvSpPr/>
          <p:nvPr/>
        </p:nvSpPr>
        <p:spPr>
          <a:xfrm>
            <a:off x="685800" y="1676400"/>
            <a:ext cx="533400" cy="1447800"/>
          </a:xfrm>
          <a:prstGeom prst="leftBrace">
            <a:avLst>
              <a:gd name="adj1" fmla="val 85714"/>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Left Brace 14"/>
          <p:cNvSpPr/>
          <p:nvPr/>
        </p:nvSpPr>
        <p:spPr>
          <a:xfrm>
            <a:off x="685800" y="3124200"/>
            <a:ext cx="533400" cy="1143000"/>
          </a:xfrm>
          <a:prstGeom prst="leftBrace">
            <a:avLst>
              <a:gd name="adj1" fmla="val 71429"/>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6" name="Left Brace 15"/>
          <p:cNvSpPr/>
          <p:nvPr/>
        </p:nvSpPr>
        <p:spPr>
          <a:xfrm>
            <a:off x="762000" y="4267200"/>
            <a:ext cx="533400" cy="1295400"/>
          </a:xfrm>
          <a:prstGeom prst="leftBrace">
            <a:avLst>
              <a:gd name="adj1" fmla="val 48333"/>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423" name="TextBox 16"/>
          <p:cNvSpPr txBox="1">
            <a:spLocks noChangeArrowheads="1"/>
          </p:cNvSpPr>
          <p:nvPr/>
        </p:nvSpPr>
        <p:spPr bwMode="auto">
          <a:xfrm>
            <a:off x="0" y="2209800"/>
            <a:ext cx="838200" cy="369888"/>
          </a:xfrm>
          <a:prstGeom prst="rect">
            <a:avLst/>
          </a:prstGeom>
          <a:noFill/>
          <a:ln w="9525">
            <a:noFill/>
            <a:miter lim="800000"/>
            <a:headEnd/>
            <a:tailEnd/>
          </a:ln>
        </p:spPr>
        <p:txBody>
          <a:bodyPr>
            <a:spAutoFit/>
          </a:bodyPr>
          <a:lstStyle/>
          <a:p>
            <a:r>
              <a:rPr lang="en-US"/>
              <a:t>EFM</a:t>
            </a:r>
          </a:p>
        </p:txBody>
      </p:sp>
      <p:sp>
        <p:nvSpPr>
          <p:cNvPr id="60424" name="TextBox 17"/>
          <p:cNvSpPr txBox="1">
            <a:spLocks noChangeArrowheads="1"/>
          </p:cNvSpPr>
          <p:nvPr/>
        </p:nvSpPr>
        <p:spPr bwMode="auto">
          <a:xfrm>
            <a:off x="0" y="3505200"/>
            <a:ext cx="838200" cy="369888"/>
          </a:xfrm>
          <a:prstGeom prst="rect">
            <a:avLst/>
          </a:prstGeom>
          <a:noFill/>
          <a:ln w="9525">
            <a:noFill/>
            <a:miter lim="800000"/>
            <a:headEnd/>
            <a:tailEnd/>
          </a:ln>
        </p:spPr>
        <p:txBody>
          <a:bodyPr>
            <a:spAutoFit/>
          </a:bodyPr>
          <a:lstStyle/>
          <a:p>
            <a:r>
              <a:rPr lang="en-US"/>
              <a:t>MPS</a:t>
            </a:r>
          </a:p>
        </p:txBody>
      </p:sp>
      <p:sp>
        <p:nvSpPr>
          <p:cNvPr id="60425" name="TextBox 18"/>
          <p:cNvSpPr txBox="1">
            <a:spLocks noChangeArrowheads="1"/>
          </p:cNvSpPr>
          <p:nvPr/>
        </p:nvSpPr>
        <p:spPr bwMode="auto">
          <a:xfrm>
            <a:off x="0" y="4724400"/>
            <a:ext cx="1143000" cy="369888"/>
          </a:xfrm>
          <a:prstGeom prst="rect">
            <a:avLst/>
          </a:prstGeom>
          <a:noFill/>
          <a:ln w="9525">
            <a:noFill/>
            <a:miter lim="800000"/>
            <a:headEnd/>
            <a:tailEnd/>
          </a:ln>
        </p:spPr>
        <p:txBody>
          <a:bodyPr>
            <a:spAutoFit/>
          </a:bodyPr>
          <a:lstStyle/>
          <a:p>
            <a:r>
              <a:rPr lang="en-US"/>
              <a:t>CQCM</a:t>
            </a:r>
          </a:p>
        </p:txBody>
      </p:sp>
      <p:sp>
        <p:nvSpPr>
          <p:cNvPr id="60426" name="TextBox 19"/>
          <p:cNvSpPr txBox="1">
            <a:spLocks noChangeArrowheads="1"/>
          </p:cNvSpPr>
          <p:nvPr/>
        </p:nvSpPr>
        <p:spPr bwMode="auto">
          <a:xfrm>
            <a:off x="0" y="6400800"/>
            <a:ext cx="5257800" cy="246063"/>
          </a:xfrm>
          <a:prstGeom prst="rect">
            <a:avLst/>
          </a:prstGeom>
          <a:noFill/>
          <a:ln w="9525">
            <a:noFill/>
            <a:miter lim="800000"/>
            <a:headEnd/>
            <a:tailEnd/>
          </a:ln>
        </p:spPr>
        <p:txBody>
          <a:bodyPr>
            <a:spAutoFit/>
          </a:bodyPr>
          <a:lstStyle/>
          <a:p>
            <a:r>
              <a:rPr lang="en-US" sz="1000"/>
              <a:t>All rights reserved 2010©  Sensors, Inc. </a:t>
            </a:r>
            <a:r>
              <a:rPr lang="en-US" sz="1000">
                <a:solidFill>
                  <a:schemeClr val="bg1"/>
                </a:solidFill>
              </a:rPr>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ECOSTAR</a:t>
            </a:r>
            <a:r>
              <a:rPr lang="en-US" baseline="0" smtClean="0"/>
              <a:t> CQCM</a:t>
            </a:r>
            <a:endParaRPr lang="en-US" smtClean="0"/>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A94C1875-BABA-4EE6-A33A-50A0977D00F2}" type="slidenum">
              <a:rPr lang="en-US" smtClean="0"/>
              <a:pPr>
                <a:defRPr/>
              </a:pPr>
              <a:t>26</a:t>
            </a:fld>
            <a:endParaRPr lang="en-US" dirty="0"/>
          </a:p>
        </p:txBody>
      </p:sp>
      <p:pic>
        <p:nvPicPr>
          <p:cNvPr id="62468" name="Picture 4"/>
          <p:cNvPicPr>
            <a:picLocks noChangeAspect="1" noChangeArrowheads="1"/>
          </p:cNvPicPr>
          <p:nvPr/>
        </p:nvPicPr>
        <p:blipFill>
          <a:blip r:embed="rId2"/>
          <a:srcRect/>
          <a:stretch>
            <a:fillRect/>
          </a:stretch>
        </p:blipFill>
        <p:spPr bwMode="auto">
          <a:xfrm>
            <a:off x="381000" y="2209800"/>
            <a:ext cx="4799013" cy="3505200"/>
          </a:xfrm>
          <a:prstGeom prst="rect">
            <a:avLst/>
          </a:prstGeom>
          <a:noFill/>
          <a:ln w="9525" algn="ctr">
            <a:noFill/>
            <a:miter lim="800000"/>
            <a:headEnd/>
            <a:tailEnd/>
          </a:ln>
        </p:spPr>
      </p:pic>
      <p:pic>
        <p:nvPicPr>
          <p:cNvPr id="62469" name="Picture 2"/>
          <p:cNvPicPr>
            <a:picLocks noGrp="1" noChangeAspect="1" noChangeArrowheads="1"/>
          </p:cNvPicPr>
          <p:nvPr>
            <p:ph idx="1"/>
          </p:nvPr>
        </p:nvPicPr>
        <p:blipFill>
          <a:blip r:embed="rId3"/>
          <a:srcRect/>
          <a:stretch>
            <a:fillRect/>
          </a:stretch>
        </p:blipFill>
        <p:spPr>
          <a:xfrm>
            <a:off x="5105400" y="2286000"/>
            <a:ext cx="3698875" cy="3382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ECOSTAR MPS</a:t>
            </a:r>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942D607C-D850-40BF-92F5-B122C7ABA60B}" type="slidenum">
              <a:rPr lang="en-US" smtClean="0"/>
              <a:pPr>
                <a:defRPr/>
              </a:pPr>
              <a:t>27</a:t>
            </a:fld>
            <a:endParaRPr lang="en-US" dirty="0"/>
          </a:p>
        </p:txBody>
      </p:sp>
      <p:pic>
        <p:nvPicPr>
          <p:cNvPr id="63492" name="Picture 5" descr="C:\Documents and Settings\ldillman\My Documents\Help Files\Topics\Images\mps_20copy.jpg"/>
          <p:cNvPicPr>
            <a:picLocks noChangeAspect="1" noChangeArrowheads="1"/>
          </p:cNvPicPr>
          <p:nvPr/>
        </p:nvPicPr>
        <p:blipFill>
          <a:blip r:embed="rId2"/>
          <a:srcRect/>
          <a:stretch>
            <a:fillRect/>
          </a:stretch>
        </p:blipFill>
        <p:spPr bwMode="auto">
          <a:xfrm>
            <a:off x="0" y="2286000"/>
            <a:ext cx="4327525" cy="2919413"/>
          </a:xfrm>
          <a:prstGeom prst="rect">
            <a:avLst/>
          </a:prstGeom>
          <a:noFill/>
          <a:ln w="9525">
            <a:noFill/>
            <a:miter lim="800000"/>
            <a:headEnd/>
            <a:tailEnd/>
          </a:ln>
        </p:spPr>
      </p:pic>
      <p:pic>
        <p:nvPicPr>
          <p:cNvPr id="63493" name="Picture 2"/>
          <p:cNvPicPr>
            <a:picLocks noGrp="1" noChangeAspect="1" noChangeArrowheads="1"/>
          </p:cNvPicPr>
          <p:nvPr>
            <p:ph idx="1"/>
          </p:nvPr>
        </p:nvPicPr>
        <p:blipFill>
          <a:blip r:embed="rId3"/>
          <a:srcRect/>
          <a:stretch>
            <a:fillRect/>
          </a:stretch>
        </p:blipFill>
        <p:spPr>
          <a:xfrm>
            <a:off x="4038600" y="1828800"/>
            <a:ext cx="4872038" cy="353695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ECOSTAR PM</a:t>
            </a:r>
            <a:r>
              <a:rPr lang="en-US" baseline="0" smtClean="0"/>
              <a:t> MPS + PFS + “real Time”</a:t>
            </a:r>
            <a:endParaRPr lang="en-US" smtClean="0"/>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C351E98A-C04A-4A27-BCFF-53F8DA047BC3}" type="slidenum">
              <a:rPr lang="en-US" smtClean="0"/>
              <a:pPr>
                <a:defRPr/>
              </a:pPr>
              <a:t>28</a:t>
            </a:fld>
            <a:endParaRPr lang="en-US" dirty="0"/>
          </a:p>
        </p:txBody>
      </p:sp>
      <p:pic>
        <p:nvPicPr>
          <p:cNvPr id="64516" name="Picture 2"/>
          <p:cNvPicPr>
            <a:picLocks noChangeAspect="1" noChangeArrowheads="1"/>
          </p:cNvPicPr>
          <p:nvPr/>
        </p:nvPicPr>
        <p:blipFill>
          <a:blip r:embed="rId2"/>
          <a:srcRect/>
          <a:stretch>
            <a:fillRect/>
          </a:stretch>
        </p:blipFill>
        <p:spPr bwMode="auto">
          <a:xfrm>
            <a:off x="304800" y="1295400"/>
            <a:ext cx="5478463" cy="4552950"/>
          </a:xfrm>
          <a:prstGeom prst="rect">
            <a:avLst/>
          </a:prstGeom>
          <a:noFill/>
          <a:ln w="9525">
            <a:noFill/>
            <a:miter lim="800000"/>
            <a:headEnd/>
            <a:tailEnd/>
          </a:ln>
        </p:spPr>
      </p:pic>
      <p:pic>
        <p:nvPicPr>
          <p:cNvPr id="64517" name="Picture 3"/>
          <p:cNvPicPr>
            <a:picLocks noChangeAspect="1" noChangeArrowheads="1"/>
          </p:cNvPicPr>
          <p:nvPr/>
        </p:nvPicPr>
        <p:blipFill>
          <a:blip r:embed="rId3"/>
          <a:srcRect/>
          <a:stretch>
            <a:fillRect/>
          </a:stretch>
        </p:blipFill>
        <p:spPr bwMode="auto">
          <a:xfrm>
            <a:off x="6629400" y="3276600"/>
            <a:ext cx="2233613" cy="1143000"/>
          </a:xfrm>
          <a:prstGeom prst="rect">
            <a:avLst/>
          </a:prstGeom>
          <a:noFill/>
          <a:ln w="9525">
            <a:noFill/>
            <a:miter lim="800000"/>
            <a:headEnd/>
            <a:tailEnd/>
          </a:ln>
        </p:spPr>
      </p:pic>
      <p:pic>
        <p:nvPicPr>
          <p:cNvPr id="64518" name="Picture 3"/>
          <p:cNvPicPr>
            <a:picLocks noChangeAspect="1" noChangeArrowheads="1"/>
          </p:cNvPicPr>
          <p:nvPr/>
        </p:nvPicPr>
        <p:blipFill>
          <a:blip r:embed="rId4"/>
          <a:srcRect/>
          <a:stretch>
            <a:fillRect/>
          </a:stretch>
        </p:blipFill>
        <p:spPr bwMode="auto">
          <a:xfrm>
            <a:off x="6705600" y="4419600"/>
            <a:ext cx="2214563" cy="1708150"/>
          </a:xfrm>
          <a:prstGeom prst="rect">
            <a:avLst/>
          </a:prstGeom>
          <a:noFill/>
          <a:ln w="9525">
            <a:noFill/>
            <a:miter lim="800000"/>
            <a:headEnd/>
            <a:tailEnd/>
          </a:ln>
        </p:spPr>
      </p:pic>
      <p:sp>
        <p:nvSpPr>
          <p:cNvPr id="64519" name="TextBox 8"/>
          <p:cNvSpPr txBox="1">
            <a:spLocks noChangeArrowheads="1"/>
          </p:cNvSpPr>
          <p:nvPr/>
        </p:nvSpPr>
        <p:spPr bwMode="auto">
          <a:xfrm>
            <a:off x="6629400" y="1905000"/>
            <a:ext cx="2209800" cy="1200150"/>
          </a:xfrm>
          <a:prstGeom prst="rect">
            <a:avLst/>
          </a:prstGeom>
          <a:noFill/>
          <a:ln w="9525">
            <a:noFill/>
            <a:miter lim="800000"/>
            <a:headEnd/>
            <a:tailEnd/>
          </a:ln>
        </p:spPr>
        <p:txBody>
          <a:bodyPr>
            <a:spAutoFit/>
          </a:bodyPr>
          <a:lstStyle/>
          <a:p>
            <a:r>
              <a:rPr lang="en-US"/>
              <a:t>Real time candidates include the TSI EAD, HPO and the Pegasor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Data Processing Methodology</a:t>
            </a:r>
          </a:p>
        </p:txBody>
      </p:sp>
      <p:sp>
        <p:nvSpPr>
          <p:cNvPr id="65538" name="Content Placeholder 2"/>
          <p:cNvSpPr>
            <a:spLocks noGrp="1"/>
          </p:cNvSpPr>
          <p:nvPr>
            <p:ph idx="1"/>
          </p:nvPr>
        </p:nvSpPr>
        <p:spPr>
          <a:xfrm>
            <a:off x="304800" y="1447800"/>
            <a:ext cx="8382000" cy="4525963"/>
          </a:xfrm>
        </p:spPr>
        <p:txBody>
          <a:bodyPr/>
          <a:lstStyle/>
          <a:p>
            <a:r>
              <a:rPr lang="en-US" smtClean="0"/>
              <a:t>Methodologies</a:t>
            </a:r>
          </a:p>
          <a:p>
            <a:pPr lvl="1"/>
            <a:r>
              <a:rPr lang="en-US" smtClean="0"/>
              <a:t>USEPA 1065</a:t>
            </a:r>
          </a:p>
          <a:p>
            <a:pPr lvl="2"/>
            <a:r>
              <a:rPr lang="en-US" smtClean="0"/>
              <a:t>NTE PM sampling onto the filter</a:t>
            </a:r>
          </a:p>
          <a:p>
            <a:pPr lvl="2"/>
            <a:r>
              <a:rPr lang="en-US" smtClean="0"/>
              <a:t>Filter Mass results used to “Span” the Real time analyzer</a:t>
            </a:r>
          </a:p>
          <a:p>
            <a:pPr lvl="1"/>
            <a:r>
              <a:rPr lang="en-US" smtClean="0"/>
              <a:t>EU Work-Based Windows </a:t>
            </a:r>
          </a:p>
          <a:p>
            <a:pPr lvl="2"/>
            <a:r>
              <a:rPr lang="en-US" smtClean="0"/>
              <a:t>Filter used to “Span” the Real Time device</a:t>
            </a:r>
          </a:p>
          <a:p>
            <a:pPr lvl="2"/>
            <a:r>
              <a:rPr lang="en-US" smtClean="0"/>
              <a:t>Filters used to Collect PM</a:t>
            </a:r>
          </a:p>
          <a:p>
            <a:pPr lvl="3"/>
            <a:r>
              <a:rPr lang="en-US" smtClean="0"/>
              <a:t>3 filters extend the operational time </a:t>
            </a:r>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62D4401B-7E26-41BD-AAB3-70DC71765688}"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Instrument Performance</a:t>
            </a:r>
          </a:p>
        </p:txBody>
      </p:sp>
      <p:sp>
        <p:nvSpPr>
          <p:cNvPr id="30722" name="Content Placeholder 2"/>
          <p:cNvSpPr>
            <a:spLocks noGrp="1"/>
          </p:cNvSpPr>
          <p:nvPr>
            <p:ph idx="1"/>
          </p:nvPr>
        </p:nvSpPr>
        <p:spPr>
          <a:xfrm>
            <a:off x="228600" y="1066800"/>
            <a:ext cx="8686800" cy="5105400"/>
          </a:xfrm>
        </p:spPr>
        <p:txBody>
          <a:bodyPr/>
          <a:lstStyle/>
          <a:p>
            <a:r>
              <a:rPr lang="en-US" sz="1400" b="1" smtClean="0"/>
              <a:t>ACCURACY: </a:t>
            </a:r>
            <a:r>
              <a:rPr lang="en-US" sz="1400" smtClean="0"/>
              <a:t>EU Reg 49 3.1.1: </a:t>
            </a:r>
            <a:r>
              <a:rPr lang="en-US" sz="1400" i="1" smtClean="0"/>
              <a:t>The analyzer shall not deviate from the nominal calibration point by more than ±2 per cent of the reading over the whole measurement range except zero, or ±0.3 per cent of full scale whichever is larger. </a:t>
            </a:r>
          </a:p>
          <a:p>
            <a:endParaRPr lang="en-US" sz="1400" i="1" smtClean="0"/>
          </a:p>
          <a:p>
            <a:r>
              <a:rPr lang="en-US" sz="1400" b="1" smtClean="0"/>
              <a:t>Precision</a:t>
            </a:r>
            <a:r>
              <a:rPr lang="en-US" sz="1400" smtClean="0"/>
              <a:t> EU Reg 49 3.1.2: </a:t>
            </a:r>
            <a:r>
              <a:rPr lang="en-US" sz="1400" i="1" smtClean="0"/>
              <a:t>The precision, defined as 2.5 times the standard deviation of 10 repetitive responses to a given calibration or span gas, has to be not greater than ±1 per cent of full scale concentration for each range used above 155 ppm (or ppmC) or ±2 per cent of each range used below 155 ppm (or ppmC).</a:t>
            </a:r>
          </a:p>
          <a:p>
            <a:endParaRPr lang="en-US" sz="1400" i="1" smtClean="0"/>
          </a:p>
          <a:p>
            <a:r>
              <a:rPr lang="en-US" sz="1400" b="1" smtClean="0"/>
              <a:t>Noise</a:t>
            </a:r>
            <a:r>
              <a:rPr lang="en-US" sz="1400" smtClean="0"/>
              <a:t> EU Reg 49 3.1.3: </a:t>
            </a:r>
            <a:r>
              <a:rPr lang="en-US" sz="1400" i="1" smtClean="0"/>
              <a:t>The analyzer peak-to-peak response to zero and calibration or span gases over any 10 second period shall not exceed 2 per cent of full scale on all ranges used.</a:t>
            </a:r>
          </a:p>
          <a:p>
            <a:endParaRPr lang="en-US" sz="1400" smtClean="0"/>
          </a:p>
          <a:p>
            <a:r>
              <a:rPr lang="en-US" sz="1400" b="1" smtClean="0"/>
              <a:t>Zero Drift </a:t>
            </a:r>
            <a:r>
              <a:rPr lang="en-US" sz="1400" smtClean="0"/>
              <a:t>EU Reg 49 3.1.4: </a:t>
            </a:r>
            <a:r>
              <a:rPr lang="en-US" sz="1400" i="1" smtClean="0"/>
              <a:t>Zero response is defined as the mean response, including noise, to a zero gas during a 30 seconds time interval. The drift of the zero response during a one hour period shall be less than 2 per cent of full scale on the lowest range used.</a:t>
            </a:r>
          </a:p>
          <a:p>
            <a:endParaRPr lang="en-US" sz="1400" i="1" smtClean="0"/>
          </a:p>
          <a:p>
            <a:r>
              <a:rPr lang="en-US" sz="1400" b="1" smtClean="0"/>
              <a:t>Span Drift </a:t>
            </a:r>
            <a:r>
              <a:rPr lang="en-US" sz="1400" smtClean="0"/>
              <a:t>EU Reg 49 - 3.1.5: </a:t>
            </a:r>
            <a:r>
              <a:rPr lang="en-US" sz="1400" i="1" smtClean="0"/>
              <a:t>Span response is defined as the mean response, including noise, to a span gas during a 30 seconds time interval. The drift of the span response during a one hour period shall be less than 2 per cent of full scale on the lowest range used.</a:t>
            </a:r>
            <a:endParaRPr lang="en-US" sz="1400" smtClean="0"/>
          </a:p>
          <a:p>
            <a:endParaRPr lang="en-US" sz="1400" smtClean="0"/>
          </a:p>
          <a:p>
            <a:endParaRPr lang="en-US" sz="1400" smtClean="0"/>
          </a:p>
          <a:p>
            <a:endParaRPr lang="en-US" sz="1400" smtClean="0"/>
          </a:p>
          <a:p>
            <a:endParaRPr lang="en-US" smtClean="0"/>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615D459B-C113-446F-99BB-D8D7524BB502}"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ECOSTAR PMF (Filter Module)</a:t>
            </a:r>
          </a:p>
        </p:txBody>
      </p:sp>
      <p:sp>
        <p:nvSpPr>
          <p:cNvPr id="66562"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D8B9773C-02CE-4263-A27E-5B110C6C9017}" type="slidenum">
              <a:rPr lang="en-US" smtClean="0"/>
              <a:pPr>
                <a:defRPr/>
              </a:pPr>
              <a:t>30</a:t>
            </a:fld>
            <a:endParaRPr lang="en-US" dirty="0"/>
          </a:p>
        </p:txBody>
      </p:sp>
      <p:pic>
        <p:nvPicPr>
          <p:cNvPr id="66565" name="Picture 2"/>
          <p:cNvPicPr>
            <a:picLocks noChangeAspect="1" noChangeArrowheads="1"/>
          </p:cNvPicPr>
          <p:nvPr/>
        </p:nvPicPr>
        <p:blipFill>
          <a:blip r:embed="rId2"/>
          <a:srcRect/>
          <a:stretch>
            <a:fillRect/>
          </a:stretch>
        </p:blipFill>
        <p:spPr bwMode="auto">
          <a:xfrm>
            <a:off x="685800" y="1524000"/>
            <a:ext cx="7489825"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t>Filter Module</a:t>
            </a:r>
          </a:p>
        </p:txBody>
      </p:sp>
      <p:sp>
        <p:nvSpPr>
          <p:cNvPr id="4" name="Date Placeholder 3"/>
          <p:cNvSpPr>
            <a:spLocks noGrp="1"/>
          </p:cNvSpPr>
          <p:nvPr>
            <p:ph type="dt" sz="quarter" idx="10"/>
          </p:nvPr>
        </p:nvSpPr>
        <p:spPr/>
        <p:txBody>
          <a:bodyPr/>
          <a:lstStyle/>
          <a:p>
            <a:pPr>
              <a:defRPr/>
            </a:pPr>
            <a:fld id="{7DBA63F9-DD36-46F2-A0BF-54D2F25961DF}"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E82CA8C1-C264-4B05-BB1D-77B35B4DE38A}" type="slidenum">
              <a:rPr lang="en-US" smtClean="0"/>
              <a:pPr>
                <a:defRPr/>
              </a:pPr>
              <a:t>31</a:t>
            </a:fld>
            <a:endParaRPr lang="en-US" dirty="0"/>
          </a:p>
        </p:txBody>
      </p:sp>
      <p:pic>
        <p:nvPicPr>
          <p:cNvPr id="67588" name="Picture 1" descr="IMG_20101029_122846.jpg"/>
          <p:cNvPicPr>
            <a:picLocks noChangeAspect="1" noChangeArrowheads="1"/>
          </p:cNvPicPr>
          <p:nvPr/>
        </p:nvPicPr>
        <p:blipFill>
          <a:blip r:embed="rId2"/>
          <a:srcRect t="12396" r="5788" b="21692"/>
          <a:stretch>
            <a:fillRect/>
          </a:stretch>
        </p:blipFill>
        <p:spPr bwMode="auto">
          <a:xfrm>
            <a:off x="457200" y="2819400"/>
            <a:ext cx="2894013" cy="1512888"/>
          </a:xfrm>
          <a:prstGeom prst="rect">
            <a:avLst/>
          </a:prstGeom>
          <a:noFill/>
          <a:ln w="9525">
            <a:noFill/>
            <a:miter lim="800000"/>
            <a:headEnd/>
            <a:tailEnd/>
          </a:ln>
        </p:spPr>
      </p:pic>
      <p:pic>
        <p:nvPicPr>
          <p:cNvPr id="67589" name="Picture 2" descr="pic15.gif"/>
          <p:cNvPicPr>
            <a:picLocks noChangeAspect="1" noChangeArrowheads="1"/>
          </p:cNvPicPr>
          <p:nvPr/>
        </p:nvPicPr>
        <p:blipFill>
          <a:blip r:embed="rId3"/>
          <a:srcRect/>
          <a:stretch>
            <a:fillRect/>
          </a:stretch>
        </p:blipFill>
        <p:spPr bwMode="auto">
          <a:xfrm>
            <a:off x="1143000" y="3733800"/>
            <a:ext cx="6665913" cy="2743200"/>
          </a:xfrm>
          <a:prstGeom prst="rect">
            <a:avLst/>
          </a:prstGeom>
          <a:noFill/>
          <a:ln w="9525">
            <a:noFill/>
            <a:miter lim="800000"/>
            <a:headEnd/>
            <a:tailEnd/>
          </a:ln>
        </p:spPr>
      </p:pic>
      <p:sp>
        <p:nvSpPr>
          <p:cNvPr id="67590" name="Rectangle 5"/>
          <p:cNvSpPr>
            <a:spLocks noChangeArrowheads="1"/>
          </p:cNvSpPr>
          <p:nvPr/>
        </p:nvSpPr>
        <p:spPr bwMode="auto">
          <a:xfrm>
            <a:off x="457200" y="685800"/>
            <a:ext cx="3657600" cy="2032000"/>
          </a:xfrm>
          <a:prstGeom prst="rect">
            <a:avLst/>
          </a:prstGeom>
          <a:noFill/>
          <a:ln w="9525">
            <a:noFill/>
            <a:miter lim="800000"/>
            <a:headEnd/>
            <a:tailEnd/>
          </a:ln>
        </p:spPr>
        <p:txBody>
          <a:bodyPr anchor="ctr">
            <a:spAutoFit/>
          </a:bodyPr>
          <a:lstStyle/>
          <a:p>
            <a:r>
              <a:rPr lang="en-US">
                <a:latin typeface="Verdana" pitchFamily="34" charset="0"/>
                <a:cs typeface="Times New Roman" pitchFamily="18" charset="0"/>
              </a:rPr>
              <a:t>At the heart of the PM filter system is a novel 3 x 47mm filter holder design that can maintain high filter face velocities at much reduced flow-rates by correspondingly reducing the stain area.</a:t>
            </a:r>
            <a:endParaRPr lang="en-US">
              <a:cs typeface="Arial" charset="0"/>
            </a:endParaRPr>
          </a:p>
        </p:txBody>
      </p:sp>
      <p:pic>
        <p:nvPicPr>
          <p:cNvPr id="67591" name="Picture 2"/>
          <p:cNvPicPr>
            <a:picLocks noChangeAspect="1" noChangeArrowheads="1"/>
          </p:cNvPicPr>
          <p:nvPr/>
        </p:nvPicPr>
        <p:blipFill>
          <a:blip r:embed="rId4"/>
          <a:srcRect/>
          <a:stretch>
            <a:fillRect/>
          </a:stretch>
        </p:blipFill>
        <p:spPr bwMode="auto">
          <a:xfrm>
            <a:off x="4648200" y="1219200"/>
            <a:ext cx="3962400" cy="3598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t>ECOSTAR – Real Time PM Solution</a:t>
            </a:r>
          </a:p>
        </p:txBody>
      </p:sp>
      <p:sp>
        <p:nvSpPr>
          <p:cNvPr id="4" name="Date Placeholder 3"/>
          <p:cNvSpPr>
            <a:spLocks noGrp="1"/>
          </p:cNvSpPr>
          <p:nvPr>
            <p:ph type="dt" sz="quarter" idx="10"/>
          </p:nvPr>
        </p:nvSpPr>
        <p:spPr/>
        <p:txBody>
          <a:bodyPr/>
          <a:lstStyle/>
          <a:p>
            <a:pPr>
              <a:defRPr/>
            </a:pPr>
            <a:fld id="{7DBA63F9-DD36-46F2-A0BF-54D2F25961DF}"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59CF69E7-D3EF-42A3-8AAD-67CC000C1109}" type="slidenum">
              <a:rPr lang="en-US" smtClean="0"/>
              <a:pPr>
                <a:defRPr/>
              </a:pPr>
              <a:t>32</a:t>
            </a:fld>
            <a:endParaRPr lang="en-US" dirty="0"/>
          </a:p>
        </p:txBody>
      </p:sp>
      <p:pic>
        <p:nvPicPr>
          <p:cNvPr id="68612" name="Picture 2"/>
          <p:cNvPicPr>
            <a:picLocks noChangeAspect="1" noChangeArrowheads="1"/>
          </p:cNvPicPr>
          <p:nvPr/>
        </p:nvPicPr>
        <p:blipFill>
          <a:blip r:embed="rId2"/>
          <a:srcRect/>
          <a:stretch>
            <a:fillRect/>
          </a:stretch>
        </p:blipFill>
        <p:spPr bwMode="auto">
          <a:xfrm>
            <a:off x="5638800" y="1752600"/>
            <a:ext cx="2667000" cy="2819400"/>
          </a:xfrm>
          <a:prstGeom prst="rect">
            <a:avLst/>
          </a:prstGeom>
          <a:noFill/>
          <a:ln w="9525">
            <a:noFill/>
            <a:miter lim="800000"/>
            <a:headEnd/>
            <a:tailEnd/>
          </a:ln>
        </p:spPr>
      </p:pic>
      <p:pic>
        <p:nvPicPr>
          <p:cNvPr id="68613" name="Picture 3"/>
          <p:cNvPicPr>
            <a:picLocks noChangeAspect="1" noChangeArrowheads="1"/>
          </p:cNvPicPr>
          <p:nvPr/>
        </p:nvPicPr>
        <p:blipFill>
          <a:blip r:embed="rId3"/>
          <a:srcRect/>
          <a:stretch>
            <a:fillRect/>
          </a:stretch>
        </p:blipFill>
        <p:spPr bwMode="auto">
          <a:xfrm>
            <a:off x="5791200" y="4648200"/>
            <a:ext cx="2211388" cy="1131888"/>
          </a:xfrm>
          <a:prstGeom prst="rect">
            <a:avLst/>
          </a:prstGeom>
          <a:noFill/>
          <a:ln w="9525">
            <a:noFill/>
            <a:miter lim="800000"/>
            <a:headEnd/>
            <a:tailEnd/>
          </a:ln>
        </p:spPr>
      </p:pic>
      <p:sp>
        <p:nvSpPr>
          <p:cNvPr id="68614" name="Rectangle 4"/>
          <p:cNvSpPr>
            <a:spLocks noChangeArrowheads="1"/>
          </p:cNvSpPr>
          <p:nvPr/>
        </p:nvSpPr>
        <p:spPr bwMode="auto">
          <a:xfrm>
            <a:off x="838200" y="1062038"/>
            <a:ext cx="4267200" cy="5048250"/>
          </a:xfrm>
          <a:prstGeom prst="rect">
            <a:avLst/>
          </a:prstGeom>
          <a:noFill/>
          <a:ln w="9525">
            <a:noFill/>
            <a:miter lim="800000"/>
            <a:headEnd/>
            <a:tailEnd/>
          </a:ln>
        </p:spPr>
        <p:txBody>
          <a:bodyPr anchor="ctr">
            <a:spAutoFit/>
          </a:bodyPr>
          <a:lstStyle/>
          <a:p>
            <a:r>
              <a:rPr lang="en-US">
                <a:latin typeface="Verdana" pitchFamily="34" charset="0"/>
                <a:cs typeface="Times New Roman" pitchFamily="18" charset="0"/>
              </a:rPr>
              <a:t>The PM solution being developed for the SEMTECH ECOSTAR Product comprises a partial flow dilution system, a gravimetric filter system and a real-time 3</a:t>
            </a:r>
            <a:r>
              <a:rPr lang="en-US" baseline="30000">
                <a:latin typeface="Verdana" pitchFamily="34" charset="0"/>
                <a:cs typeface="Times New Roman" pitchFamily="18" charset="0"/>
              </a:rPr>
              <a:t>rd</a:t>
            </a:r>
            <a:r>
              <a:rPr lang="en-US">
                <a:latin typeface="Verdana" pitchFamily="34" charset="0"/>
                <a:cs typeface="Times New Roman" pitchFamily="18" charset="0"/>
              </a:rPr>
              <a:t> party PM device (TSI EAD, Pegassor). The complete system including candidate “real time devices” are currently being evaluated prior to Sensors Inc proceeding with the </a:t>
            </a:r>
            <a:r>
              <a:rPr lang="en-US" sz="2000" b="1">
                <a:latin typeface="Verdana" pitchFamily="34" charset="0"/>
                <a:cs typeface="Times New Roman" pitchFamily="18" charset="0"/>
              </a:rPr>
              <a:t>USEPA 1065 Alternative System Approval and JRC system validation</a:t>
            </a:r>
          </a:p>
          <a:p>
            <a:endParaRPr lang="en-US" sz="2000" b="1">
              <a:latin typeface="Verdana" pitchFamily="34" charset="0"/>
              <a:cs typeface="Times New Roman" pitchFamily="18" charset="0"/>
            </a:endParaRPr>
          </a:p>
          <a:p>
            <a:r>
              <a:rPr lang="en-US" sz="2000">
                <a:latin typeface="Verdana" pitchFamily="34" charset="0"/>
                <a:cs typeface="Times New Roman" pitchFamily="18" charset="0"/>
              </a:rPr>
              <a:t>NOTE that the ECOSTAR MPS / CQCM system is already under USEPA 1065 Part J approved.</a:t>
            </a:r>
            <a:endParaRPr lang="en-US" sz="200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SEMTECH ECOSTAR Development</a:t>
            </a:r>
            <a:r>
              <a:rPr lang="en-US" baseline="0" smtClean="0"/>
              <a:t> Summary</a:t>
            </a:r>
            <a:endParaRPr lang="en-US" smtClean="0"/>
          </a:p>
        </p:txBody>
      </p:sp>
      <p:sp>
        <p:nvSpPr>
          <p:cNvPr id="69634" name="Content Placeholder 2"/>
          <p:cNvSpPr>
            <a:spLocks noGrp="1"/>
          </p:cNvSpPr>
          <p:nvPr>
            <p:ph idx="1"/>
          </p:nvPr>
        </p:nvSpPr>
        <p:spPr>
          <a:xfrm>
            <a:off x="1066800" y="1752600"/>
            <a:ext cx="7162800" cy="3276600"/>
          </a:xfrm>
        </p:spPr>
        <p:txBody>
          <a:bodyPr/>
          <a:lstStyle/>
          <a:p>
            <a:pPr lvl="1"/>
            <a:r>
              <a:rPr lang="en-US" sz="1600" smtClean="0"/>
              <a:t>Physical – </a:t>
            </a:r>
            <a:r>
              <a:rPr lang="en-US" sz="1600" b="1" smtClean="0"/>
              <a:t>Significantly Smaller</a:t>
            </a:r>
            <a:r>
              <a:rPr lang="en-US" sz="1600" smtClean="0"/>
              <a:t> </a:t>
            </a:r>
          </a:p>
          <a:p>
            <a:pPr lvl="1"/>
            <a:r>
              <a:rPr lang="en-US" sz="1600" smtClean="0"/>
              <a:t>Electrical Power </a:t>
            </a:r>
            <a:r>
              <a:rPr lang="en-US" sz="1600" b="1" smtClean="0"/>
              <a:t>Reduced significantly</a:t>
            </a:r>
            <a:endParaRPr lang="en-US" sz="1200" smtClean="0"/>
          </a:p>
          <a:p>
            <a:pPr lvl="1"/>
            <a:r>
              <a:rPr lang="en-US" sz="1600" smtClean="0"/>
              <a:t>Analytical Performance Improvements</a:t>
            </a:r>
          </a:p>
          <a:p>
            <a:pPr lvl="1"/>
            <a:r>
              <a:rPr lang="en-US" sz="1600" smtClean="0"/>
              <a:t>Serviceability </a:t>
            </a:r>
          </a:p>
          <a:p>
            <a:pPr lvl="2"/>
            <a:r>
              <a:rPr lang="en-US" sz="1200" smtClean="0"/>
              <a:t> </a:t>
            </a:r>
            <a:r>
              <a:rPr lang="en-US" sz="1200" b="1" smtClean="0"/>
              <a:t>Reduced  Mean Time to Repair  -  “High expectation”</a:t>
            </a:r>
          </a:p>
          <a:p>
            <a:pPr lvl="2"/>
            <a:r>
              <a:rPr lang="en-US" sz="1200" b="1" smtClean="0"/>
              <a:t> Modular design  significant Benefits</a:t>
            </a:r>
            <a:endParaRPr lang="en-US" sz="1200" smtClean="0"/>
          </a:p>
          <a:p>
            <a:pPr lvl="1"/>
            <a:r>
              <a:rPr lang="en-US" sz="1600" smtClean="0"/>
              <a:t>Mean Time Before Failure (MTBF)</a:t>
            </a:r>
          </a:p>
          <a:p>
            <a:pPr lvl="2"/>
            <a:r>
              <a:rPr lang="en-US" sz="1200" b="1" smtClean="0"/>
              <a:t>“High Expectation”</a:t>
            </a:r>
            <a:endParaRPr lang="en-US" sz="1600" smtClean="0"/>
          </a:p>
          <a:p>
            <a:pPr lvl="1"/>
            <a:r>
              <a:rPr lang="en-US" sz="1600" smtClean="0"/>
              <a:t>IP 54 </a:t>
            </a:r>
          </a:p>
          <a:p>
            <a:pPr lvl="2"/>
            <a:r>
              <a:rPr lang="en-US" sz="1200" smtClean="0"/>
              <a:t>Dust and water ingression significantly improved</a:t>
            </a:r>
          </a:p>
          <a:p>
            <a:pPr lvl="2"/>
            <a:r>
              <a:rPr lang="en-US" sz="1200" smtClean="0"/>
              <a:t>“Ballistic Nylon”  filtered-enclosure cover will add further protection</a:t>
            </a:r>
          </a:p>
          <a:p>
            <a:pPr lvl="2">
              <a:buFont typeface="Arial" charset="0"/>
              <a:buNone/>
            </a:pPr>
            <a:endParaRPr lang="en-US" sz="1400" smtClean="0"/>
          </a:p>
          <a:p>
            <a:endParaRPr lang="en-US" smtClean="0"/>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E0C54DD6-BFF0-4891-A36A-F7BD985E0685}"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Instrument Performance</a:t>
            </a:r>
          </a:p>
        </p:txBody>
      </p:sp>
      <p:sp>
        <p:nvSpPr>
          <p:cNvPr id="31746" name="Content Placeholder 2"/>
          <p:cNvSpPr>
            <a:spLocks noGrp="1"/>
          </p:cNvSpPr>
          <p:nvPr>
            <p:ph idx="1"/>
          </p:nvPr>
        </p:nvSpPr>
        <p:spPr>
          <a:xfrm>
            <a:off x="228600" y="1066800"/>
            <a:ext cx="8382000" cy="5105400"/>
          </a:xfrm>
        </p:spPr>
        <p:txBody>
          <a:bodyPr/>
          <a:lstStyle/>
          <a:p>
            <a:r>
              <a:rPr lang="en-US" sz="1400" b="1" smtClean="0"/>
              <a:t>RISE Time </a:t>
            </a:r>
            <a:r>
              <a:rPr lang="en-US" sz="1400" smtClean="0"/>
              <a:t>EU Reg 49 3.1.6:</a:t>
            </a:r>
            <a:r>
              <a:rPr lang="en-US" sz="1400" i="1" smtClean="0"/>
              <a:t>The rise time of the analyzer installed in the measurement system shall not exceed 3.5 seconds. Note: Only evaluating the response time of the analyzer alone will not clearly define the suitability of the total system for transient testing. Volumes and especially dead volumes through out the system will not only effect the transportation time from the probe to the analyzer, but also effect the rise time. </a:t>
            </a:r>
          </a:p>
          <a:p>
            <a:r>
              <a:rPr lang="en-US" sz="1400" b="1" smtClean="0"/>
              <a:t>Response Time </a:t>
            </a:r>
            <a:r>
              <a:rPr lang="en-US" sz="1400" smtClean="0"/>
              <a:t>EU Reg 49 – 1.5: </a:t>
            </a:r>
            <a:r>
              <a:rPr lang="en-US" sz="1400" i="1" smtClean="0"/>
              <a:t>The system settings for the response time evaluation shall be exactly the same as during measurement of the test run (i.e. pressure, flow rates, filter settings on the analyzers and all other response time influences). The response time determination shall be done with gas switching directly at the inlet of the sample probe. The gas switching shall be done in less than 0.1 second. The gases used for the test shall cause a concentration change of at least 60 per cent FS. The concentration trace of each single gas component shall be recorded. The response time is defined to be the difference in time between the gas switching and the appropriate change of the recorded concentration. </a:t>
            </a:r>
            <a:endParaRPr lang="en-US" sz="1400" smtClean="0"/>
          </a:p>
          <a:p>
            <a:r>
              <a:rPr lang="en-US" sz="1400" b="1" i="1" smtClean="0"/>
              <a:t>Leak Check </a:t>
            </a:r>
            <a:r>
              <a:rPr lang="en-US" sz="1400" i="1" smtClean="0"/>
              <a:t>EU Annex 4B 9.3.4. ……Another method is the introduction of a concentration step change at the beginning of the sampling line by switching from zero to span gas. If for a correctly calibrated analyzer after an adequate period of time the reading is ≤ 99 per cent compared to the introduced concentration, this points to a leakage problem that shall be corrected.</a:t>
            </a:r>
            <a:endParaRPr lang="en-US" sz="1400" smtClean="0"/>
          </a:p>
          <a:p>
            <a:endParaRPr lang="en-US" sz="1400" smtClean="0"/>
          </a:p>
          <a:p>
            <a:endParaRPr lang="en-US" sz="1400" smtClean="0"/>
          </a:p>
          <a:p>
            <a:endParaRPr lang="en-US" sz="1400" smtClean="0"/>
          </a:p>
          <a:p>
            <a:endParaRPr lang="en-US" smtClean="0"/>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DA052C40-AF62-4A5B-834E-192CF37890E8}"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algn="ctr"/>
            <a:r>
              <a:rPr lang="en-US" smtClean="0"/>
              <a:t>Design / Performance Targets</a:t>
            </a:r>
          </a:p>
        </p:txBody>
      </p:sp>
      <p:sp>
        <p:nvSpPr>
          <p:cNvPr id="32770" name="Content Placeholder 2"/>
          <p:cNvSpPr>
            <a:spLocks noGrp="1"/>
          </p:cNvSpPr>
          <p:nvPr>
            <p:ph idx="1"/>
          </p:nvPr>
        </p:nvSpPr>
        <p:spPr>
          <a:xfrm>
            <a:off x="609600" y="1295400"/>
            <a:ext cx="7848600" cy="4876800"/>
          </a:xfrm>
        </p:spPr>
        <p:txBody>
          <a:bodyPr/>
          <a:lstStyle/>
          <a:p>
            <a:pPr algn="ctr">
              <a:buFont typeface="Arial" charset="0"/>
              <a:buNone/>
            </a:pPr>
            <a:r>
              <a:rPr lang="en-US" sz="1800" smtClean="0"/>
              <a:t>	</a:t>
            </a:r>
            <a:r>
              <a:rPr lang="en-US" sz="1800" u="sng" smtClean="0"/>
              <a:t>4</a:t>
            </a:r>
            <a:r>
              <a:rPr lang="en-US" sz="1800" u="sng" baseline="30000" smtClean="0"/>
              <a:t>th</a:t>
            </a:r>
            <a:r>
              <a:rPr lang="en-US" sz="1800" u="sng" smtClean="0"/>
              <a:t> Generation PEMS within Sensors</a:t>
            </a:r>
          </a:p>
          <a:p>
            <a:pPr>
              <a:buFont typeface="Arial" charset="0"/>
              <a:buNone/>
            </a:pPr>
            <a:endParaRPr lang="en-US" sz="1800" smtClean="0"/>
          </a:p>
          <a:p>
            <a:pPr>
              <a:buFont typeface="Arial" charset="0"/>
              <a:buNone/>
            </a:pPr>
            <a:r>
              <a:rPr lang="en-US" sz="1800" smtClean="0"/>
              <a:t>	In a like-for-like comparison to the SEMTECH DS the ECOSTAR design criteria included </a:t>
            </a:r>
            <a:r>
              <a:rPr lang="en-US" sz="1200" smtClean="0"/>
              <a:t>(August 2010)</a:t>
            </a:r>
            <a:r>
              <a:rPr lang="en-US" sz="1800" smtClean="0"/>
              <a:t>:</a:t>
            </a:r>
          </a:p>
          <a:p>
            <a:pPr>
              <a:buFont typeface="Arial" charset="0"/>
              <a:buNone/>
            </a:pPr>
            <a:r>
              <a:rPr lang="en-US" sz="1800" smtClean="0"/>
              <a:t> </a:t>
            </a:r>
          </a:p>
          <a:p>
            <a:pPr lvl="1"/>
            <a:r>
              <a:rPr lang="en-US" sz="1600" smtClean="0"/>
              <a:t>Reduce size and weight by by </a:t>
            </a:r>
            <a:r>
              <a:rPr lang="en-US" sz="1600" b="1" smtClean="0"/>
              <a:t>&gt;20-40%</a:t>
            </a:r>
            <a:endParaRPr lang="en-US" sz="1600" smtClean="0"/>
          </a:p>
          <a:p>
            <a:pPr lvl="1"/>
            <a:r>
              <a:rPr lang="en-US" sz="1600" smtClean="0"/>
              <a:t>Reduce power by </a:t>
            </a:r>
            <a:r>
              <a:rPr lang="en-US" sz="1600" b="1" smtClean="0"/>
              <a:t>&gt;30%</a:t>
            </a:r>
            <a:endParaRPr lang="en-US" sz="1600" smtClean="0"/>
          </a:p>
          <a:p>
            <a:pPr lvl="1"/>
            <a:r>
              <a:rPr lang="en-US" sz="1600" smtClean="0"/>
              <a:t>Improve analytical performance to meet “</a:t>
            </a:r>
            <a:r>
              <a:rPr lang="en-US" sz="1600" b="1" smtClean="0"/>
              <a:t>Laboratory Grade</a:t>
            </a:r>
            <a:r>
              <a:rPr lang="en-US" sz="1600" smtClean="0"/>
              <a:t>” requirements</a:t>
            </a:r>
          </a:p>
          <a:p>
            <a:pPr lvl="1"/>
            <a:r>
              <a:rPr lang="en-US" sz="1600" smtClean="0"/>
              <a:t>Improve serviceability</a:t>
            </a:r>
          </a:p>
          <a:p>
            <a:pPr lvl="1"/>
            <a:r>
              <a:rPr lang="en-US" sz="1600" smtClean="0"/>
              <a:t>Extend Mean Time Before Failure</a:t>
            </a:r>
            <a:endParaRPr lang="en-US" sz="1600" b="1" smtClean="0"/>
          </a:p>
          <a:p>
            <a:pPr lvl="1"/>
            <a:r>
              <a:rPr lang="en-US" sz="1600" smtClean="0"/>
              <a:t>Meet all CE / UL requirements for safety</a:t>
            </a:r>
          </a:p>
          <a:p>
            <a:pPr lvl="1"/>
            <a:r>
              <a:rPr lang="en-US" sz="1600" smtClean="0"/>
              <a:t>Meet IP 54 standards for dust and moisture protection </a:t>
            </a:r>
            <a:endParaRPr lang="en-US" sz="1800" smtClean="0"/>
          </a:p>
          <a:p>
            <a:pPr>
              <a:buFont typeface="Arial" charset="0"/>
              <a:buNone/>
            </a:pPr>
            <a:r>
              <a:rPr lang="en-US" sz="1800" smtClean="0"/>
              <a:t>	</a:t>
            </a:r>
          </a:p>
          <a:p>
            <a:pPr>
              <a:buFont typeface="Arial" charset="0"/>
              <a:buNone/>
            </a:pPr>
            <a:endParaRPr lang="en-US" smtClean="0"/>
          </a:p>
        </p:txBody>
      </p:sp>
      <p:sp>
        <p:nvSpPr>
          <p:cNvPr id="4" name="Date Placeholder 3"/>
          <p:cNvSpPr>
            <a:spLocks noGrp="1"/>
          </p:cNvSpPr>
          <p:nvPr>
            <p:ph type="dt" sz="quarter" idx="10"/>
          </p:nvPr>
        </p:nvSpPr>
        <p:spPr/>
        <p:txBody>
          <a:bodyPr/>
          <a:lstStyle/>
          <a:p>
            <a:pPr>
              <a:defRPr/>
            </a:pPr>
            <a:fld id="{7DBA63F9-DD36-46F2-A0BF-54D2F25961DF}"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CAA23724-D52C-47E3-969C-D3E47F3AE8DF}"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algn="ctr"/>
            <a:r>
              <a:rPr lang="en-US" smtClean="0"/>
              <a:t>Design Approach</a:t>
            </a:r>
          </a:p>
        </p:txBody>
      </p:sp>
      <p:sp>
        <p:nvSpPr>
          <p:cNvPr id="34818" name="Content Placeholder 2"/>
          <p:cNvSpPr>
            <a:spLocks noGrp="1"/>
          </p:cNvSpPr>
          <p:nvPr>
            <p:ph idx="1"/>
          </p:nvPr>
        </p:nvSpPr>
        <p:spPr>
          <a:xfrm>
            <a:off x="990600" y="1524000"/>
            <a:ext cx="7162800" cy="4525963"/>
          </a:xfrm>
        </p:spPr>
        <p:txBody>
          <a:bodyPr/>
          <a:lstStyle/>
          <a:p>
            <a:pPr algn="ctr">
              <a:buFont typeface="Arial" charset="0"/>
              <a:buNone/>
            </a:pPr>
            <a:r>
              <a:rPr lang="en-US" smtClean="0"/>
              <a:t>A Modular Design Approach was adopted </a:t>
            </a:r>
            <a:r>
              <a:rPr lang="en-US" sz="1400" smtClean="0"/>
              <a:t>(August 2010)</a:t>
            </a:r>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85D37567-5F70-45FD-B36D-FCEBD138D2DC}" type="slidenum">
              <a:rPr lang="en-US" smtClean="0"/>
              <a:pPr>
                <a:defRPr/>
              </a:pPr>
              <a:t>6</a:t>
            </a:fld>
            <a:endParaRPr lang="en-US" dirty="0"/>
          </a:p>
        </p:txBody>
      </p:sp>
      <p:sp>
        <p:nvSpPr>
          <p:cNvPr id="6" name="Content Placeholder 2"/>
          <p:cNvSpPr txBox="1">
            <a:spLocks/>
          </p:cNvSpPr>
          <p:nvPr/>
        </p:nvSpPr>
        <p:spPr bwMode="auto">
          <a:xfrm>
            <a:off x="762000" y="2743200"/>
            <a:ext cx="7543800" cy="1600200"/>
          </a:xfrm>
          <a:prstGeom prst="rect">
            <a:avLst/>
          </a:prstGeom>
          <a:noFill/>
          <a:ln w="9525">
            <a:noFill/>
            <a:miter lim="800000"/>
            <a:headEnd/>
            <a:tailEnd/>
          </a:ln>
        </p:spPr>
        <p:txBody>
          <a:bodyPr/>
          <a:lstStyle/>
          <a:p>
            <a:pPr marL="342900" indent="-342900" algn="ctr" eaLnBrk="0" hangingPunct="0">
              <a:spcBef>
                <a:spcPct val="20000"/>
              </a:spcBef>
              <a:defRPr/>
            </a:pPr>
            <a:r>
              <a:rPr lang="en-US" sz="1200" b="1" kern="0" dirty="0">
                <a:solidFill>
                  <a:srgbClr val="595959"/>
                </a:solidFill>
                <a:latin typeface="+mn-lt"/>
              </a:rPr>
              <a:t>RULES</a:t>
            </a:r>
          </a:p>
          <a:p>
            <a:pPr marL="342900" indent="-342900" eaLnBrk="0" hangingPunct="0">
              <a:spcBef>
                <a:spcPct val="20000"/>
              </a:spcBef>
              <a:buFont typeface="Arial" charset="0"/>
              <a:buChar char="•"/>
              <a:defRPr/>
            </a:pPr>
            <a:r>
              <a:rPr lang="en-US" sz="1200" kern="0" dirty="0">
                <a:solidFill>
                  <a:srgbClr val="595959"/>
                </a:solidFill>
                <a:latin typeface="+mn-lt"/>
              </a:rPr>
              <a:t>All interaction with other modules should be explicit. </a:t>
            </a:r>
          </a:p>
          <a:p>
            <a:pPr marL="342900" indent="-342900" eaLnBrk="0" hangingPunct="0">
              <a:spcBef>
                <a:spcPct val="20000"/>
              </a:spcBef>
              <a:buFont typeface="Arial" charset="0"/>
              <a:buChar char="•"/>
              <a:defRPr/>
            </a:pPr>
            <a:r>
              <a:rPr lang="en-US" sz="1200" kern="0" dirty="0">
                <a:solidFill>
                  <a:srgbClr val="595959"/>
                </a:solidFill>
                <a:latin typeface="+mn-lt"/>
              </a:rPr>
              <a:t>Each module should be small and simple.</a:t>
            </a:r>
          </a:p>
          <a:p>
            <a:pPr marL="342900" indent="-342900" eaLnBrk="0" hangingPunct="0">
              <a:spcBef>
                <a:spcPct val="20000"/>
              </a:spcBef>
              <a:buFont typeface="Arial" charset="0"/>
              <a:buChar char="•"/>
              <a:defRPr/>
            </a:pPr>
            <a:r>
              <a:rPr lang="en-US" sz="1200" kern="0" dirty="0">
                <a:solidFill>
                  <a:srgbClr val="595959"/>
                </a:solidFill>
                <a:latin typeface="+mn-lt"/>
              </a:rPr>
              <a:t>Decisions subject to change should be confined to a single module.</a:t>
            </a:r>
          </a:p>
          <a:p>
            <a:pPr marL="342900" indent="-342900" eaLnBrk="0" hangingPunct="0">
              <a:spcBef>
                <a:spcPct val="20000"/>
              </a:spcBef>
              <a:buFont typeface="Arial" charset="0"/>
              <a:buChar char="•"/>
              <a:defRPr/>
            </a:pPr>
            <a:r>
              <a:rPr lang="en-US" sz="1200" kern="0" dirty="0">
                <a:solidFill>
                  <a:srgbClr val="595959"/>
                </a:solidFill>
                <a:latin typeface="+mn-lt"/>
              </a:rPr>
              <a:t>Each module should have a clear relation to the functional specifications.</a:t>
            </a:r>
          </a:p>
          <a:p>
            <a:pPr marL="342900" indent="-342900" eaLnBrk="0" hangingPunct="0">
              <a:spcBef>
                <a:spcPct val="20000"/>
              </a:spcBef>
              <a:buFont typeface="Arial" charset="0"/>
              <a:buChar char="•"/>
              <a:defRPr/>
            </a:pPr>
            <a:r>
              <a:rPr lang="en-US" sz="1200" kern="0" dirty="0">
                <a:solidFill>
                  <a:srgbClr val="595959"/>
                </a:solidFill>
                <a:latin typeface="+mn-lt"/>
              </a:rPr>
              <a:t>Each module should be easy to test.</a:t>
            </a:r>
          </a:p>
          <a:p>
            <a:pPr marL="342900" indent="-342900" eaLnBrk="0" hangingPunct="0">
              <a:spcBef>
                <a:spcPct val="20000"/>
              </a:spcBef>
              <a:buFont typeface="Arial" charset="0"/>
              <a:buChar char="•"/>
              <a:defRPr/>
            </a:pPr>
            <a:r>
              <a:rPr lang="en-US" sz="1200" kern="0" dirty="0">
                <a:solidFill>
                  <a:srgbClr val="595959"/>
                </a:solidFill>
                <a:latin typeface="+mn-lt"/>
              </a:rPr>
              <a:t>Hardware and Application dependencies should be confined to a small number of modules.</a:t>
            </a:r>
          </a:p>
          <a:p>
            <a:pPr marL="342900" indent="-342900" eaLnBrk="0" hangingPunct="0">
              <a:spcBef>
                <a:spcPct val="20000"/>
              </a:spcBef>
              <a:buFont typeface="Arial" charset="0"/>
              <a:buChar char="•"/>
              <a:defRPr/>
            </a:pPr>
            <a:endParaRPr lang="en-US" sz="3200" kern="0" dirty="0">
              <a:solidFill>
                <a:srgbClr val="595959"/>
              </a:solidFill>
              <a:latin typeface="+mn-lt"/>
            </a:endParaRPr>
          </a:p>
        </p:txBody>
      </p:sp>
      <p:sp>
        <p:nvSpPr>
          <p:cNvPr id="7" name="Content Placeholder 2"/>
          <p:cNvSpPr txBox="1">
            <a:spLocks/>
          </p:cNvSpPr>
          <p:nvPr/>
        </p:nvSpPr>
        <p:spPr bwMode="auto">
          <a:xfrm>
            <a:off x="838200" y="4572000"/>
            <a:ext cx="7543800" cy="1600200"/>
          </a:xfrm>
          <a:prstGeom prst="rect">
            <a:avLst/>
          </a:prstGeom>
          <a:noFill/>
          <a:ln w="9525">
            <a:noFill/>
            <a:miter lim="800000"/>
            <a:headEnd/>
            <a:tailEnd/>
          </a:ln>
        </p:spPr>
        <p:txBody>
          <a:bodyPr/>
          <a:lstStyle/>
          <a:p>
            <a:pPr marL="342900" indent="-342900" algn="ctr" eaLnBrk="0" hangingPunct="0">
              <a:spcBef>
                <a:spcPct val="20000"/>
              </a:spcBef>
              <a:defRPr/>
            </a:pPr>
            <a:r>
              <a:rPr lang="en-US" sz="1200" b="1" kern="0" dirty="0">
                <a:solidFill>
                  <a:srgbClr val="595959"/>
                </a:solidFill>
                <a:latin typeface="+mn-lt"/>
              </a:rPr>
              <a:t>Benefits</a:t>
            </a:r>
          </a:p>
          <a:p>
            <a:pPr marL="342900" indent="-342900" eaLnBrk="0" hangingPunct="0">
              <a:spcBef>
                <a:spcPct val="20000"/>
              </a:spcBef>
              <a:buFont typeface="Arial" charset="0"/>
              <a:buChar char="•"/>
              <a:defRPr/>
            </a:pPr>
            <a:r>
              <a:rPr lang="en-US" sz="1200" kern="0" dirty="0">
                <a:solidFill>
                  <a:srgbClr val="595959"/>
                </a:solidFill>
                <a:latin typeface="+mn-lt"/>
              </a:rPr>
              <a:t>Flexibility for configuration</a:t>
            </a:r>
          </a:p>
          <a:p>
            <a:pPr marL="342900" indent="-342900" eaLnBrk="0" hangingPunct="0">
              <a:spcBef>
                <a:spcPct val="20000"/>
              </a:spcBef>
              <a:buFont typeface="Arial" charset="0"/>
              <a:buChar char="•"/>
              <a:defRPr/>
            </a:pPr>
            <a:r>
              <a:rPr lang="en-US" sz="1200" kern="0" dirty="0">
                <a:solidFill>
                  <a:srgbClr val="595959"/>
                </a:solidFill>
                <a:latin typeface="+mn-lt"/>
              </a:rPr>
              <a:t>Each module  USEAP 1065 / EU </a:t>
            </a:r>
            <a:r>
              <a:rPr lang="en-US" sz="1200" kern="0" dirty="0" err="1">
                <a:solidFill>
                  <a:srgbClr val="595959"/>
                </a:solidFill>
                <a:latin typeface="+mn-lt"/>
              </a:rPr>
              <a:t>Reg</a:t>
            </a:r>
            <a:r>
              <a:rPr lang="en-US" sz="1200" kern="0" dirty="0">
                <a:solidFill>
                  <a:srgbClr val="595959"/>
                </a:solidFill>
                <a:latin typeface="+mn-lt"/>
              </a:rPr>
              <a:t> 49 Compliant</a:t>
            </a:r>
          </a:p>
          <a:p>
            <a:pPr marL="342900" indent="-342900" eaLnBrk="0" hangingPunct="0">
              <a:spcBef>
                <a:spcPct val="20000"/>
              </a:spcBef>
              <a:buFont typeface="Arial" charset="0"/>
              <a:buChar char="•"/>
              <a:defRPr/>
            </a:pPr>
            <a:r>
              <a:rPr lang="en-US" sz="1200" kern="0" dirty="0">
                <a:solidFill>
                  <a:srgbClr val="595959"/>
                </a:solidFill>
                <a:latin typeface="+mn-lt"/>
              </a:rPr>
              <a:t>Common Module-to-Module features</a:t>
            </a:r>
          </a:p>
          <a:p>
            <a:pPr marL="342900" indent="-342900" eaLnBrk="0" hangingPunct="0">
              <a:spcBef>
                <a:spcPct val="20000"/>
              </a:spcBef>
              <a:buFont typeface="Arial" charset="0"/>
              <a:buChar char="•"/>
              <a:defRPr/>
            </a:pPr>
            <a:r>
              <a:rPr lang="en-US" sz="1200" kern="0" dirty="0">
                <a:solidFill>
                  <a:srgbClr val="595959"/>
                </a:solidFill>
                <a:latin typeface="+mn-lt"/>
              </a:rPr>
              <a:t>Duplication of parameters (back-up)</a:t>
            </a:r>
          </a:p>
          <a:p>
            <a:pPr marL="342900" indent="-342900" eaLnBrk="0" hangingPunct="0">
              <a:spcBef>
                <a:spcPct val="20000"/>
              </a:spcBef>
              <a:buFont typeface="Arial" charset="0"/>
              <a:buChar char="•"/>
              <a:defRPr/>
            </a:pPr>
            <a:endParaRPr lang="en-US" sz="3200" kern="0" dirty="0">
              <a:solidFill>
                <a:srgbClr val="595959"/>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ctr"/>
            <a:r>
              <a:rPr lang="en-US" smtClean="0"/>
              <a:t>Modules</a:t>
            </a:r>
          </a:p>
        </p:txBody>
      </p:sp>
      <p:sp>
        <p:nvSpPr>
          <p:cNvPr id="35842" name="Content Placeholder 2"/>
          <p:cNvSpPr>
            <a:spLocks noGrp="1"/>
          </p:cNvSpPr>
          <p:nvPr>
            <p:ph idx="1"/>
          </p:nvPr>
        </p:nvSpPr>
        <p:spPr>
          <a:xfrm>
            <a:off x="533400" y="2590800"/>
            <a:ext cx="5943600" cy="2819400"/>
          </a:xfrm>
        </p:spPr>
        <p:txBody>
          <a:bodyPr/>
          <a:lstStyle/>
          <a:p>
            <a:r>
              <a:rPr lang="en-US" smtClean="0"/>
              <a:t>FID </a:t>
            </a:r>
            <a:r>
              <a:rPr lang="en-US" sz="1400" smtClean="0"/>
              <a:t>(Vacuum - THC analyzer)</a:t>
            </a:r>
          </a:p>
          <a:p>
            <a:r>
              <a:rPr lang="en-US" smtClean="0"/>
              <a:t>NOX </a:t>
            </a:r>
            <a:r>
              <a:rPr lang="en-US" sz="1400" smtClean="0"/>
              <a:t>(NO / NO2 Analyzer)</a:t>
            </a:r>
          </a:p>
          <a:p>
            <a:r>
              <a:rPr lang="en-US" smtClean="0"/>
              <a:t>FEM </a:t>
            </a:r>
            <a:r>
              <a:rPr lang="en-US" sz="1400" smtClean="0"/>
              <a:t>(Fuel Economy Meter)</a:t>
            </a:r>
          </a:p>
          <a:p>
            <a:endParaRPr lang="en-US" sz="1400" smtClean="0"/>
          </a:p>
          <a:p>
            <a:endParaRPr lang="en-US" sz="1400" smtClean="0"/>
          </a:p>
          <a:p>
            <a:r>
              <a:rPr lang="en-US" smtClean="0"/>
              <a:t>PDM </a:t>
            </a:r>
            <a:r>
              <a:rPr lang="en-US" sz="1400" smtClean="0"/>
              <a:t>(Power Distribution)</a:t>
            </a:r>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032749F0-445E-4C35-97E6-B16B62085AF7}" type="slidenum">
              <a:rPr lang="en-US" smtClean="0"/>
              <a:pPr>
                <a:defRPr/>
              </a:pPr>
              <a:t>7</a:t>
            </a:fld>
            <a:endParaRPr lang="en-US" dirty="0"/>
          </a:p>
        </p:txBody>
      </p:sp>
      <p:pic>
        <p:nvPicPr>
          <p:cNvPr id="35845" name="Picture 5" descr="DSC_9815a.jpg"/>
          <p:cNvPicPr>
            <a:picLocks noChangeAspect="1"/>
          </p:cNvPicPr>
          <p:nvPr/>
        </p:nvPicPr>
        <p:blipFill>
          <a:blip r:embed="rId2"/>
          <a:srcRect/>
          <a:stretch>
            <a:fillRect/>
          </a:stretch>
        </p:blipFill>
        <p:spPr bwMode="auto">
          <a:xfrm>
            <a:off x="4724400" y="1192213"/>
            <a:ext cx="4191000" cy="491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Architecture</a:t>
            </a:r>
          </a:p>
        </p:txBody>
      </p:sp>
      <p:sp>
        <p:nvSpPr>
          <p:cNvPr id="36866" name="Content Placeholder 2"/>
          <p:cNvSpPr>
            <a:spLocks noGrp="1"/>
          </p:cNvSpPr>
          <p:nvPr>
            <p:ph idx="1"/>
          </p:nvPr>
        </p:nvSpPr>
        <p:spPr>
          <a:xfrm>
            <a:off x="152400" y="762000"/>
            <a:ext cx="4724400" cy="3581400"/>
          </a:xfrm>
        </p:spPr>
        <p:txBody>
          <a:bodyPr/>
          <a:lstStyle/>
          <a:p>
            <a:r>
              <a:rPr lang="en-US" sz="2000" smtClean="0"/>
              <a:t>Display Modules are the “Brain”</a:t>
            </a:r>
          </a:p>
          <a:p>
            <a:pPr lvl="1"/>
            <a:r>
              <a:rPr lang="en-US" sz="1400" smtClean="0"/>
              <a:t>Data Management / Storage (CF Card, 32 bit)</a:t>
            </a:r>
          </a:p>
          <a:p>
            <a:pPr lvl="1"/>
            <a:r>
              <a:rPr lang="en-US" sz="1400" smtClean="0"/>
              <a:t>DAC’ s (4)</a:t>
            </a:r>
          </a:p>
          <a:p>
            <a:pPr lvl="1"/>
            <a:r>
              <a:rPr lang="en-US" sz="1400" smtClean="0"/>
              <a:t>4 CAN ports (1 reserved for CAN Open Std)</a:t>
            </a:r>
          </a:p>
          <a:p>
            <a:pPr lvl="1"/>
            <a:r>
              <a:rPr lang="en-US" sz="1400" smtClean="0"/>
              <a:t>Serial (VI, Reference flow meter etc), Ethernet, USB connectivity</a:t>
            </a:r>
          </a:p>
          <a:p>
            <a:pPr lvl="1"/>
            <a:r>
              <a:rPr lang="en-US" sz="1400" smtClean="0"/>
              <a:t>PCB Design Layout</a:t>
            </a:r>
          </a:p>
          <a:p>
            <a:pPr lvl="1"/>
            <a:r>
              <a:rPr lang="en-US" sz="1400" smtClean="0"/>
              <a:t>Firmware </a:t>
            </a:r>
          </a:p>
          <a:p>
            <a:r>
              <a:rPr lang="en-US" sz="2000" smtClean="0"/>
              <a:t>Host (Thin Client)</a:t>
            </a:r>
          </a:p>
        </p:txBody>
      </p:sp>
      <p:sp>
        <p:nvSpPr>
          <p:cNvPr id="4" name="Date Placeholder 3"/>
          <p:cNvSpPr>
            <a:spLocks noGrp="1"/>
          </p:cNvSpPr>
          <p:nvPr>
            <p:ph type="dt" sz="quarter" idx="10"/>
          </p:nvPr>
        </p:nvSpPr>
        <p:spPr/>
        <p:txBody>
          <a:bodyPr/>
          <a:lstStyle/>
          <a:p>
            <a:pPr>
              <a:defRPr/>
            </a:pPr>
            <a:fld id="{DDA363AD-4834-474A-BAA2-9C5694E8EC74}" type="datetime1">
              <a:rPr lang="en-US" smtClean="0"/>
              <a:pPr>
                <a:defRPr/>
              </a:pPr>
              <a:t>3/29/2012</a:t>
            </a:fld>
            <a:endParaRPr lang="en-US"/>
          </a:p>
        </p:txBody>
      </p:sp>
      <p:sp>
        <p:nvSpPr>
          <p:cNvPr id="5" name="Slide Number Placeholder 4"/>
          <p:cNvSpPr>
            <a:spLocks noGrp="1"/>
          </p:cNvSpPr>
          <p:nvPr>
            <p:ph type="sldNum" sz="quarter" idx="12"/>
          </p:nvPr>
        </p:nvSpPr>
        <p:spPr/>
        <p:txBody>
          <a:bodyPr/>
          <a:lstStyle/>
          <a:p>
            <a:pPr>
              <a:defRPr/>
            </a:pPr>
            <a:fld id="{CBE48140-B293-4813-B360-1FDA86FEF25B}" type="slidenum">
              <a:rPr lang="en-US" smtClean="0"/>
              <a:pPr>
                <a:defRPr/>
              </a:pPr>
              <a:t>8</a:t>
            </a:fld>
            <a:endParaRPr lang="en-US" dirty="0"/>
          </a:p>
        </p:txBody>
      </p:sp>
      <p:pic>
        <p:nvPicPr>
          <p:cNvPr id="36869" name="Picture 2"/>
          <p:cNvPicPr>
            <a:picLocks noChangeAspect="1" noChangeArrowheads="1"/>
          </p:cNvPicPr>
          <p:nvPr/>
        </p:nvPicPr>
        <p:blipFill>
          <a:blip r:embed="rId2"/>
          <a:srcRect/>
          <a:stretch>
            <a:fillRect/>
          </a:stretch>
        </p:blipFill>
        <p:spPr bwMode="auto">
          <a:xfrm>
            <a:off x="4495800" y="1600200"/>
            <a:ext cx="4665663" cy="4668838"/>
          </a:xfrm>
          <a:prstGeom prst="rect">
            <a:avLst/>
          </a:prstGeom>
          <a:noFill/>
          <a:ln w="9525">
            <a:noFill/>
            <a:miter lim="800000"/>
            <a:headEnd/>
            <a:tailEnd/>
          </a:ln>
        </p:spPr>
      </p:pic>
      <p:pic>
        <p:nvPicPr>
          <p:cNvPr id="36870" name="Picture 6"/>
          <p:cNvPicPr>
            <a:picLocks noChangeAspect="1" noChangeArrowheads="1"/>
          </p:cNvPicPr>
          <p:nvPr/>
        </p:nvPicPr>
        <p:blipFill>
          <a:blip r:embed="rId3"/>
          <a:srcRect/>
          <a:stretch>
            <a:fillRect/>
          </a:stretch>
        </p:blipFill>
        <p:spPr bwMode="auto">
          <a:xfrm>
            <a:off x="1828800" y="4191000"/>
            <a:ext cx="2895600" cy="2019300"/>
          </a:xfrm>
          <a:prstGeom prst="rect">
            <a:avLst/>
          </a:prstGeom>
          <a:noFill/>
          <a:ln w="9525">
            <a:noFill/>
            <a:miter lim="800000"/>
            <a:headEnd/>
            <a:tailEnd/>
          </a:ln>
        </p:spPr>
      </p:pic>
      <p:pic>
        <p:nvPicPr>
          <p:cNvPr id="36871" name="Picture 7"/>
          <p:cNvPicPr>
            <a:picLocks noChangeAspect="1" noChangeArrowheads="1"/>
          </p:cNvPicPr>
          <p:nvPr/>
        </p:nvPicPr>
        <p:blipFill>
          <a:blip r:embed="rId4"/>
          <a:srcRect/>
          <a:stretch>
            <a:fillRect/>
          </a:stretch>
        </p:blipFill>
        <p:spPr bwMode="auto">
          <a:xfrm>
            <a:off x="228600" y="3733800"/>
            <a:ext cx="289560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algn="ctr"/>
            <a:r>
              <a:rPr lang="en-US" smtClean="0"/>
              <a:t>Module – Module Integration </a:t>
            </a:r>
          </a:p>
        </p:txBody>
      </p:sp>
      <p:sp>
        <p:nvSpPr>
          <p:cNvPr id="5" name="Slide Number Placeholder 4"/>
          <p:cNvSpPr>
            <a:spLocks noGrp="1"/>
          </p:cNvSpPr>
          <p:nvPr>
            <p:ph type="sldNum" sz="quarter" idx="12"/>
          </p:nvPr>
        </p:nvSpPr>
        <p:spPr/>
        <p:txBody>
          <a:bodyPr/>
          <a:lstStyle/>
          <a:p>
            <a:pPr>
              <a:defRPr/>
            </a:pPr>
            <a:fld id="{F4932EFD-9012-4E3C-9368-A5FFB43556E0}" type="slidenum">
              <a:rPr lang="en-US" smtClean="0"/>
              <a:pPr>
                <a:defRPr/>
              </a:pPr>
              <a:t>9</a:t>
            </a:fld>
            <a:endParaRPr lang="en-US"/>
          </a:p>
        </p:txBody>
      </p:sp>
      <p:pic>
        <p:nvPicPr>
          <p:cNvPr id="37891" name="Picture 2"/>
          <p:cNvPicPr>
            <a:picLocks noChangeAspect="1" noChangeArrowheads="1"/>
          </p:cNvPicPr>
          <p:nvPr/>
        </p:nvPicPr>
        <p:blipFill>
          <a:blip r:embed="rId2"/>
          <a:srcRect/>
          <a:stretch>
            <a:fillRect/>
          </a:stretch>
        </p:blipFill>
        <p:spPr bwMode="auto">
          <a:xfrm>
            <a:off x="2286000" y="2209800"/>
            <a:ext cx="6705600" cy="3900488"/>
          </a:xfrm>
          <a:prstGeom prst="rect">
            <a:avLst/>
          </a:prstGeom>
          <a:noFill/>
          <a:ln w="9525">
            <a:noFill/>
            <a:miter lim="800000"/>
            <a:headEnd/>
            <a:tailEnd/>
          </a:ln>
        </p:spPr>
      </p:pic>
      <p:pic>
        <p:nvPicPr>
          <p:cNvPr id="37892" name="Picture 2"/>
          <p:cNvPicPr>
            <a:picLocks noChangeAspect="1" noChangeArrowheads="1"/>
          </p:cNvPicPr>
          <p:nvPr/>
        </p:nvPicPr>
        <p:blipFill>
          <a:blip r:embed="rId3"/>
          <a:srcRect/>
          <a:stretch>
            <a:fillRect/>
          </a:stretch>
        </p:blipFill>
        <p:spPr bwMode="auto">
          <a:xfrm>
            <a:off x="381000" y="1143000"/>
            <a:ext cx="2743200" cy="992188"/>
          </a:xfrm>
          <a:prstGeom prst="rect">
            <a:avLst/>
          </a:prstGeom>
          <a:noFill/>
          <a:ln w="9525">
            <a:noFill/>
            <a:miter lim="800000"/>
            <a:headEnd/>
            <a:tailEnd/>
          </a:ln>
        </p:spPr>
      </p:pic>
      <p:pic>
        <p:nvPicPr>
          <p:cNvPr id="37893" name="Picture 5" descr="Y:\Chris Dykes\jpeg for Blair\9257-017.JPG"/>
          <p:cNvPicPr>
            <a:picLocks noChangeAspect="1" noChangeArrowheads="1"/>
          </p:cNvPicPr>
          <p:nvPr/>
        </p:nvPicPr>
        <p:blipFill>
          <a:blip r:embed="rId4"/>
          <a:srcRect l="27100" t="16266" r="25021" b="13460"/>
          <a:stretch>
            <a:fillRect/>
          </a:stretch>
        </p:blipFill>
        <p:spPr bwMode="auto">
          <a:xfrm>
            <a:off x="152400" y="2057400"/>
            <a:ext cx="1946275" cy="1812925"/>
          </a:xfrm>
          <a:prstGeom prst="rect">
            <a:avLst/>
          </a:prstGeom>
          <a:noFill/>
          <a:ln w="9525">
            <a:noFill/>
            <a:miter lim="800000"/>
            <a:headEnd/>
            <a:tailEnd/>
          </a:ln>
        </p:spPr>
      </p:pic>
      <p:pic>
        <p:nvPicPr>
          <p:cNvPr id="37894" name="Picture 2"/>
          <p:cNvPicPr>
            <a:picLocks noChangeAspect="1" noChangeArrowheads="1"/>
          </p:cNvPicPr>
          <p:nvPr/>
        </p:nvPicPr>
        <p:blipFill>
          <a:blip r:embed="rId5"/>
          <a:srcRect/>
          <a:stretch>
            <a:fillRect/>
          </a:stretch>
        </p:blipFill>
        <p:spPr bwMode="auto">
          <a:xfrm>
            <a:off x="609600" y="4495800"/>
            <a:ext cx="1371600" cy="108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5929</TotalTime>
  <Words>1564</Words>
  <Application>Microsoft Office PowerPoint</Application>
  <PresentationFormat>On-screen Show (4:3)</PresentationFormat>
  <Paragraphs>252</Paragraphs>
  <Slides>33</Slides>
  <Notes>8</Notes>
  <HiddenSlides>0</HiddenSlides>
  <MMClips>1</MMClips>
  <ScaleCrop>false</ScaleCrop>
  <HeadingPairs>
    <vt:vector size="8" baseType="variant">
      <vt:variant>
        <vt:lpstr>Fonts Used</vt:lpstr>
      </vt:variant>
      <vt:variant>
        <vt:i4>6</vt:i4>
      </vt:variant>
      <vt:variant>
        <vt:lpstr>Design Template</vt:lpstr>
      </vt:variant>
      <vt:variant>
        <vt:i4>2</vt:i4>
      </vt:variant>
      <vt:variant>
        <vt:lpstr>Embedded OLE Servers</vt:lpstr>
      </vt:variant>
      <vt:variant>
        <vt:i4>1</vt:i4>
      </vt:variant>
      <vt:variant>
        <vt:lpstr>Slide Titles</vt:lpstr>
      </vt:variant>
      <vt:variant>
        <vt:i4>33</vt:i4>
      </vt:variant>
    </vt:vector>
  </HeadingPairs>
  <TitlesOfParts>
    <vt:vector size="42" baseType="lpstr">
      <vt:lpstr>Arial</vt:lpstr>
      <vt:lpstr>Verdana</vt:lpstr>
      <vt:lpstr>Calibri</vt:lpstr>
      <vt:lpstr>Wingdings</vt:lpstr>
      <vt:lpstr>SteelWolf</vt:lpstr>
      <vt:lpstr>Times New Roman</vt:lpstr>
      <vt:lpstr>1_Office Theme</vt:lpstr>
      <vt:lpstr>2_Office Theme</vt:lpstr>
      <vt:lpstr>Chart</vt:lpstr>
      <vt:lpstr>Complete Gaseous and PM System David Booker, Sensors-Inc</vt:lpstr>
      <vt:lpstr>Regulatory Performance Requirements are Changing</vt:lpstr>
      <vt:lpstr>Instrument Performance</vt:lpstr>
      <vt:lpstr>Instrument Performance</vt:lpstr>
      <vt:lpstr>Design / Performance Targets</vt:lpstr>
      <vt:lpstr>Design Approach</vt:lpstr>
      <vt:lpstr>Modules</vt:lpstr>
      <vt:lpstr>Architecture</vt:lpstr>
      <vt:lpstr>Module – Module Integration </vt:lpstr>
      <vt:lpstr>FEM Module</vt:lpstr>
      <vt:lpstr>EFM Flow / Sample conditioning</vt:lpstr>
      <vt:lpstr>NDUV(NO and NO2) FID (THC)</vt:lpstr>
      <vt:lpstr>USEPA 1065 / EU Reg 49 Performance Verifications – Manufacturing Traveler (3 pages)</vt:lpstr>
      <vt:lpstr>Example Data – Exhaust Flow</vt:lpstr>
      <vt:lpstr>Performance Check Automation</vt:lpstr>
      <vt:lpstr>Slide 16</vt:lpstr>
      <vt:lpstr>Linearity (NO)</vt:lpstr>
      <vt:lpstr>Slide 18</vt:lpstr>
      <vt:lpstr>Example Data – Time alignment(1)</vt:lpstr>
      <vt:lpstr>Time Alignment Automation</vt:lpstr>
      <vt:lpstr>Emission Tests</vt:lpstr>
      <vt:lpstr>Complete Gaseous and PM System</vt:lpstr>
      <vt:lpstr>Slide 23</vt:lpstr>
      <vt:lpstr>Sampling Requirements MPS - PFDS</vt:lpstr>
      <vt:lpstr>PPMD Conversion to Ecostar Format</vt:lpstr>
      <vt:lpstr>ECOSTAR CQCM</vt:lpstr>
      <vt:lpstr>ECOSTAR MPS</vt:lpstr>
      <vt:lpstr>ECOSTAR PM MPS + PFS + “real Time”</vt:lpstr>
      <vt:lpstr>Data Processing Methodology</vt:lpstr>
      <vt:lpstr>ECOSTAR PMF (Filter Module)</vt:lpstr>
      <vt:lpstr>Filter Module</vt:lpstr>
      <vt:lpstr>ECOSTAR – Real Time PM Solution</vt:lpstr>
      <vt:lpstr>SEMTECH ECOSTAR Development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Dillmann</dc:creator>
  <cp:lastModifiedBy>CE-CERT</cp:lastModifiedBy>
  <cp:revision>235</cp:revision>
  <dcterms:created xsi:type="dcterms:W3CDTF">2009-02-26T18:18:36Z</dcterms:created>
  <dcterms:modified xsi:type="dcterms:W3CDTF">2012-03-29T19:32:01Z</dcterms:modified>
</cp:coreProperties>
</file>