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BCA4B2-5DDD-40AE-9001-E235AA17E519}">
          <p14:sldIdLst>
            <p14:sldId id="257"/>
          </p14:sldIdLst>
        </p14:section>
        <p14:section name="Untitled Section" id="{7D173EC4-3AFB-4172-A13C-7C447EB600A2}">
          <p14:sldIdLst>
            <p14:sldId id="25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9" autoAdjust="0"/>
  </p:normalViewPr>
  <p:slideViewPr>
    <p:cSldViewPr>
      <p:cViewPr>
        <p:scale>
          <a:sx n="71" d="100"/>
          <a:sy n="71" d="100"/>
        </p:scale>
        <p:origin x="-57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E91C-69DD-4674-845A-6E2ADDADA93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433-D7C7-4D04-835C-7D43C226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E91C-69DD-4674-845A-6E2ADDADA93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433-D7C7-4D04-835C-7D43C226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1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E91C-69DD-4674-845A-6E2ADDADA93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433-D7C7-4D04-835C-7D43C226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8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E91C-69DD-4674-845A-6E2ADDADA93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433-D7C7-4D04-835C-7D43C226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E91C-69DD-4674-845A-6E2ADDADA93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433-D7C7-4D04-835C-7D43C226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4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E91C-69DD-4674-845A-6E2ADDADA93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433-D7C7-4D04-835C-7D43C226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E91C-69DD-4674-845A-6E2ADDADA93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433-D7C7-4D04-835C-7D43C226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E91C-69DD-4674-845A-6E2ADDADA93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433-D7C7-4D04-835C-7D43C226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9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E91C-69DD-4674-845A-6E2ADDADA93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433-D7C7-4D04-835C-7D43C226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2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E91C-69DD-4674-845A-6E2ADDADA93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433-D7C7-4D04-835C-7D43C226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7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E91C-69DD-4674-845A-6E2ADDADA93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433-D7C7-4D04-835C-7D43C226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4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E91C-69DD-4674-845A-6E2ADDADA93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C1433-D7C7-4D04-835C-7D43C226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97"/>
            <a:ext cx="8763000" cy="672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2" y="-76199"/>
            <a:ext cx="9167082" cy="703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82880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8:30 INTRODUCTION</a:t>
            </a:r>
          </a:p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UCR, Wayne Miller</a:t>
            </a:r>
          </a:p>
          <a:p>
            <a:endParaRPr lang="en-US" sz="16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SCAQMD Ronald O. 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Loveridge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,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Mayor, City of </a:t>
            </a:r>
          </a:p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Riverside, AQMD Board Member</a:t>
            </a:r>
          </a:p>
          <a:p>
            <a:endParaRPr lang="en-US" sz="16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UCR Kent Johnson In-use Testing: Highlights with 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MythBusters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0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2" y="-76199"/>
            <a:ext cx="9167082" cy="703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0713" y="2438400"/>
            <a:ext cx="78263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Lunch 12:30- 1:30 PM </a:t>
            </a:r>
          </a:p>
          <a:p>
            <a:pPr algn="ctr"/>
            <a:endParaRPr lang="en-US" sz="32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Sponsored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by: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South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Coast Air Quality Management District</a:t>
            </a:r>
          </a:p>
          <a:p>
            <a:pPr algn="ctr"/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2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97"/>
            <a:ext cx="8763000" cy="672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2" y="-76199"/>
            <a:ext cx="9167082" cy="703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988" y="2133600"/>
            <a:ext cx="8229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Welcome and Introduction</a:t>
            </a:r>
            <a:endParaRPr lang="en-US" sz="2800" b="1" u="sng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</a:t>
            </a:r>
            <a:r>
              <a:rPr lang="en-US" sz="2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Wayne Miller, </a:t>
            </a:r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UCR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</a:t>
            </a:r>
            <a:r>
              <a:rPr lang="en-US" sz="2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Ronald </a:t>
            </a:r>
            <a:r>
              <a:rPr lang="en-US" sz="2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O. </a:t>
            </a:r>
            <a:r>
              <a:rPr lang="en-US" sz="22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Loveridge</a:t>
            </a:r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Mayor, City of </a:t>
            </a:r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Riverside</a:t>
            </a:r>
            <a:endParaRPr lang="en-US" sz="2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                                    AQMD </a:t>
            </a:r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Board Member</a:t>
            </a:r>
          </a:p>
          <a:p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</a:t>
            </a:r>
            <a:r>
              <a:rPr lang="en-US" sz="2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Kent Johnson, </a:t>
            </a:r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UCR</a:t>
            </a:r>
          </a:p>
          <a:p>
            <a:pPr algn="ctr"/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In-use </a:t>
            </a:r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Testing: Highlights with </a:t>
            </a:r>
            <a:r>
              <a:rPr lang="en-US" sz="2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MythBusters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5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78</Words>
  <Application>Microsoft Office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Davis</dc:creator>
  <cp:lastModifiedBy>Rick Burnham</cp:lastModifiedBy>
  <cp:revision>6</cp:revision>
  <dcterms:created xsi:type="dcterms:W3CDTF">2012-03-28T18:00:51Z</dcterms:created>
  <dcterms:modified xsi:type="dcterms:W3CDTF">2012-03-28T18:58:21Z</dcterms:modified>
</cp:coreProperties>
</file>