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3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2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17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5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2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8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38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9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3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70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5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60B40-85A1-4235-BB62-B043FA08673E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2238D-043A-46EE-9859-DD3451903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0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EMS work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76200"/>
            <a:ext cx="6164721" cy="2201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5762" y="2277886"/>
            <a:ext cx="82458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w Cen MT Condensed Extra Bold" pitchFamily="34" charset="0"/>
              </a:rPr>
              <a:t>8:30am </a:t>
            </a:r>
            <a:r>
              <a:rPr lang="en-US" sz="2400" dirty="0" smtClean="0">
                <a:latin typeface="Tw Cen MT Condensed Extra Bold" pitchFamily="34" charset="0"/>
              </a:rPr>
              <a:t>INTRODUCTION </a:t>
            </a:r>
          </a:p>
          <a:p>
            <a:r>
              <a:rPr lang="en-US" sz="2400" dirty="0" smtClean="0">
                <a:latin typeface="Tw Cen MT Condensed Extra Bold" pitchFamily="34" charset="0"/>
              </a:rPr>
              <a:t>UCR, Matthew Barth </a:t>
            </a:r>
          </a:p>
          <a:p>
            <a:endParaRPr lang="en-US" sz="2400" dirty="0">
              <a:latin typeface="Tw Cen MT Condensed Extra Bold" pitchFamily="34" charset="0"/>
            </a:endParaRPr>
          </a:p>
          <a:p>
            <a:r>
              <a:rPr lang="en-US" sz="2400" dirty="0">
                <a:latin typeface="Tw Cen MT Condensed Extra Bold" pitchFamily="34" charset="0"/>
              </a:rPr>
              <a:t>Ben Benoit, </a:t>
            </a:r>
            <a:r>
              <a:rPr lang="en-US" sz="2400" dirty="0" smtClean="0">
                <a:latin typeface="Tw Cen MT Condensed Extra Bold" pitchFamily="34" charset="0"/>
              </a:rPr>
              <a:t>SCAQMD  </a:t>
            </a:r>
            <a:endParaRPr lang="en-US" sz="2400" dirty="0" smtClean="0">
              <a:latin typeface="Tw Cen MT Condensed Extra Bold" pitchFamily="34" charset="0"/>
            </a:endParaRPr>
          </a:p>
          <a:p>
            <a:endParaRPr lang="en-US" sz="2400" dirty="0">
              <a:latin typeface="Tw Cen MT Condensed Extra Bold" pitchFamily="34" charset="0"/>
            </a:endParaRPr>
          </a:p>
          <a:p>
            <a:r>
              <a:rPr lang="en-US" sz="2400" dirty="0">
                <a:latin typeface="Tw Cen MT Condensed Extra Bold" pitchFamily="34" charset="0"/>
              </a:rPr>
              <a:t>Michael </a:t>
            </a:r>
            <a:r>
              <a:rPr lang="en-US" sz="2400" dirty="0" smtClean="0">
                <a:latin typeface="Tw Cen MT Condensed Extra Bold" pitchFamily="34" charset="0"/>
              </a:rPr>
              <a:t>Benjamin, California </a:t>
            </a:r>
            <a:r>
              <a:rPr lang="en-US" sz="2400" dirty="0">
                <a:latin typeface="Tw Cen MT Condensed Extra Bold" pitchFamily="34" charset="0"/>
              </a:rPr>
              <a:t>Air Resources </a:t>
            </a:r>
            <a:r>
              <a:rPr lang="en-US" sz="2400" dirty="0" smtClean="0">
                <a:latin typeface="Tw Cen MT Condensed Extra Bold" pitchFamily="34" charset="0"/>
              </a:rPr>
              <a:t>Board </a:t>
            </a:r>
            <a:endParaRPr lang="en-US" sz="2400" dirty="0" smtClean="0">
              <a:latin typeface="Tw Cen MT Condensed Extra Bold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" name="Picture 2" descr="sponso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45" y="4572000"/>
            <a:ext cx="7931250" cy="2065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L:\CERT\EFR\DT\dtpublic\Projects\2013\PEMS Conference 2013\LOGOs\UCTC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412" y="6227613"/>
            <a:ext cx="1327585" cy="301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" descr="W:\Documents\Logos\CE-CERT Logos\20thAnniversary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410" y="381000"/>
            <a:ext cx="2591590" cy="173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6101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EMS work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164721" cy="2201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2828363"/>
            <a:ext cx="85301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w Cen MT Condensed Extra Bold" pitchFamily="34" charset="0"/>
              </a:rPr>
              <a:t>Lunch 12:00-1:00 PM </a:t>
            </a:r>
          </a:p>
          <a:p>
            <a:endParaRPr lang="en-US" sz="2000" dirty="0">
              <a:latin typeface="Tw Cen MT Condensed Extra Bold" pitchFamily="34" charset="0"/>
            </a:endParaRPr>
          </a:p>
          <a:p>
            <a:r>
              <a:rPr lang="en-US" sz="3200" dirty="0" smtClean="0">
                <a:latin typeface="Tw Cen MT Condensed Extra Bold" pitchFamily="34" charset="0"/>
              </a:rPr>
              <a:t>Sponsored by: </a:t>
            </a:r>
          </a:p>
          <a:p>
            <a:r>
              <a:rPr lang="en-US" sz="2800" dirty="0" smtClean="0">
                <a:latin typeface="Tw Cen MT Condensed Extra Bold" pitchFamily="34" charset="0"/>
              </a:rPr>
              <a:t>South Coast Air Quality Management District </a:t>
            </a:r>
            <a:endParaRPr lang="en-US" sz="2800" dirty="0">
              <a:latin typeface="Tw Cen MT Condensed Extra Bold" pitchFamily="34" charset="0"/>
            </a:endParaRPr>
          </a:p>
        </p:txBody>
      </p:sp>
      <p:pic>
        <p:nvPicPr>
          <p:cNvPr id="7" name="Picture 7" descr="sponso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1115" y="2544857"/>
            <a:ext cx="1371600" cy="209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sponso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870478"/>
            <a:ext cx="7267575" cy="189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L:\CERT\EFR\DT\dtpublic\Projects\2013\PEMS Conference 2013\LOGOs\UCTC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1115" y="6400800"/>
            <a:ext cx="1327585" cy="301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W:\Documents\Logos\CE-CERT Logos\20thAnniversary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410" y="381000"/>
            <a:ext cx="2591590" cy="173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725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sponso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48" y="4119336"/>
            <a:ext cx="8730865" cy="227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L:\CERT\EFR\DT\dtpublic\Projects\2013\PEMS Conference 2013\LOGOs\UCTC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327585" cy="301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EMS worksh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86" y="338843"/>
            <a:ext cx="6164721" cy="2201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W:\Documents\Logos\CE-CERT Logos\20thAnniversary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410" y="381000"/>
            <a:ext cx="2591590" cy="173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09600" y="3068244"/>
            <a:ext cx="7597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dobe Gothic Std B" pitchFamily="34" charset="-128"/>
                <a:ea typeface="Adobe Gothic Std B" pitchFamily="34" charset="-128"/>
              </a:rPr>
              <a:t>Thank you to our sponsors: </a:t>
            </a:r>
            <a:endParaRPr lang="en-US" sz="3200" dirty="0">
              <a:latin typeface="Adobe Gothic Std B" pitchFamily="34" charset="-128"/>
              <a:ea typeface="Adobe Gothic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1463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35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Kathy Vang</dc:creator>
  <cp:lastModifiedBy>Kathy Vang</cp:lastModifiedBy>
  <cp:revision>5</cp:revision>
  <dcterms:created xsi:type="dcterms:W3CDTF">2013-04-01T21:11:41Z</dcterms:created>
  <dcterms:modified xsi:type="dcterms:W3CDTF">2013-04-09T23:39:58Z</dcterms:modified>
</cp:coreProperties>
</file>