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4" r:id="rId3"/>
    <p:sldId id="379" r:id="rId4"/>
    <p:sldId id="280" r:id="rId5"/>
    <p:sldId id="269" r:id="rId6"/>
    <p:sldId id="307" r:id="rId7"/>
    <p:sldId id="308" r:id="rId8"/>
    <p:sldId id="332" r:id="rId9"/>
    <p:sldId id="329" r:id="rId10"/>
    <p:sldId id="378" r:id="rId11"/>
    <p:sldId id="312" r:id="rId12"/>
    <p:sldId id="338" r:id="rId13"/>
    <p:sldId id="375" r:id="rId14"/>
    <p:sldId id="344" r:id="rId15"/>
    <p:sldId id="275" r:id="rId16"/>
    <p:sldId id="349" r:id="rId17"/>
    <p:sldId id="347" r:id="rId18"/>
    <p:sldId id="277" r:id="rId19"/>
    <p:sldId id="278" r:id="rId20"/>
    <p:sldId id="317" r:id="rId21"/>
    <p:sldId id="262" r:id="rId22"/>
    <p:sldId id="261" r:id="rId23"/>
  </p:sldIdLst>
  <p:sldSz cx="10058400" cy="7772400"/>
  <p:notesSz cx="7315200" cy="96012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6633"/>
    <a:srgbClr val="684F22"/>
    <a:srgbClr val="8465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4644" autoAdjust="0"/>
  </p:normalViewPr>
  <p:slideViewPr>
    <p:cSldViewPr>
      <p:cViewPr>
        <p:scale>
          <a:sx n="60" d="100"/>
          <a:sy n="60" d="100"/>
        </p:scale>
        <p:origin x="-1482" y="-19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0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SDellLap15\Documents\ICCT%20FE\Enhanced%20vs%20J1979\2012%20Camry_plots_201307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SDellLap15\Documents\ICCT%20FE\Enhanced%20vs%20J1979\2011%20Prius_plots_2013070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SDellLap15\Documents\ICCT%20FE\Enhanced%20vs%20J1979\2012%20Camry_plots_201307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'2012 Camry_with Lambda'!$S$1</c:f>
              <c:strCache>
                <c:ptCount val="1"/>
                <c:pt idx="0">
                  <c:v>Injector Fuel Rate (ml/s)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trendline>
            <c:trendlineType val="linear"/>
            <c:dispRSqr val="1"/>
            <c:dispEq val="1"/>
            <c:trendlineLbl>
              <c:layout>
                <c:manualLayout>
                  <c:x val="9.2035530862236245E-2"/>
                  <c:y val="0.1619785760462931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'2012 Camry_with Lambda'!$M$2:$M$3225</c:f>
              <c:numCache>
                <c:formatCode>General</c:formatCode>
                <c:ptCount val="3224"/>
                <c:pt idx="0">
                  <c:v>4.0043233000000122E-2</c:v>
                </c:pt>
                <c:pt idx="1">
                  <c:v>4.0043233000000122E-2</c:v>
                </c:pt>
                <c:pt idx="2">
                  <c:v>4.0043233000000122E-2</c:v>
                </c:pt>
                <c:pt idx="3">
                  <c:v>3.8136413000000001E-2</c:v>
                </c:pt>
                <c:pt idx="4">
                  <c:v>3.8136413000000001E-2</c:v>
                </c:pt>
                <c:pt idx="5">
                  <c:v>3.8136413000000001E-2</c:v>
                </c:pt>
                <c:pt idx="6">
                  <c:v>1.2423505790000062</c:v>
                </c:pt>
                <c:pt idx="7">
                  <c:v>1.2423505790000062</c:v>
                </c:pt>
                <c:pt idx="8">
                  <c:v>1.206192368</c:v>
                </c:pt>
                <c:pt idx="9">
                  <c:v>1.1891981640000062</c:v>
                </c:pt>
                <c:pt idx="10">
                  <c:v>1.189665899</c:v>
                </c:pt>
                <c:pt idx="11">
                  <c:v>1.1921385560000055</c:v>
                </c:pt>
                <c:pt idx="12">
                  <c:v>1.202774590999993</c:v>
                </c:pt>
                <c:pt idx="13">
                  <c:v>1.1923445760000062</c:v>
                </c:pt>
                <c:pt idx="14">
                  <c:v>1.2004148379999944</c:v>
                </c:pt>
                <c:pt idx="15">
                  <c:v>1.1891857040000062</c:v>
                </c:pt>
                <c:pt idx="16">
                  <c:v>1.2012696179999838</c:v>
                </c:pt>
                <c:pt idx="17">
                  <c:v>1.196401396</c:v>
                </c:pt>
                <c:pt idx="18">
                  <c:v>1.157228258999992</c:v>
                </c:pt>
                <c:pt idx="19">
                  <c:v>1.1393622489999944</c:v>
                </c:pt>
                <c:pt idx="20">
                  <c:v>0.74912848800000065</c:v>
                </c:pt>
                <c:pt idx="21">
                  <c:v>0.74912848800000065</c:v>
                </c:pt>
                <c:pt idx="22">
                  <c:v>0.69879123900000695</c:v>
                </c:pt>
                <c:pt idx="23">
                  <c:v>0.69879123900000695</c:v>
                </c:pt>
                <c:pt idx="24">
                  <c:v>0.69879123900000695</c:v>
                </c:pt>
                <c:pt idx="25">
                  <c:v>0.69879123900000695</c:v>
                </c:pt>
                <c:pt idx="26">
                  <c:v>1.7208838360000067</c:v>
                </c:pt>
                <c:pt idx="27">
                  <c:v>1.2999108509999937</c:v>
                </c:pt>
                <c:pt idx="28">
                  <c:v>1.9839077529999909</c:v>
                </c:pt>
                <c:pt idx="29">
                  <c:v>2.1908431759999987</c:v>
                </c:pt>
                <c:pt idx="30">
                  <c:v>2.1949864359999998</c:v>
                </c:pt>
                <c:pt idx="31">
                  <c:v>2.1971627610000111</c:v>
                </c:pt>
                <c:pt idx="32">
                  <c:v>2.3310567569999998</c:v>
                </c:pt>
                <c:pt idx="33">
                  <c:v>2.5886050839999997</c:v>
                </c:pt>
                <c:pt idx="34">
                  <c:v>2.3786002079999999</c:v>
                </c:pt>
                <c:pt idx="35">
                  <c:v>1.7539102809999998</c:v>
                </c:pt>
                <c:pt idx="36">
                  <c:v>1.852833883</c:v>
                </c:pt>
                <c:pt idx="37">
                  <c:v>1.8577044129999905</c:v>
                </c:pt>
                <c:pt idx="38">
                  <c:v>1.853684374</c:v>
                </c:pt>
                <c:pt idx="39">
                  <c:v>0.70955584100000002</c:v>
                </c:pt>
                <c:pt idx="40">
                  <c:v>0.67729333000000358</c:v>
                </c:pt>
                <c:pt idx="41">
                  <c:v>0.68341263499999994</c:v>
                </c:pt>
                <c:pt idx="42">
                  <c:v>0.67888629199999995</c:v>
                </c:pt>
                <c:pt idx="43">
                  <c:v>0.68250263700000324</c:v>
                </c:pt>
                <c:pt idx="44">
                  <c:v>0.679326345</c:v>
                </c:pt>
                <c:pt idx="45">
                  <c:v>0.74099949800000486</c:v>
                </c:pt>
                <c:pt idx="46">
                  <c:v>0.69505892400000313</c:v>
                </c:pt>
                <c:pt idx="47">
                  <c:v>0.68077651400000361</c:v>
                </c:pt>
                <c:pt idx="48">
                  <c:v>0.69209141800000706</c:v>
                </c:pt>
                <c:pt idx="49">
                  <c:v>0.70858152499999949</c:v>
                </c:pt>
                <c:pt idx="50">
                  <c:v>0.71887138100000003</c:v>
                </c:pt>
                <c:pt idx="51">
                  <c:v>0.73153395999999959</c:v>
                </c:pt>
                <c:pt idx="52">
                  <c:v>0.72786153300000311</c:v>
                </c:pt>
                <c:pt idx="53">
                  <c:v>0.73285162900000311</c:v>
                </c:pt>
                <c:pt idx="54">
                  <c:v>0.72569037700000372</c:v>
                </c:pt>
                <c:pt idx="55">
                  <c:v>0.72450599599999999</c:v>
                </c:pt>
                <c:pt idx="56">
                  <c:v>1.6653539340000083</c:v>
                </c:pt>
                <c:pt idx="57">
                  <c:v>2.8385002029999997</c:v>
                </c:pt>
                <c:pt idx="58">
                  <c:v>2.7459207900000129</c:v>
                </c:pt>
                <c:pt idx="59">
                  <c:v>2.3226232659999999</c:v>
                </c:pt>
                <c:pt idx="60">
                  <c:v>6.6380297549999998</c:v>
                </c:pt>
                <c:pt idx="61">
                  <c:v>6.6380297549999998</c:v>
                </c:pt>
                <c:pt idx="62">
                  <c:v>6.6380297549999998</c:v>
                </c:pt>
                <c:pt idx="63">
                  <c:v>6.6380297549999998</c:v>
                </c:pt>
                <c:pt idx="64">
                  <c:v>6.6380297549999998</c:v>
                </c:pt>
                <c:pt idx="65">
                  <c:v>6.6380297549999998</c:v>
                </c:pt>
                <c:pt idx="66">
                  <c:v>3.8673377710000216</c:v>
                </c:pt>
                <c:pt idx="67">
                  <c:v>2.9491557259999999</c:v>
                </c:pt>
                <c:pt idx="68">
                  <c:v>0.62917941900000418</c:v>
                </c:pt>
                <c:pt idx="69">
                  <c:v>0.64765100200000625</c:v>
                </c:pt>
                <c:pt idx="70">
                  <c:v>0.61023435100000001</c:v>
                </c:pt>
                <c:pt idx="71">
                  <c:v>0.59486131700000278</c:v>
                </c:pt>
                <c:pt idx="72">
                  <c:v>0.57676279200000002</c:v>
                </c:pt>
                <c:pt idx="73">
                  <c:v>0.56210161600000486</c:v>
                </c:pt>
                <c:pt idx="74">
                  <c:v>0.53713616199999581</c:v>
                </c:pt>
                <c:pt idx="75">
                  <c:v>0.53368769599999999</c:v>
                </c:pt>
                <c:pt idx="76">
                  <c:v>0.51812524100000001</c:v>
                </c:pt>
                <c:pt idx="77">
                  <c:v>0.52726332799999687</c:v>
                </c:pt>
                <c:pt idx="78">
                  <c:v>0.52539042199999997</c:v>
                </c:pt>
                <c:pt idx="79">
                  <c:v>0.58181108799999992</c:v>
                </c:pt>
                <c:pt idx="80">
                  <c:v>0.52695510700000003</c:v>
                </c:pt>
                <c:pt idx="81">
                  <c:v>0.50252660899999957</c:v>
                </c:pt>
                <c:pt idx="82">
                  <c:v>0.49169105399999996</c:v>
                </c:pt>
                <c:pt idx="83">
                  <c:v>3.5441121359999999</c:v>
                </c:pt>
                <c:pt idx="84">
                  <c:v>4.3240457829999945</c:v>
                </c:pt>
                <c:pt idx="85">
                  <c:v>6.1560016519999845</c:v>
                </c:pt>
                <c:pt idx="86">
                  <c:v>6.0491175389999707</c:v>
                </c:pt>
                <c:pt idx="87">
                  <c:v>5.5264675820000004</c:v>
                </c:pt>
                <c:pt idx="88">
                  <c:v>5.1850076019999856</c:v>
                </c:pt>
                <c:pt idx="89">
                  <c:v>0.70634925300000406</c:v>
                </c:pt>
                <c:pt idx="90">
                  <c:v>0.512916492</c:v>
                </c:pt>
                <c:pt idx="91">
                  <c:v>0.47187948400000185</c:v>
                </c:pt>
                <c:pt idx="92">
                  <c:v>0.458039268</c:v>
                </c:pt>
                <c:pt idx="93">
                  <c:v>0.46272134199999998</c:v>
                </c:pt>
                <c:pt idx="94">
                  <c:v>0.45617504399999997</c:v>
                </c:pt>
                <c:pt idx="95">
                  <c:v>0.45811815099999997</c:v>
                </c:pt>
                <c:pt idx="96">
                  <c:v>0.45338737900000203</c:v>
                </c:pt>
                <c:pt idx="97">
                  <c:v>0.53790963500000277</c:v>
                </c:pt>
                <c:pt idx="98">
                  <c:v>0.457557188</c:v>
                </c:pt>
                <c:pt idx="99">
                  <c:v>0.46940106500000156</c:v>
                </c:pt>
                <c:pt idx="100">
                  <c:v>0.45290982000000002</c:v>
                </c:pt>
                <c:pt idx="101">
                  <c:v>0.45881853400000139</c:v>
                </c:pt>
                <c:pt idx="102">
                  <c:v>0.45544690000000032</c:v>
                </c:pt>
                <c:pt idx="103">
                  <c:v>0.44887628400000307</c:v>
                </c:pt>
                <c:pt idx="104">
                  <c:v>0.45024015699999975</c:v>
                </c:pt>
                <c:pt idx="105">
                  <c:v>0.45232208300000243</c:v>
                </c:pt>
                <c:pt idx="106">
                  <c:v>0.4493724790000041</c:v>
                </c:pt>
                <c:pt idx="107">
                  <c:v>0.4493724790000041</c:v>
                </c:pt>
                <c:pt idx="108">
                  <c:v>0.4493724790000041</c:v>
                </c:pt>
                <c:pt idx="109">
                  <c:v>0.4493724790000041</c:v>
                </c:pt>
                <c:pt idx="110">
                  <c:v>0.4493724790000041</c:v>
                </c:pt>
                <c:pt idx="111">
                  <c:v>0.44794235400000032</c:v>
                </c:pt>
                <c:pt idx="112">
                  <c:v>0.44767656600000266</c:v>
                </c:pt>
                <c:pt idx="113">
                  <c:v>0.45000189100000032</c:v>
                </c:pt>
                <c:pt idx="114">
                  <c:v>0.44682123200000151</c:v>
                </c:pt>
                <c:pt idx="115">
                  <c:v>0.44601910300000197</c:v>
                </c:pt>
                <c:pt idx="116">
                  <c:v>0.44287768600000255</c:v>
                </c:pt>
                <c:pt idx="117">
                  <c:v>0.44396918100000243</c:v>
                </c:pt>
                <c:pt idx="118">
                  <c:v>0.44503892100000197</c:v>
                </c:pt>
                <c:pt idx="119">
                  <c:v>0.44361823900000186</c:v>
                </c:pt>
                <c:pt idx="120">
                  <c:v>0.44441540900000237</c:v>
                </c:pt>
                <c:pt idx="121">
                  <c:v>0.44438833900000307</c:v>
                </c:pt>
                <c:pt idx="122">
                  <c:v>0.44417190100000198</c:v>
                </c:pt>
                <c:pt idx="123">
                  <c:v>0.44387464200000243</c:v>
                </c:pt>
                <c:pt idx="124">
                  <c:v>0.44482184900000243</c:v>
                </c:pt>
                <c:pt idx="125">
                  <c:v>0.44206781400000145</c:v>
                </c:pt>
                <c:pt idx="126">
                  <c:v>0.44434774100000174</c:v>
                </c:pt>
                <c:pt idx="127">
                  <c:v>0.44441540900000237</c:v>
                </c:pt>
                <c:pt idx="128">
                  <c:v>0.44050245000000032</c:v>
                </c:pt>
                <c:pt idx="129">
                  <c:v>0.44079837800000032</c:v>
                </c:pt>
                <c:pt idx="130">
                  <c:v>0.44392662200000255</c:v>
                </c:pt>
                <c:pt idx="131">
                  <c:v>0.44410823100000174</c:v>
                </c:pt>
                <c:pt idx="132">
                  <c:v>0.43973757300000038</c:v>
                </c:pt>
                <c:pt idx="133">
                  <c:v>0.43965721400000002</c:v>
                </c:pt>
                <c:pt idx="134">
                  <c:v>0.442476900000003</c:v>
                </c:pt>
                <c:pt idx="135">
                  <c:v>0.44243639000000151</c:v>
                </c:pt>
                <c:pt idx="136">
                  <c:v>0.44094649200000174</c:v>
                </c:pt>
                <c:pt idx="137">
                  <c:v>0.44106774900000151</c:v>
                </c:pt>
                <c:pt idx="138">
                  <c:v>0.44141842400000203</c:v>
                </c:pt>
                <c:pt idx="139">
                  <c:v>0.44217999900000243</c:v>
                </c:pt>
                <c:pt idx="140">
                  <c:v>0.43843140900000038</c:v>
                </c:pt>
                <c:pt idx="141">
                  <c:v>0.43556584400000031</c:v>
                </c:pt>
                <c:pt idx="142">
                  <c:v>0.43533657000000203</c:v>
                </c:pt>
                <c:pt idx="143">
                  <c:v>0.43592601000000203</c:v>
                </c:pt>
                <c:pt idx="144">
                  <c:v>0.43728778700000243</c:v>
                </c:pt>
                <c:pt idx="145">
                  <c:v>0.44042181200000174</c:v>
                </c:pt>
                <c:pt idx="146">
                  <c:v>0.44129697300000204</c:v>
                </c:pt>
                <c:pt idx="147">
                  <c:v>0.43702857800000278</c:v>
                </c:pt>
                <c:pt idx="148">
                  <c:v>0.43680229700000311</c:v>
                </c:pt>
                <c:pt idx="149">
                  <c:v>0.43834136400000157</c:v>
                </c:pt>
                <c:pt idx="150">
                  <c:v>0.43950752200000032</c:v>
                </c:pt>
                <c:pt idx="151">
                  <c:v>0.4379273300000015</c:v>
                </c:pt>
                <c:pt idx="152">
                  <c:v>0.43775393600000001</c:v>
                </c:pt>
                <c:pt idx="153">
                  <c:v>0.43680229700000311</c:v>
                </c:pt>
                <c:pt idx="154">
                  <c:v>3.466971306</c:v>
                </c:pt>
                <c:pt idx="155">
                  <c:v>3.466971306</c:v>
                </c:pt>
                <c:pt idx="156">
                  <c:v>3.466971306</c:v>
                </c:pt>
                <c:pt idx="157">
                  <c:v>3.466971306</c:v>
                </c:pt>
                <c:pt idx="158">
                  <c:v>3.466971306</c:v>
                </c:pt>
                <c:pt idx="159">
                  <c:v>3.448135401</c:v>
                </c:pt>
                <c:pt idx="160">
                  <c:v>3.643750785000011</c:v>
                </c:pt>
                <c:pt idx="161">
                  <c:v>3.1444539590000002</c:v>
                </c:pt>
                <c:pt idx="162">
                  <c:v>3.5667035490000001</c:v>
                </c:pt>
                <c:pt idx="163">
                  <c:v>3.7086020889999998</c:v>
                </c:pt>
                <c:pt idx="164">
                  <c:v>3.8178165509999999</c:v>
                </c:pt>
                <c:pt idx="165">
                  <c:v>3.715319263</c:v>
                </c:pt>
                <c:pt idx="166">
                  <c:v>3.260948709</c:v>
                </c:pt>
                <c:pt idx="167">
                  <c:v>2.9131480789999999</c:v>
                </c:pt>
                <c:pt idx="168">
                  <c:v>2.7453515920000129</c:v>
                </c:pt>
                <c:pt idx="169">
                  <c:v>2.8153024099999873</c:v>
                </c:pt>
                <c:pt idx="170">
                  <c:v>2.8144907880000001</c:v>
                </c:pt>
                <c:pt idx="171">
                  <c:v>2.7247130120000129</c:v>
                </c:pt>
                <c:pt idx="172">
                  <c:v>1.8382857180000001</c:v>
                </c:pt>
                <c:pt idx="173">
                  <c:v>0.47284807100000215</c:v>
                </c:pt>
                <c:pt idx="174">
                  <c:v>2.4991670909999999</c:v>
                </c:pt>
                <c:pt idx="175">
                  <c:v>3.2266660969999998</c:v>
                </c:pt>
                <c:pt idx="176">
                  <c:v>0.47656343499999998</c:v>
                </c:pt>
                <c:pt idx="177">
                  <c:v>0.45906386500000185</c:v>
                </c:pt>
                <c:pt idx="178">
                  <c:v>0.41494623900000038</c:v>
                </c:pt>
                <c:pt idx="179">
                  <c:v>0.41260119200000001</c:v>
                </c:pt>
                <c:pt idx="180">
                  <c:v>0.41180420500000203</c:v>
                </c:pt>
                <c:pt idx="181">
                  <c:v>0.41124699400000031</c:v>
                </c:pt>
                <c:pt idx="182">
                  <c:v>0.41064084499999998</c:v>
                </c:pt>
                <c:pt idx="183">
                  <c:v>0.41177884500000156</c:v>
                </c:pt>
                <c:pt idx="184">
                  <c:v>0.40915035900000002</c:v>
                </c:pt>
                <c:pt idx="185">
                  <c:v>0.40771244299999998</c:v>
                </c:pt>
                <c:pt idx="186">
                  <c:v>0.40691105300000002</c:v>
                </c:pt>
                <c:pt idx="187">
                  <c:v>0.41455170200000002</c:v>
                </c:pt>
                <c:pt idx="188">
                  <c:v>3.2868474899999987</c:v>
                </c:pt>
                <c:pt idx="189">
                  <c:v>0.43840460400000203</c:v>
                </c:pt>
                <c:pt idx="190">
                  <c:v>0.42151990500000203</c:v>
                </c:pt>
                <c:pt idx="191">
                  <c:v>0.85345104400000005</c:v>
                </c:pt>
                <c:pt idx="192">
                  <c:v>0.94563276899999948</c:v>
                </c:pt>
                <c:pt idx="193">
                  <c:v>0.44258079800000266</c:v>
                </c:pt>
                <c:pt idx="194">
                  <c:v>0.41702790900000203</c:v>
                </c:pt>
                <c:pt idx="195">
                  <c:v>0.40943859900000162</c:v>
                </c:pt>
                <c:pt idx="196">
                  <c:v>0.40914451200000002</c:v>
                </c:pt>
                <c:pt idx="197">
                  <c:v>0.40713423199999998</c:v>
                </c:pt>
                <c:pt idx="198">
                  <c:v>0.41908272500000243</c:v>
                </c:pt>
                <c:pt idx="199">
                  <c:v>0.44873217400000032</c:v>
                </c:pt>
                <c:pt idx="200">
                  <c:v>0.41890664800000038</c:v>
                </c:pt>
                <c:pt idx="201">
                  <c:v>0.41372073000000031</c:v>
                </c:pt>
                <c:pt idx="202">
                  <c:v>0.41518274500000185</c:v>
                </c:pt>
                <c:pt idx="203">
                  <c:v>0.41774439300000032</c:v>
                </c:pt>
                <c:pt idx="204">
                  <c:v>0.41971114500000001</c:v>
                </c:pt>
                <c:pt idx="205">
                  <c:v>0.41428573700000032</c:v>
                </c:pt>
                <c:pt idx="206">
                  <c:v>0.41911298800000185</c:v>
                </c:pt>
                <c:pt idx="207">
                  <c:v>0.41338904200000032</c:v>
                </c:pt>
                <c:pt idx="208">
                  <c:v>0.41158547800000156</c:v>
                </c:pt>
                <c:pt idx="209">
                  <c:v>0.41130891700000255</c:v>
                </c:pt>
                <c:pt idx="210">
                  <c:v>0.40499115899999999</c:v>
                </c:pt>
                <c:pt idx="211">
                  <c:v>0.40265366600000002</c:v>
                </c:pt>
                <c:pt idx="212">
                  <c:v>0.40064001500000002</c:v>
                </c:pt>
                <c:pt idx="213">
                  <c:v>0.40202901700000032</c:v>
                </c:pt>
                <c:pt idx="214">
                  <c:v>0.39997000800000254</c:v>
                </c:pt>
                <c:pt idx="215">
                  <c:v>0.40334179500000145</c:v>
                </c:pt>
                <c:pt idx="216">
                  <c:v>0.40351419500000185</c:v>
                </c:pt>
                <c:pt idx="217">
                  <c:v>0.39981197000000318</c:v>
                </c:pt>
                <c:pt idx="218">
                  <c:v>0.41379911999999996</c:v>
                </c:pt>
                <c:pt idx="219">
                  <c:v>1.8025047909999921</c:v>
                </c:pt>
                <c:pt idx="220">
                  <c:v>2.4898090019999999</c:v>
                </c:pt>
                <c:pt idx="221">
                  <c:v>2.9135941170000001</c:v>
                </c:pt>
                <c:pt idx="222">
                  <c:v>4.1881410819999996</c:v>
                </c:pt>
                <c:pt idx="223">
                  <c:v>3.2422615880000012</c:v>
                </c:pt>
                <c:pt idx="224">
                  <c:v>4.3152904019999996</c:v>
                </c:pt>
                <c:pt idx="225">
                  <c:v>2.6047874760000012</c:v>
                </c:pt>
                <c:pt idx="226">
                  <c:v>2.3665381399999967</c:v>
                </c:pt>
                <c:pt idx="227">
                  <c:v>2.1840820500000002</c:v>
                </c:pt>
                <c:pt idx="228">
                  <c:v>2.4006716199999998</c:v>
                </c:pt>
                <c:pt idx="229">
                  <c:v>0.44395430100000244</c:v>
                </c:pt>
                <c:pt idx="230">
                  <c:v>1.7572402189999998</c:v>
                </c:pt>
                <c:pt idx="231">
                  <c:v>0.43393387000000139</c:v>
                </c:pt>
                <c:pt idx="232">
                  <c:v>1.9164267789999923</c:v>
                </c:pt>
                <c:pt idx="233">
                  <c:v>1.8745236299999999</c:v>
                </c:pt>
                <c:pt idx="234">
                  <c:v>1.888722263</c:v>
                </c:pt>
                <c:pt idx="235">
                  <c:v>2.1679732700000129</c:v>
                </c:pt>
                <c:pt idx="236">
                  <c:v>4.2889130369999773</c:v>
                </c:pt>
                <c:pt idx="237">
                  <c:v>4.2701597800000242</c:v>
                </c:pt>
                <c:pt idx="238">
                  <c:v>2.9548443349999967</c:v>
                </c:pt>
                <c:pt idx="239">
                  <c:v>2.4715205999999998</c:v>
                </c:pt>
                <c:pt idx="240">
                  <c:v>2.1266290249999997</c:v>
                </c:pt>
                <c:pt idx="241">
                  <c:v>1.9928643199999923</c:v>
                </c:pt>
                <c:pt idx="242">
                  <c:v>2.0345775640000001</c:v>
                </c:pt>
                <c:pt idx="243">
                  <c:v>0.88323909300000336</c:v>
                </c:pt>
                <c:pt idx="244">
                  <c:v>0.88323909300000336</c:v>
                </c:pt>
                <c:pt idx="245">
                  <c:v>0.88323909300000336</c:v>
                </c:pt>
                <c:pt idx="246">
                  <c:v>0.88323909300000336</c:v>
                </c:pt>
                <c:pt idx="247">
                  <c:v>0.88323909300000336</c:v>
                </c:pt>
                <c:pt idx="248">
                  <c:v>0.88323909300000336</c:v>
                </c:pt>
                <c:pt idx="249">
                  <c:v>0.55518894600000002</c:v>
                </c:pt>
                <c:pt idx="250">
                  <c:v>2.0691308040000012</c:v>
                </c:pt>
                <c:pt idx="251">
                  <c:v>1.6011179200000083</c:v>
                </c:pt>
                <c:pt idx="252">
                  <c:v>1.4215400439999937</c:v>
                </c:pt>
                <c:pt idx="253">
                  <c:v>1.3948222379999944</c:v>
                </c:pt>
                <c:pt idx="254">
                  <c:v>1.278054204</c:v>
                </c:pt>
                <c:pt idx="255">
                  <c:v>1.2649059199999999</c:v>
                </c:pt>
                <c:pt idx="256">
                  <c:v>1.204587007</c:v>
                </c:pt>
                <c:pt idx="257">
                  <c:v>1.0339562149999937</c:v>
                </c:pt>
                <c:pt idx="258">
                  <c:v>1.0375283999999918</c:v>
                </c:pt>
                <c:pt idx="259">
                  <c:v>0.8014783599999995</c:v>
                </c:pt>
                <c:pt idx="260">
                  <c:v>0.72888436899999998</c:v>
                </c:pt>
                <c:pt idx="261">
                  <c:v>0.71456403199999996</c:v>
                </c:pt>
                <c:pt idx="262">
                  <c:v>0.70853483500000003</c:v>
                </c:pt>
                <c:pt idx="263">
                  <c:v>0.39887025100000312</c:v>
                </c:pt>
                <c:pt idx="264">
                  <c:v>0.31477960700000185</c:v>
                </c:pt>
                <c:pt idx="265">
                  <c:v>0.31864667800000185</c:v>
                </c:pt>
                <c:pt idx="266">
                  <c:v>0.32019350700000032</c:v>
                </c:pt>
                <c:pt idx="267">
                  <c:v>0.31632643500000318</c:v>
                </c:pt>
                <c:pt idx="268">
                  <c:v>0.32019350700000032</c:v>
                </c:pt>
                <c:pt idx="269">
                  <c:v>0.32560740700000185</c:v>
                </c:pt>
                <c:pt idx="270">
                  <c:v>0.32560740700000185</c:v>
                </c:pt>
                <c:pt idx="271">
                  <c:v>0.43136013800000156</c:v>
                </c:pt>
                <c:pt idx="272">
                  <c:v>0.40945458700000215</c:v>
                </c:pt>
                <c:pt idx="273">
                  <c:v>0.42317564000000002</c:v>
                </c:pt>
                <c:pt idx="274">
                  <c:v>0.41713512199999997</c:v>
                </c:pt>
                <c:pt idx="275">
                  <c:v>0.42320360099999998</c:v>
                </c:pt>
                <c:pt idx="276">
                  <c:v>0.42797344800000031</c:v>
                </c:pt>
                <c:pt idx="277">
                  <c:v>0.43057610600000162</c:v>
                </c:pt>
                <c:pt idx="278">
                  <c:v>0.42126266500000203</c:v>
                </c:pt>
                <c:pt idx="279">
                  <c:v>0.39678843400000186</c:v>
                </c:pt>
                <c:pt idx="280">
                  <c:v>0.40384443400000031</c:v>
                </c:pt>
                <c:pt idx="281">
                  <c:v>0.40368677200000214</c:v>
                </c:pt>
                <c:pt idx="282">
                  <c:v>0.4064207380000015</c:v>
                </c:pt>
                <c:pt idx="283">
                  <c:v>0.41745451600000139</c:v>
                </c:pt>
                <c:pt idx="284">
                  <c:v>0.41796960500000185</c:v>
                </c:pt>
                <c:pt idx="285">
                  <c:v>0.41599308699999998</c:v>
                </c:pt>
                <c:pt idx="286">
                  <c:v>0.41525679300000157</c:v>
                </c:pt>
                <c:pt idx="287">
                  <c:v>0.41443317700000032</c:v>
                </c:pt>
                <c:pt idx="288">
                  <c:v>0.41483170800000002</c:v>
                </c:pt>
                <c:pt idx="289">
                  <c:v>0.41582493000000226</c:v>
                </c:pt>
                <c:pt idx="290">
                  <c:v>2.2328298629999996</c:v>
                </c:pt>
                <c:pt idx="291">
                  <c:v>4.3876550509999745</c:v>
                </c:pt>
                <c:pt idx="292">
                  <c:v>4.6162484299999997</c:v>
                </c:pt>
                <c:pt idx="293">
                  <c:v>2.7441121290000003</c:v>
                </c:pt>
                <c:pt idx="294">
                  <c:v>0.41776864900000032</c:v>
                </c:pt>
                <c:pt idx="295">
                  <c:v>0.39831598800000312</c:v>
                </c:pt>
                <c:pt idx="296">
                  <c:v>0.41526921</c:v>
                </c:pt>
                <c:pt idx="297">
                  <c:v>0.47135229700000203</c:v>
                </c:pt>
                <c:pt idx="298">
                  <c:v>0.40636496300000313</c:v>
                </c:pt>
                <c:pt idx="299">
                  <c:v>0.40650909700000032</c:v>
                </c:pt>
                <c:pt idx="300">
                  <c:v>0.3975687630000041</c:v>
                </c:pt>
                <c:pt idx="301">
                  <c:v>0.39755239400000203</c:v>
                </c:pt>
                <c:pt idx="302">
                  <c:v>0.39000338100000242</c:v>
                </c:pt>
                <c:pt idx="303">
                  <c:v>0.38933321200000032</c:v>
                </c:pt>
                <c:pt idx="304">
                  <c:v>0.38911123000000031</c:v>
                </c:pt>
                <c:pt idx="305">
                  <c:v>6.855031251999967</c:v>
                </c:pt>
                <c:pt idx="306">
                  <c:v>6.855031251999967</c:v>
                </c:pt>
                <c:pt idx="307">
                  <c:v>6.855031251999967</c:v>
                </c:pt>
                <c:pt idx="308">
                  <c:v>6.855031251999967</c:v>
                </c:pt>
                <c:pt idx="309">
                  <c:v>6.855031251999967</c:v>
                </c:pt>
                <c:pt idx="310">
                  <c:v>6.9429441659999975</c:v>
                </c:pt>
                <c:pt idx="311">
                  <c:v>4.2152232039999999</c:v>
                </c:pt>
                <c:pt idx="312">
                  <c:v>2.9933899259999999</c:v>
                </c:pt>
                <c:pt idx="313">
                  <c:v>3.5152266959999987</c:v>
                </c:pt>
                <c:pt idx="314">
                  <c:v>2.8222792989999999</c:v>
                </c:pt>
                <c:pt idx="315">
                  <c:v>3.2555853180000001</c:v>
                </c:pt>
                <c:pt idx="316">
                  <c:v>3.286577908000011</c:v>
                </c:pt>
                <c:pt idx="317">
                  <c:v>6.0156467950000296</c:v>
                </c:pt>
                <c:pt idx="318">
                  <c:v>0.80765450700000063</c:v>
                </c:pt>
                <c:pt idx="319">
                  <c:v>3.4119883289999993</c:v>
                </c:pt>
                <c:pt idx="320">
                  <c:v>2.7264192329999997</c:v>
                </c:pt>
                <c:pt idx="321">
                  <c:v>2.2831926460000216</c:v>
                </c:pt>
                <c:pt idx="322">
                  <c:v>2.2104368050000001</c:v>
                </c:pt>
                <c:pt idx="323">
                  <c:v>2.243372929</c:v>
                </c:pt>
                <c:pt idx="324">
                  <c:v>0.55519341500000063</c:v>
                </c:pt>
                <c:pt idx="325">
                  <c:v>0.99961840400000002</c:v>
                </c:pt>
                <c:pt idx="326">
                  <c:v>0.40782513600000031</c:v>
                </c:pt>
                <c:pt idx="327">
                  <c:v>0.31013912100000002</c:v>
                </c:pt>
                <c:pt idx="328">
                  <c:v>0.30936570700000243</c:v>
                </c:pt>
                <c:pt idx="329">
                  <c:v>0.30936570700000243</c:v>
                </c:pt>
                <c:pt idx="330">
                  <c:v>0.31013912100000002</c:v>
                </c:pt>
                <c:pt idx="331">
                  <c:v>0.30936570700000243</c:v>
                </c:pt>
                <c:pt idx="332">
                  <c:v>3.3770834389999993</c:v>
                </c:pt>
                <c:pt idx="333">
                  <c:v>1.6861106400000001</c:v>
                </c:pt>
                <c:pt idx="334">
                  <c:v>1.614927239</c:v>
                </c:pt>
                <c:pt idx="335">
                  <c:v>1.593579565</c:v>
                </c:pt>
                <c:pt idx="336">
                  <c:v>1.2290399819999998</c:v>
                </c:pt>
                <c:pt idx="337">
                  <c:v>0.38265615100000139</c:v>
                </c:pt>
                <c:pt idx="338">
                  <c:v>2.9708822539999997</c:v>
                </c:pt>
                <c:pt idx="339">
                  <c:v>0.66616371300000277</c:v>
                </c:pt>
                <c:pt idx="340">
                  <c:v>0.31400619300000243</c:v>
                </c:pt>
                <c:pt idx="341">
                  <c:v>0.30936570700000243</c:v>
                </c:pt>
                <c:pt idx="342">
                  <c:v>0.30781887800000318</c:v>
                </c:pt>
                <c:pt idx="343">
                  <c:v>0.30627205000000002</c:v>
                </c:pt>
                <c:pt idx="344">
                  <c:v>0.30781887800000318</c:v>
                </c:pt>
                <c:pt idx="345">
                  <c:v>0.70767405500000347</c:v>
                </c:pt>
                <c:pt idx="346">
                  <c:v>1.9673112449999932</c:v>
                </c:pt>
                <c:pt idx="347">
                  <c:v>0.92060858099999998</c:v>
                </c:pt>
                <c:pt idx="348">
                  <c:v>3.6054303550000002</c:v>
                </c:pt>
                <c:pt idx="349">
                  <c:v>0.95566178599999996</c:v>
                </c:pt>
                <c:pt idx="350">
                  <c:v>0.430791747</c:v>
                </c:pt>
                <c:pt idx="351">
                  <c:v>2.529053545</c:v>
                </c:pt>
                <c:pt idx="352">
                  <c:v>0.53259361999999999</c:v>
                </c:pt>
                <c:pt idx="353">
                  <c:v>0.31864667800000185</c:v>
                </c:pt>
                <c:pt idx="354">
                  <c:v>0.31864667800000185</c:v>
                </c:pt>
                <c:pt idx="355">
                  <c:v>0.32096692100000318</c:v>
                </c:pt>
                <c:pt idx="356">
                  <c:v>0.32096692100000318</c:v>
                </c:pt>
                <c:pt idx="357">
                  <c:v>0.32019350700000032</c:v>
                </c:pt>
                <c:pt idx="358">
                  <c:v>0.31709985000000002</c:v>
                </c:pt>
                <c:pt idx="359">
                  <c:v>0.33334154900000168</c:v>
                </c:pt>
                <c:pt idx="360">
                  <c:v>0.32715423500000185</c:v>
                </c:pt>
                <c:pt idx="361">
                  <c:v>0.42971806600000156</c:v>
                </c:pt>
                <c:pt idx="362">
                  <c:v>0.43200875000000138</c:v>
                </c:pt>
                <c:pt idx="363">
                  <c:v>0.43122637200000186</c:v>
                </c:pt>
                <c:pt idx="364">
                  <c:v>2.3035128339999997</c:v>
                </c:pt>
                <c:pt idx="365">
                  <c:v>1.9467985849999998</c:v>
                </c:pt>
                <c:pt idx="366">
                  <c:v>2.2333009860000002</c:v>
                </c:pt>
                <c:pt idx="367">
                  <c:v>3.280603348000013</c:v>
                </c:pt>
                <c:pt idx="368">
                  <c:v>8.5838359850000003</c:v>
                </c:pt>
                <c:pt idx="369">
                  <c:v>11.43999084</c:v>
                </c:pt>
                <c:pt idx="370">
                  <c:v>14.52779503</c:v>
                </c:pt>
                <c:pt idx="371">
                  <c:v>9.9157279310000028</c:v>
                </c:pt>
                <c:pt idx="372">
                  <c:v>4.2589631330000124</c:v>
                </c:pt>
                <c:pt idx="373">
                  <c:v>2.7749408480000111</c:v>
                </c:pt>
                <c:pt idx="374">
                  <c:v>1.820835022</c:v>
                </c:pt>
                <c:pt idx="375">
                  <c:v>0.45481427600000185</c:v>
                </c:pt>
                <c:pt idx="376">
                  <c:v>0.32483399200000185</c:v>
                </c:pt>
                <c:pt idx="377">
                  <c:v>0.32483399200000185</c:v>
                </c:pt>
                <c:pt idx="378">
                  <c:v>0.32019350700000032</c:v>
                </c:pt>
                <c:pt idx="379">
                  <c:v>0.32096692100000318</c:v>
                </c:pt>
                <c:pt idx="380">
                  <c:v>1.4860193399999999</c:v>
                </c:pt>
                <c:pt idx="381">
                  <c:v>2.9254909249999987</c:v>
                </c:pt>
                <c:pt idx="382">
                  <c:v>5.2633255339999945</c:v>
                </c:pt>
                <c:pt idx="383">
                  <c:v>5.1422380030000001</c:v>
                </c:pt>
                <c:pt idx="384">
                  <c:v>4.1453402699999735</c:v>
                </c:pt>
                <c:pt idx="385">
                  <c:v>3.7032740490000129</c:v>
                </c:pt>
                <c:pt idx="386">
                  <c:v>2.5334948320000001</c:v>
                </c:pt>
                <c:pt idx="387">
                  <c:v>2.5334948320000001</c:v>
                </c:pt>
                <c:pt idx="388">
                  <c:v>2.5334948320000001</c:v>
                </c:pt>
                <c:pt idx="389">
                  <c:v>2.5334948320000001</c:v>
                </c:pt>
                <c:pt idx="390">
                  <c:v>2.5334948320000001</c:v>
                </c:pt>
                <c:pt idx="391">
                  <c:v>2.6529181659999987</c:v>
                </c:pt>
                <c:pt idx="392">
                  <c:v>2.9179738329999996</c:v>
                </c:pt>
                <c:pt idx="393">
                  <c:v>2.8508813219999998</c:v>
                </c:pt>
                <c:pt idx="394">
                  <c:v>3.0723995120000001</c:v>
                </c:pt>
                <c:pt idx="395">
                  <c:v>2.9100887089999996</c:v>
                </c:pt>
                <c:pt idx="396">
                  <c:v>2.094583503</c:v>
                </c:pt>
                <c:pt idx="397">
                  <c:v>0.36814519099999998</c:v>
                </c:pt>
                <c:pt idx="398">
                  <c:v>0.33334154900000168</c:v>
                </c:pt>
                <c:pt idx="399">
                  <c:v>0.32096692100000318</c:v>
                </c:pt>
                <c:pt idx="400">
                  <c:v>0.31632643500000318</c:v>
                </c:pt>
                <c:pt idx="401">
                  <c:v>0.32019350700000032</c:v>
                </c:pt>
                <c:pt idx="402">
                  <c:v>0.31632643500000318</c:v>
                </c:pt>
                <c:pt idx="403">
                  <c:v>0.31709985000000002</c:v>
                </c:pt>
                <c:pt idx="404">
                  <c:v>0.31632643500000318</c:v>
                </c:pt>
                <c:pt idx="405">
                  <c:v>0.31864667800000185</c:v>
                </c:pt>
                <c:pt idx="406">
                  <c:v>0.31709985000000002</c:v>
                </c:pt>
                <c:pt idx="407">
                  <c:v>0.31709985000000002</c:v>
                </c:pt>
                <c:pt idx="408">
                  <c:v>0.31709985000000002</c:v>
                </c:pt>
                <c:pt idx="409">
                  <c:v>0.31709985000000002</c:v>
                </c:pt>
                <c:pt idx="410">
                  <c:v>0.32251374900000185</c:v>
                </c:pt>
                <c:pt idx="411">
                  <c:v>0.414659624</c:v>
                </c:pt>
                <c:pt idx="412">
                  <c:v>0.41879488800000031</c:v>
                </c:pt>
                <c:pt idx="413">
                  <c:v>0.51483625099999997</c:v>
                </c:pt>
                <c:pt idx="414">
                  <c:v>0.42033851500000186</c:v>
                </c:pt>
                <c:pt idx="415">
                  <c:v>0.42176385600000005</c:v>
                </c:pt>
                <c:pt idx="416">
                  <c:v>3.4067175750000001</c:v>
                </c:pt>
                <c:pt idx="417">
                  <c:v>6.3776069709999845</c:v>
                </c:pt>
                <c:pt idx="418">
                  <c:v>8.5183575669999989</c:v>
                </c:pt>
                <c:pt idx="419">
                  <c:v>12.910406220000061</c:v>
                </c:pt>
                <c:pt idx="420">
                  <c:v>7.4553398679999745</c:v>
                </c:pt>
                <c:pt idx="421">
                  <c:v>5.4376319579999945</c:v>
                </c:pt>
                <c:pt idx="422">
                  <c:v>3.4452841309999997</c:v>
                </c:pt>
                <c:pt idx="423">
                  <c:v>0.79912387400000062</c:v>
                </c:pt>
                <c:pt idx="424">
                  <c:v>0.44471320400000008</c:v>
                </c:pt>
                <c:pt idx="425">
                  <c:v>0.32947447800000318</c:v>
                </c:pt>
                <c:pt idx="426">
                  <c:v>0.32328716400000185</c:v>
                </c:pt>
                <c:pt idx="427">
                  <c:v>0.32715423500000185</c:v>
                </c:pt>
                <c:pt idx="428">
                  <c:v>0.33447096900000417</c:v>
                </c:pt>
                <c:pt idx="429">
                  <c:v>0.44409368700000162</c:v>
                </c:pt>
                <c:pt idx="430">
                  <c:v>0.43723932200000004</c:v>
                </c:pt>
                <c:pt idx="431">
                  <c:v>0.43571236500000243</c:v>
                </c:pt>
                <c:pt idx="432">
                  <c:v>0.43531375500000186</c:v>
                </c:pt>
                <c:pt idx="433">
                  <c:v>0.43613727400000002</c:v>
                </c:pt>
                <c:pt idx="434">
                  <c:v>0.43210200200000032</c:v>
                </c:pt>
                <c:pt idx="435">
                  <c:v>0.41152022500000185</c:v>
                </c:pt>
                <c:pt idx="436">
                  <c:v>0.40077568800000002</c:v>
                </c:pt>
                <c:pt idx="437">
                  <c:v>0.39093674400000139</c:v>
                </c:pt>
                <c:pt idx="438">
                  <c:v>0.38302198700000312</c:v>
                </c:pt>
                <c:pt idx="439">
                  <c:v>0.37699512899999998</c:v>
                </c:pt>
                <c:pt idx="440">
                  <c:v>0.37675270500000185</c:v>
                </c:pt>
                <c:pt idx="441">
                  <c:v>0.37203542899999997</c:v>
                </c:pt>
                <c:pt idx="442">
                  <c:v>0.36944477200000203</c:v>
                </c:pt>
                <c:pt idx="443">
                  <c:v>0.37170118600000002</c:v>
                </c:pt>
                <c:pt idx="444">
                  <c:v>0.37167815700000156</c:v>
                </c:pt>
                <c:pt idx="445">
                  <c:v>0.36904879900000243</c:v>
                </c:pt>
                <c:pt idx="446">
                  <c:v>0.37128354900000032</c:v>
                </c:pt>
                <c:pt idx="447">
                  <c:v>0.36762420800000156</c:v>
                </c:pt>
                <c:pt idx="448">
                  <c:v>0.37387539700000277</c:v>
                </c:pt>
                <c:pt idx="449">
                  <c:v>0.37292332700000214</c:v>
                </c:pt>
                <c:pt idx="450">
                  <c:v>0.37425726800000031</c:v>
                </c:pt>
                <c:pt idx="451">
                  <c:v>0.37638945900000237</c:v>
                </c:pt>
                <c:pt idx="452">
                  <c:v>0.37776988900000191</c:v>
                </c:pt>
                <c:pt idx="453">
                  <c:v>0.37791879300000336</c:v>
                </c:pt>
                <c:pt idx="454">
                  <c:v>0.37716031800000038</c:v>
                </c:pt>
                <c:pt idx="455">
                  <c:v>0.37874101999999998</c:v>
                </c:pt>
                <c:pt idx="456">
                  <c:v>0.37741797300000318</c:v>
                </c:pt>
                <c:pt idx="457">
                  <c:v>0.37931569800000203</c:v>
                </c:pt>
                <c:pt idx="458">
                  <c:v>0.38359667400000208</c:v>
                </c:pt>
                <c:pt idx="459">
                  <c:v>0.39044282800000185</c:v>
                </c:pt>
                <c:pt idx="460">
                  <c:v>0.39167005800000032</c:v>
                </c:pt>
                <c:pt idx="461">
                  <c:v>0.38300028200000191</c:v>
                </c:pt>
                <c:pt idx="462">
                  <c:v>0.37842611800000203</c:v>
                </c:pt>
                <c:pt idx="463">
                  <c:v>0.37648176600000255</c:v>
                </c:pt>
                <c:pt idx="464">
                  <c:v>0.37600605300000156</c:v>
                </c:pt>
                <c:pt idx="465">
                  <c:v>0.37589018100000243</c:v>
                </c:pt>
                <c:pt idx="466">
                  <c:v>1.1711621059999999</c:v>
                </c:pt>
                <c:pt idx="467">
                  <c:v>2.0820451669999978</c:v>
                </c:pt>
                <c:pt idx="468">
                  <c:v>3.0497296309999999</c:v>
                </c:pt>
                <c:pt idx="469">
                  <c:v>3.4891012550000129</c:v>
                </c:pt>
                <c:pt idx="470">
                  <c:v>3.1316248949999999</c:v>
                </c:pt>
                <c:pt idx="471">
                  <c:v>3.2096168890000003</c:v>
                </c:pt>
                <c:pt idx="472">
                  <c:v>3.0442766690000003</c:v>
                </c:pt>
                <c:pt idx="473">
                  <c:v>5.2712392630000124</c:v>
                </c:pt>
                <c:pt idx="474">
                  <c:v>0.31168595000000032</c:v>
                </c:pt>
                <c:pt idx="475">
                  <c:v>0.31168595000000032</c:v>
                </c:pt>
                <c:pt idx="476">
                  <c:v>0.31168595000000032</c:v>
                </c:pt>
                <c:pt idx="477">
                  <c:v>0.31168595000000032</c:v>
                </c:pt>
                <c:pt idx="478">
                  <c:v>0.31168595000000032</c:v>
                </c:pt>
                <c:pt idx="479">
                  <c:v>0.31168595000000032</c:v>
                </c:pt>
                <c:pt idx="480">
                  <c:v>0.31632643500000318</c:v>
                </c:pt>
                <c:pt idx="481">
                  <c:v>0.31709985000000002</c:v>
                </c:pt>
                <c:pt idx="482">
                  <c:v>0.31400619300000243</c:v>
                </c:pt>
                <c:pt idx="483">
                  <c:v>0.47406599500000185</c:v>
                </c:pt>
                <c:pt idx="484">
                  <c:v>0.42030082000000185</c:v>
                </c:pt>
                <c:pt idx="485">
                  <c:v>0.42655512600000001</c:v>
                </c:pt>
                <c:pt idx="486">
                  <c:v>0.41849413700000032</c:v>
                </c:pt>
                <c:pt idx="487">
                  <c:v>0.42199315300000001</c:v>
                </c:pt>
                <c:pt idx="488">
                  <c:v>0.421099418</c:v>
                </c:pt>
                <c:pt idx="489">
                  <c:v>3.5984796739999987</c:v>
                </c:pt>
                <c:pt idx="490">
                  <c:v>0.72808681300000277</c:v>
                </c:pt>
                <c:pt idx="491">
                  <c:v>0.40522148500000038</c:v>
                </c:pt>
                <c:pt idx="492">
                  <c:v>0.36436128300000203</c:v>
                </c:pt>
                <c:pt idx="493">
                  <c:v>0.39733621200000185</c:v>
                </c:pt>
                <c:pt idx="494">
                  <c:v>0.40664278900000156</c:v>
                </c:pt>
                <c:pt idx="495">
                  <c:v>2.440105585</c:v>
                </c:pt>
                <c:pt idx="496">
                  <c:v>0.39442578500000308</c:v>
                </c:pt>
                <c:pt idx="497">
                  <c:v>0.38553480500000203</c:v>
                </c:pt>
                <c:pt idx="498">
                  <c:v>0.37488197500000353</c:v>
                </c:pt>
                <c:pt idx="499">
                  <c:v>0.37255758700000186</c:v>
                </c:pt>
                <c:pt idx="500">
                  <c:v>2.1608965800000002</c:v>
                </c:pt>
                <c:pt idx="501">
                  <c:v>5.8296106559999945</c:v>
                </c:pt>
                <c:pt idx="502">
                  <c:v>6.1316008579999846</c:v>
                </c:pt>
                <c:pt idx="503">
                  <c:v>5.4871161820000003</c:v>
                </c:pt>
                <c:pt idx="504">
                  <c:v>4.2019323769999755</c:v>
                </c:pt>
                <c:pt idx="505">
                  <c:v>3.244883207000012</c:v>
                </c:pt>
                <c:pt idx="506">
                  <c:v>1.6323380839999999</c:v>
                </c:pt>
                <c:pt idx="507">
                  <c:v>0.57879070800000065</c:v>
                </c:pt>
                <c:pt idx="508">
                  <c:v>0.59784922900000348</c:v>
                </c:pt>
                <c:pt idx="509">
                  <c:v>0.31400619300000243</c:v>
                </c:pt>
                <c:pt idx="510">
                  <c:v>0.31864667800000185</c:v>
                </c:pt>
                <c:pt idx="511">
                  <c:v>0.31709985000000002</c:v>
                </c:pt>
                <c:pt idx="512">
                  <c:v>0.41766356200000032</c:v>
                </c:pt>
                <c:pt idx="513">
                  <c:v>0.42276533700000002</c:v>
                </c:pt>
                <c:pt idx="514">
                  <c:v>0.42098789500000278</c:v>
                </c:pt>
                <c:pt idx="515">
                  <c:v>0.41867482100000203</c:v>
                </c:pt>
                <c:pt idx="516">
                  <c:v>0.41690562800000008</c:v>
                </c:pt>
                <c:pt idx="517">
                  <c:v>0.41486408900000243</c:v>
                </c:pt>
                <c:pt idx="518">
                  <c:v>0.39944804400000139</c:v>
                </c:pt>
                <c:pt idx="519">
                  <c:v>0.38556469600000243</c:v>
                </c:pt>
                <c:pt idx="520">
                  <c:v>0.38434298500000319</c:v>
                </c:pt>
                <c:pt idx="521">
                  <c:v>2.7366474039999877</c:v>
                </c:pt>
                <c:pt idx="522">
                  <c:v>1.6073934599999944</c:v>
                </c:pt>
                <c:pt idx="523">
                  <c:v>1.6161956639999999</c:v>
                </c:pt>
                <c:pt idx="524">
                  <c:v>0.81735028200000004</c:v>
                </c:pt>
                <c:pt idx="525">
                  <c:v>1.1137191879999937</c:v>
                </c:pt>
                <c:pt idx="526">
                  <c:v>0.33062134500000157</c:v>
                </c:pt>
                <c:pt idx="527">
                  <c:v>0.97406527099999951</c:v>
                </c:pt>
                <c:pt idx="528">
                  <c:v>0.35263810499999998</c:v>
                </c:pt>
                <c:pt idx="529">
                  <c:v>0.34514893200000174</c:v>
                </c:pt>
                <c:pt idx="530">
                  <c:v>0.33735284400000254</c:v>
                </c:pt>
                <c:pt idx="531">
                  <c:v>2.1531674620000012</c:v>
                </c:pt>
                <c:pt idx="532">
                  <c:v>2.1531674620000012</c:v>
                </c:pt>
                <c:pt idx="533">
                  <c:v>2.1531674620000012</c:v>
                </c:pt>
                <c:pt idx="534">
                  <c:v>2.1531674620000012</c:v>
                </c:pt>
                <c:pt idx="535">
                  <c:v>2.1531674620000012</c:v>
                </c:pt>
                <c:pt idx="536">
                  <c:v>4.0601166409999632</c:v>
                </c:pt>
                <c:pt idx="537">
                  <c:v>0.41828045900000038</c:v>
                </c:pt>
                <c:pt idx="538">
                  <c:v>0.39767281700000312</c:v>
                </c:pt>
                <c:pt idx="539">
                  <c:v>0.56381900100000004</c:v>
                </c:pt>
                <c:pt idx="540">
                  <c:v>0.41724080700000032</c:v>
                </c:pt>
                <c:pt idx="541">
                  <c:v>0.40785694500000208</c:v>
                </c:pt>
                <c:pt idx="542">
                  <c:v>0.39977735500000139</c:v>
                </c:pt>
                <c:pt idx="543">
                  <c:v>2.2895470930000004</c:v>
                </c:pt>
                <c:pt idx="544">
                  <c:v>1.4679703829999888</c:v>
                </c:pt>
                <c:pt idx="545">
                  <c:v>0.41540675800000032</c:v>
                </c:pt>
                <c:pt idx="546">
                  <c:v>0.38049901100000139</c:v>
                </c:pt>
                <c:pt idx="547">
                  <c:v>0.37514484000000031</c:v>
                </c:pt>
                <c:pt idx="548">
                  <c:v>0.37281488800000312</c:v>
                </c:pt>
                <c:pt idx="549">
                  <c:v>0.36497412800000156</c:v>
                </c:pt>
                <c:pt idx="550">
                  <c:v>0.39697453800000254</c:v>
                </c:pt>
                <c:pt idx="551">
                  <c:v>0.38927259700000277</c:v>
                </c:pt>
                <c:pt idx="552">
                  <c:v>0.38893586800000185</c:v>
                </c:pt>
                <c:pt idx="553">
                  <c:v>2.6882440470000111</c:v>
                </c:pt>
                <c:pt idx="554">
                  <c:v>0.36766839200000156</c:v>
                </c:pt>
                <c:pt idx="555">
                  <c:v>0.36766839200000156</c:v>
                </c:pt>
                <c:pt idx="556">
                  <c:v>0.36766839200000156</c:v>
                </c:pt>
                <c:pt idx="557">
                  <c:v>0.36766839200000156</c:v>
                </c:pt>
                <c:pt idx="558">
                  <c:v>0.36766839200000156</c:v>
                </c:pt>
                <c:pt idx="559">
                  <c:v>0.36256418300000243</c:v>
                </c:pt>
                <c:pt idx="560">
                  <c:v>0.35307900600000008</c:v>
                </c:pt>
                <c:pt idx="561">
                  <c:v>0.36107808200000185</c:v>
                </c:pt>
                <c:pt idx="562">
                  <c:v>0.35500544899999997</c:v>
                </c:pt>
                <c:pt idx="563">
                  <c:v>0.35280550500000185</c:v>
                </c:pt>
                <c:pt idx="564">
                  <c:v>0.35573062500000002</c:v>
                </c:pt>
                <c:pt idx="565">
                  <c:v>0.35598391900000237</c:v>
                </c:pt>
                <c:pt idx="566">
                  <c:v>0.35182622400000185</c:v>
                </c:pt>
                <c:pt idx="567">
                  <c:v>0.36041950300000203</c:v>
                </c:pt>
                <c:pt idx="568">
                  <c:v>0.35956174900000032</c:v>
                </c:pt>
                <c:pt idx="569">
                  <c:v>0.36212537200000139</c:v>
                </c:pt>
                <c:pt idx="570">
                  <c:v>0.52783417999999949</c:v>
                </c:pt>
                <c:pt idx="571">
                  <c:v>0.35335941100000157</c:v>
                </c:pt>
                <c:pt idx="572">
                  <c:v>0.35987808300000318</c:v>
                </c:pt>
                <c:pt idx="573">
                  <c:v>0.36010992800000002</c:v>
                </c:pt>
                <c:pt idx="574">
                  <c:v>0.36200044000000031</c:v>
                </c:pt>
                <c:pt idx="575">
                  <c:v>0.36075959400000002</c:v>
                </c:pt>
                <c:pt idx="576">
                  <c:v>0.34672517600000174</c:v>
                </c:pt>
                <c:pt idx="577">
                  <c:v>0.35555972900000032</c:v>
                </c:pt>
                <c:pt idx="578">
                  <c:v>0.53832095700000004</c:v>
                </c:pt>
                <c:pt idx="579">
                  <c:v>0.52224176600000005</c:v>
                </c:pt>
                <c:pt idx="580">
                  <c:v>0.32618884000000203</c:v>
                </c:pt>
                <c:pt idx="581">
                  <c:v>0.34631809600000302</c:v>
                </c:pt>
                <c:pt idx="582">
                  <c:v>0.34087002000000244</c:v>
                </c:pt>
                <c:pt idx="583">
                  <c:v>1.1059815340000001</c:v>
                </c:pt>
                <c:pt idx="584">
                  <c:v>2.4410129849999977</c:v>
                </c:pt>
                <c:pt idx="585">
                  <c:v>1.261388357999992</c:v>
                </c:pt>
                <c:pt idx="586">
                  <c:v>0.38819445500000038</c:v>
                </c:pt>
                <c:pt idx="587">
                  <c:v>0.37090739200000139</c:v>
                </c:pt>
                <c:pt idx="588">
                  <c:v>0.36018560200000038</c:v>
                </c:pt>
                <c:pt idx="589">
                  <c:v>0.36011758800000032</c:v>
                </c:pt>
                <c:pt idx="590">
                  <c:v>3.3118318989999995</c:v>
                </c:pt>
                <c:pt idx="591">
                  <c:v>1.1956755410000055</c:v>
                </c:pt>
                <c:pt idx="592">
                  <c:v>1.849420957999993</c:v>
                </c:pt>
                <c:pt idx="593">
                  <c:v>0.34292399300000376</c:v>
                </c:pt>
                <c:pt idx="594">
                  <c:v>0.82001749199999996</c:v>
                </c:pt>
                <c:pt idx="595">
                  <c:v>0.33368062100000312</c:v>
                </c:pt>
                <c:pt idx="596">
                  <c:v>0.34703994400000032</c:v>
                </c:pt>
                <c:pt idx="597">
                  <c:v>0.35129696800000032</c:v>
                </c:pt>
                <c:pt idx="598">
                  <c:v>0.34654811400000174</c:v>
                </c:pt>
                <c:pt idx="599">
                  <c:v>0.34909166900000244</c:v>
                </c:pt>
                <c:pt idx="600">
                  <c:v>0.33788441100000416</c:v>
                </c:pt>
                <c:pt idx="601">
                  <c:v>0.34026045100000174</c:v>
                </c:pt>
                <c:pt idx="602">
                  <c:v>0.33854760800000139</c:v>
                </c:pt>
                <c:pt idx="603">
                  <c:v>0.44493313699999992</c:v>
                </c:pt>
                <c:pt idx="604">
                  <c:v>0.7760534200000001</c:v>
                </c:pt>
                <c:pt idx="605">
                  <c:v>0.98339568799999999</c:v>
                </c:pt>
                <c:pt idx="606">
                  <c:v>1.24708066</c:v>
                </c:pt>
                <c:pt idx="607">
                  <c:v>1.2798676069999937</c:v>
                </c:pt>
                <c:pt idx="608">
                  <c:v>0.32485889100000398</c:v>
                </c:pt>
                <c:pt idx="609">
                  <c:v>0.34681227500000411</c:v>
                </c:pt>
                <c:pt idx="610">
                  <c:v>0.34089799200000243</c:v>
                </c:pt>
                <c:pt idx="611">
                  <c:v>1.1286129270000069</c:v>
                </c:pt>
                <c:pt idx="612">
                  <c:v>0.68487910100000349</c:v>
                </c:pt>
                <c:pt idx="613">
                  <c:v>0.32962803000000185</c:v>
                </c:pt>
                <c:pt idx="614">
                  <c:v>0.344908394000003</c:v>
                </c:pt>
                <c:pt idx="615">
                  <c:v>6.6317810000000423E-3</c:v>
                </c:pt>
                <c:pt idx="616">
                  <c:v>6.6317810000000423E-3</c:v>
                </c:pt>
                <c:pt idx="617">
                  <c:v>6.6317810000000423E-3</c:v>
                </c:pt>
                <c:pt idx="618">
                  <c:v>6.6317810000000423E-3</c:v>
                </c:pt>
                <c:pt idx="619">
                  <c:v>6.6317810000000423E-3</c:v>
                </c:pt>
                <c:pt idx="620">
                  <c:v>6.6317810000000423E-3</c:v>
                </c:pt>
                <c:pt idx="621">
                  <c:v>1.5651828430000001</c:v>
                </c:pt>
                <c:pt idx="622">
                  <c:v>1.5651828430000001</c:v>
                </c:pt>
                <c:pt idx="623">
                  <c:v>1.5651828430000001</c:v>
                </c:pt>
                <c:pt idx="624">
                  <c:v>1.5651828430000001</c:v>
                </c:pt>
                <c:pt idx="625">
                  <c:v>1.5651828430000001</c:v>
                </c:pt>
                <c:pt idx="626">
                  <c:v>2.2951902150000012</c:v>
                </c:pt>
                <c:pt idx="627">
                  <c:v>1.6661698149999999</c:v>
                </c:pt>
                <c:pt idx="628">
                  <c:v>0.33747103400000145</c:v>
                </c:pt>
                <c:pt idx="629">
                  <c:v>0.66391420700000359</c:v>
                </c:pt>
                <c:pt idx="630">
                  <c:v>0.35652316000000156</c:v>
                </c:pt>
                <c:pt idx="631">
                  <c:v>0.35464139300000008</c:v>
                </c:pt>
                <c:pt idx="632">
                  <c:v>0.35055408900000157</c:v>
                </c:pt>
                <c:pt idx="633">
                  <c:v>0.34119624500000151</c:v>
                </c:pt>
                <c:pt idx="634">
                  <c:v>0.34041422700000307</c:v>
                </c:pt>
                <c:pt idx="635">
                  <c:v>0.57203480399999995</c:v>
                </c:pt>
                <c:pt idx="636">
                  <c:v>3.5915382030000003</c:v>
                </c:pt>
                <c:pt idx="637">
                  <c:v>2.5009258610000002</c:v>
                </c:pt>
                <c:pt idx="638">
                  <c:v>2.6420395389999998</c:v>
                </c:pt>
                <c:pt idx="639">
                  <c:v>2.3354155149999967</c:v>
                </c:pt>
                <c:pt idx="640">
                  <c:v>2.2973134320000002</c:v>
                </c:pt>
                <c:pt idx="641">
                  <c:v>3.7956219520000012</c:v>
                </c:pt>
                <c:pt idx="642">
                  <c:v>2.045151894</c:v>
                </c:pt>
                <c:pt idx="643">
                  <c:v>1.5699909399999998</c:v>
                </c:pt>
                <c:pt idx="644">
                  <c:v>3.3252051599999977</c:v>
                </c:pt>
                <c:pt idx="645">
                  <c:v>4.1947117499999651</c:v>
                </c:pt>
                <c:pt idx="646">
                  <c:v>5.0635849479999457</c:v>
                </c:pt>
                <c:pt idx="647">
                  <c:v>4.9780913240000242</c:v>
                </c:pt>
                <c:pt idx="648">
                  <c:v>2.3551630389999998</c:v>
                </c:pt>
                <c:pt idx="649">
                  <c:v>1.6720162730000001</c:v>
                </c:pt>
                <c:pt idx="650">
                  <c:v>0.36899428500000203</c:v>
                </c:pt>
                <c:pt idx="651">
                  <c:v>0.29776449300000185</c:v>
                </c:pt>
                <c:pt idx="652">
                  <c:v>0.78424206699999999</c:v>
                </c:pt>
                <c:pt idx="653">
                  <c:v>1.2112698849999932</c:v>
                </c:pt>
                <c:pt idx="654">
                  <c:v>1.158271848</c:v>
                </c:pt>
                <c:pt idx="655">
                  <c:v>0.59282989300000544</c:v>
                </c:pt>
                <c:pt idx="656">
                  <c:v>0.29080376400000185</c:v>
                </c:pt>
                <c:pt idx="657">
                  <c:v>1.4359317989999849</c:v>
                </c:pt>
                <c:pt idx="658">
                  <c:v>1.3480556880000001</c:v>
                </c:pt>
                <c:pt idx="659">
                  <c:v>1.3306844849999999</c:v>
                </c:pt>
                <c:pt idx="660">
                  <c:v>1.1700512240000069</c:v>
                </c:pt>
                <c:pt idx="661">
                  <c:v>0.44699527200000133</c:v>
                </c:pt>
                <c:pt idx="662">
                  <c:v>0.29931132100000185</c:v>
                </c:pt>
                <c:pt idx="663">
                  <c:v>0.29931132100000185</c:v>
                </c:pt>
                <c:pt idx="664">
                  <c:v>0.57464680100000065</c:v>
                </c:pt>
                <c:pt idx="665">
                  <c:v>1.4334242719999875</c:v>
                </c:pt>
                <c:pt idx="666">
                  <c:v>1.2511319559999921</c:v>
                </c:pt>
                <c:pt idx="667">
                  <c:v>2.1167204229999999</c:v>
                </c:pt>
                <c:pt idx="668">
                  <c:v>2.382844848</c:v>
                </c:pt>
                <c:pt idx="669">
                  <c:v>2.382844848</c:v>
                </c:pt>
                <c:pt idx="670">
                  <c:v>1.5611332719999944</c:v>
                </c:pt>
                <c:pt idx="671">
                  <c:v>1.5611332719999944</c:v>
                </c:pt>
                <c:pt idx="672">
                  <c:v>1.5611332719999944</c:v>
                </c:pt>
                <c:pt idx="673">
                  <c:v>1.5611332719999944</c:v>
                </c:pt>
                <c:pt idx="674">
                  <c:v>1.5611332719999944</c:v>
                </c:pt>
                <c:pt idx="675">
                  <c:v>1.5611332719999944</c:v>
                </c:pt>
                <c:pt idx="676">
                  <c:v>1.6437784819999999</c:v>
                </c:pt>
                <c:pt idx="677">
                  <c:v>0.37763516800000002</c:v>
                </c:pt>
                <c:pt idx="678">
                  <c:v>0.28848352200000038</c:v>
                </c:pt>
                <c:pt idx="679">
                  <c:v>0.29544425000000002</c:v>
                </c:pt>
                <c:pt idx="680">
                  <c:v>0.29699107900000032</c:v>
                </c:pt>
                <c:pt idx="681">
                  <c:v>0.29544425000000002</c:v>
                </c:pt>
                <c:pt idx="682">
                  <c:v>0.29235059300000255</c:v>
                </c:pt>
                <c:pt idx="683">
                  <c:v>0.29235059300000255</c:v>
                </c:pt>
                <c:pt idx="684">
                  <c:v>0.29080376400000185</c:v>
                </c:pt>
                <c:pt idx="685">
                  <c:v>0.81366589500000064</c:v>
                </c:pt>
                <c:pt idx="686">
                  <c:v>0.40078399600000031</c:v>
                </c:pt>
                <c:pt idx="687">
                  <c:v>1.5515975129999944</c:v>
                </c:pt>
                <c:pt idx="688">
                  <c:v>2.3321506809999977</c:v>
                </c:pt>
                <c:pt idx="689">
                  <c:v>2.0694189369999987</c:v>
                </c:pt>
                <c:pt idx="690">
                  <c:v>2.1220142210000001</c:v>
                </c:pt>
                <c:pt idx="691">
                  <c:v>2.1700098889999997</c:v>
                </c:pt>
                <c:pt idx="692">
                  <c:v>0.34410328300000226</c:v>
                </c:pt>
                <c:pt idx="693">
                  <c:v>0.83142033699999995</c:v>
                </c:pt>
                <c:pt idx="694">
                  <c:v>0.51419609300000002</c:v>
                </c:pt>
                <c:pt idx="695">
                  <c:v>0.35601848400000186</c:v>
                </c:pt>
                <c:pt idx="696">
                  <c:v>0.30085815000000032</c:v>
                </c:pt>
                <c:pt idx="697">
                  <c:v>1.5731246199999902</c:v>
                </c:pt>
                <c:pt idx="698">
                  <c:v>1.3735386879999905</c:v>
                </c:pt>
                <c:pt idx="699">
                  <c:v>0.83408780400000004</c:v>
                </c:pt>
                <c:pt idx="700">
                  <c:v>1.397603041</c:v>
                </c:pt>
                <c:pt idx="701">
                  <c:v>0.34367349300000255</c:v>
                </c:pt>
                <c:pt idx="702">
                  <c:v>4.1014915969999945</c:v>
                </c:pt>
                <c:pt idx="703">
                  <c:v>4.8037324100000003</c:v>
                </c:pt>
                <c:pt idx="704">
                  <c:v>4.506422669</c:v>
                </c:pt>
                <c:pt idx="705">
                  <c:v>0.66882679700000358</c:v>
                </c:pt>
                <c:pt idx="706">
                  <c:v>0.38970829000000157</c:v>
                </c:pt>
                <c:pt idx="707">
                  <c:v>0.30781887800000318</c:v>
                </c:pt>
                <c:pt idx="708">
                  <c:v>0.30781887800000318</c:v>
                </c:pt>
                <c:pt idx="709">
                  <c:v>0.30627205000000002</c:v>
                </c:pt>
                <c:pt idx="710">
                  <c:v>3.5683390360000002</c:v>
                </c:pt>
                <c:pt idx="711">
                  <c:v>3.3859063529999998</c:v>
                </c:pt>
                <c:pt idx="712">
                  <c:v>1.040382602</c:v>
                </c:pt>
                <c:pt idx="713">
                  <c:v>0.40482898300000347</c:v>
                </c:pt>
                <c:pt idx="714">
                  <c:v>2.5576809819999999</c:v>
                </c:pt>
                <c:pt idx="715">
                  <c:v>2.6690563349999987</c:v>
                </c:pt>
                <c:pt idx="716">
                  <c:v>1.8782647939999937</c:v>
                </c:pt>
                <c:pt idx="717">
                  <c:v>1.7356308159999998</c:v>
                </c:pt>
                <c:pt idx="718">
                  <c:v>1.6239729030000001</c:v>
                </c:pt>
                <c:pt idx="719">
                  <c:v>0.93499360200000359</c:v>
                </c:pt>
                <c:pt idx="720">
                  <c:v>0.38692502400000156</c:v>
                </c:pt>
                <c:pt idx="721">
                  <c:v>2.2953566329999999</c:v>
                </c:pt>
                <c:pt idx="722">
                  <c:v>1.8758391109999937</c:v>
                </c:pt>
                <c:pt idx="723">
                  <c:v>1.8091937489999932</c:v>
                </c:pt>
                <c:pt idx="724">
                  <c:v>1.8168775770000001</c:v>
                </c:pt>
                <c:pt idx="725">
                  <c:v>1.7543745129999997</c:v>
                </c:pt>
                <c:pt idx="726">
                  <c:v>1.5640043219999999</c:v>
                </c:pt>
                <c:pt idx="727">
                  <c:v>1.591421566</c:v>
                </c:pt>
                <c:pt idx="728">
                  <c:v>0.31762986400000243</c:v>
                </c:pt>
                <c:pt idx="729">
                  <c:v>0.54912413000000004</c:v>
                </c:pt>
                <c:pt idx="730">
                  <c:v>0.8308894300000037</c:v>
                </c:pt>
                <c:pt idx="731">
                  <c:v>0.42020594900000002</c:v>
                </c:pt>
                <c:pt idx="732">
                  <c:v>2.5070243150000002</c:v>
                </c:pt>
                <c:pt idx="733">
                  <c:v>1.7894489620000067</c:v>
                </c:pt>
                <c:pt idx="734">
                  <c:v>0.97836904799999957</c:v>
                </c:pt>
                <c:pt idx="735">
                  <c:v>2.1420491859999977</c:v>
                </c:pt>
                <c:pt idx="736">
                  <c:v>1.7205695029999997</c:v>
                </c:pt>
                <c:pt idx="737">
                  <c:v>0.33328173800000038</c:v>
                </c:pt>
                <c:pt idx="738">
                  <c:v>0.30781887800000318</c:v>
                </c:pt>
                <c:pt idx="739">
                  <c:v>0.29776449300000185</c:v>
                </c:pt>
                <c:pt idx="740">
                  <c:v>0.29776449300000185</c:v>
                </c:pt>
                <c:pt idx="741">
                  <c:v>0.46578955</c:v>
                </c:pt>
                <c:pt idx="742">
                  <c:v>1.9350224340000002</c:v>
                </c:pt>
                <c:pt idx="743">
                  <c:v>0.29931132100000185</c:v>
                </c:pt>
                <c:pt idx="744">
                  <c:v>0.30549863600000032</c:v>
                </c:pt>
                <c:pt idx="745">
                  <c:v>0.29467083600000032</c:v>
                </c:pt>
                <c:pt idx="746">
                  <c:v>0.29544425000000002</c:v>
                </c:pt>
                <c:pt idx="747">
                  <c:v>0.29544425000000002</c:v>
                </c:pt>
                <c:pt idx="748">
                  <c:v>4.9686334150000242</c:v>
                </c:pt>
                <c:pt idx="749">
                  <c:v>4.4382551689999996</c:v>
                </c:pt>
                <c:pt idx="750">
                  <c:v>1.4330779309999999</c:v>
                </c:pt>
                <c:pt idx="751">
                  <c:v>0.69143626499999988</c:v>
                </c:pt>
                <c:pt idx="752">
                  <c:v>1.5213058639999999</c:v>
                </c:pt>
                <c:pt idx="753">
                  <c:v>4.3782355709999745</c:v>
                </c:pt>
                <c:pt idx="754">
                  <c:v>0.95522214699999997</c:v>
                </c:pt>
                <c:pt idx="755">
                  <c:v>0.48570416000000038</c:v>
                </c:pt>
                <c:pt idx="756">
                  <c:v>4.4700876860000003</c:v>
                </c:pt>
                <c:pt idx="757">
                  <c:v>2.3172931279999998</c:v>
                </c:pt>
                <c:pt idx="758">
                  <c:v>0.44512073100000243</c:v>
                </c:pt>
                <c:pt idx="759">
                  <c:v>0.34494276300000409</c:v>
                </c:pt>
                <c:pt idx="760">
                  <c:v>0.32483399200000185</c:v>
                </c:pt>
                <c:pt idx="761">
                  <c:v>0.30781887800000318</c:v>
                </c:pt>
                <c:pt idx="762">
                  <c:v>0.30317839300000243</c:v>
                </c:pt>
                <c:pt idx="763">
                  <c:v>0.29931132100000185</c:v>
                </c:pt>
                <c:pt idx="764">
                  <c:v>0.29699107900000032</c:v>
                </c:pt>
                <c:pt idx="765">
                  <c:v>0.29931132100000185</c:v>
                </c:pt>
                <c:pt idx="766">
                  <c:v>0.30317839300000243</c:v>
                </c:pt>
                <c:pt idx="767">
                  <c:v>0.30781887800000318</c:v>
                </c:pt>
                <c:pt idx="768">
                  <c:v>0.30395180700000185</c:v>
                </c:pt>
                <c:pt idx="769">
                  <c:v>0.29931132100000185</c:v>
                </c:pt>
                <c:pt idx="770">
                  <c:v>0.39023166300000156</c:v>
                </c:pt>
                <c:pt idx="771">
                  <c:v>0.38944706100000243</c:v>
                </c:pt>
                <c:pt idx="772">
                  <c:v>0.39569244100000156</c:v>
                </c:pt>
                <c:pt idx="773">
                  <c:v>0.38968825400000157</c:v>
                </c:pt>
                <c:pt idx="774">
                  <c:v>0.39255840300000278</c:v>
                </c:pt>
                <c:pt idx="775">
                  <c:v>0.39666912100000157</c:v>
                </c:pt>
                <c:pt idx="776">
                  <c:v>0.39926581500000186</c:v>
                </c:pt>
                <c:pt idx="777">
                  <c:v>0.38610557500000203</c:v>
                </c:pt>
                <c:pt idx="778">
                  <c:v>0.36525549500000032</c:v>
                </c:pt>
                <c:pt idx="779">
                  <c:v>0.36694090100000243</c:v>
                </c:pt>
                <c:pt idx="780">
                  <c:v>0.359738426</c:v>
                </c:pt>
                <c:pt idx="781">
                  <c:v>0.35576175700000001</c:v>
                </c:pt>
                <c:pt idx="782">
                  <c:v>0.36132214500000243</c:v>
                </c:pt>
                <c:pt idx="783">
                  <c:v>0.35266511499999997</c:v>
                </c:pt>
                <c:pt idx="784">
                  <c:v>0.35789896300000318</c:v>
                </c:pt>
                <c:pt idx="785">
                  <c:v>0.34897443400000272</c:v>
                </c:pt>
                <c:pt idx="786">
                  <c:v>0.35435261300000243</c:v>
                </c:pt>
                <c:pt idx="787">
                  <c:v>0.35508065900000185</c:v>
                </c:pt>
                <c:pt idx="788">
                  <c:v>0.36002818000000203</c:v>
                </c:pt>
                <c:pt idx="789">
                  <c:v>0.35316231900000139</c:v>
                </c:pt>
                <c:pt idx="790">
                  <c:v>0.55410141300000371</c:v>
                </c:pt>
                <c:pt idx="791">
                  <c:v>0.32937292300000409</c:v>
                </c:pt>
                <c:pt idx="792">
                  <c:v>0.3436116240000015</c:v>
                </c:pt>
                <c:pt idx="793">
                  <c:v>2.6403359170000011</c:v>
                </c:pt>
                <c:pt idx="794">
                  <c:v>2.3830171120000001</c:v>
                </c:pt>
                <c:pt idx="795">
                  <c:v>2.3760943049999987</c:v>
                </c:pt>
                <c:pt idx="796">
                  <c:v>2.3051084529999999</c:v>
                </c:pt>
                <c:pt idx="797">
                  <c:v>1.5606531220000055</c:v>
                </c:pt>
                <c:pt idx="798">
                  <c:v>0.34156970000000203</c:v>
                </c:pt>
                <c:pt idx="799">
                  <c:v>0.38341791800000186</c:v>
                </c:pt>
                <c:pt idx="800">
                  <c:v>0.36148169200000185</c:v>
                </c:pt>
                <c:pt idx="801">
                  <c:v>0.35854016600000038</c:v>
                </c:pt>
                <c:pt idx="802">
                  <c:v>5.8098508059999965</c:v>
                </c:pt>
                <c:pt idx="803">
                  <c:v>6.5466693730000296</c:v>
                </c:pt>
                <c:pt idx="804">
                  <c:v>6.028152285</c:v>
                </c:pt>
                <c:pt idx="805">
                  <c:v>6.3462975520000002</c:v>
                </c:pt>
                <c:pt idx="806">
                  <c:v>0.80279092100000005</c:v>
                </c:pt>
                <c:pt idx="807">
                  <c:v>0.55060255300000005</c:v>
                </c:pt>
                <c:pt idx="808">
                  <c:v>0.34184910600000151</c:v>
                </c:pt>
                <c:pt idx="809">
                  <c:v>3.8457090680000001</c:v>
                </c:pt>
                <c:pt idx="810">
                  <c:v>2.4516286679999997</c:v>
                </c:pt>
                <c:pt idx="811">
                  <c:v>2.6469676239999997</c:v>
                </c:pt>
                <c:pt idx="812">
                  <c:v>0.38230629200000255</c:v>
                </c:pt>
                <c:pt idx="813">
                  <c:v>3.1496279220000001</c:v>
                </c:pt>
                <c:pt idx="814">
                  <c:v>1.891910674</c:v>
                </c:pt>
                <c:pt idx="815">
                  <c:v>1.8305647519999937</c:v>
                </c:pt>
                <c:pt idx="816">
                  <c:v>5.0378201269999945</c:v>
                </c:pt>
                <c:pt idx="817">
                  <c:v>9.9514450010000068</c:v>
                </c:pt>
                <c:pt idx="818">
                  <c:v>1.2934709630000001</c:v>
                </c:pt>
                <c:pt idx="819">
                  <c:v>1.0806775330000069</c:v>
                </c:pt>
                <c:pt idx="820">
                  <c:v>0.47564977400000008</c:v>
                </c:pt>
                <c:pt idx="821">
                  <c:v>0.47332953200000139</c:v>
                </c:pt>
                <c:pt idx="822">
                  <c:v>0.45244734599999997</c:v>
                </c:pt>
                <c:pt idx="823">
                  <c:v>0.42537784700000203</c:v>
                </c:pt>
                <c:pt idx="824">
                  <c:v>0.39753493300000203</c:v>
                </c:pt>
                <c:pt idx="825">
                  <c:v>0.37510592000000031</c:v>
                </c:pt>
                <c:pt idx="826">
                  <c:v>0.34184910600000151</c:v>
                </c:pt>
                <c:pt idx="827">
                  <c:v>0.51354707300000002</c:v>
                </c:pt>
                <c:pt idx="828">
                  <c:v>2.5016299839999987</c:v>
                </c:pt>
                <c:pt idx="829">
                  <c:v>2.5398767049999997</c:v>
                </c:pt>
                <c:pt idx="830">
                  <c:v>2.097996555000011</c:v>
                </c:pt>
                <c:pt idx="831">
                  <c:v>1.0002872469999999</c:v>
                </c:pt>
                <c:pt idx="832">
                  <c:v>1.0318038809999932</c:v>
                </c:pt>
                <c:pt idx="833">
                  <c:v>1.0155567079999932</c:v>
                </c:pt>
                <c:pt idx="834">
                  <c:v>1.0114349179999891</c:v>
                </c:pt>
                <c:pt idx="835">
                  <c:v>5.2882342269999745</c:v>
                </c:pt>
                <c:pt idx="836">
                  <c:v>1.0545870240000101</c:v>
                </c:pt>
                <c:pt idx="837">
                  <c:v>1.1677952219999999</c:v>
                </c:pt>
                <c:pt idx="838">
                  <c:v>1.0832086499999998</c:v>
                </c:pt>
                <c:pt idx="839">
                  <c:v>0.61681114999999997</c:v>
                </c:pt>
                <c:pt idx="840">
                  <c:v>0.48879781700000002</c:v>
                </c:pt>
                <c:pt idx="841">
                  <c:v>0.457861246</c:v>
                </c:pt>
                <c:pt idx="842">
                  <c:v>0.39830834800000203</c:v>
                </c:pt>
                <c:pt idx="843">
                  <c:v>0.33411496300000409</c:v>
                </c:pt>
                <c:pt idx="844">
                  <c:v>0.30395180700000185</c:v>
                </c:pt>
                <c:pt idx="845">
                  <c:v>0.29931132100000185</c:v>
                </c:pt>
                <c:pt idx="846">
                  <c:v>2.6910436019999997</c:v>
                </c:pt>
                <c:pt idx="847">
                  <c:v>0.66112865500000406</c:v>
                </c:pt>
                <c:pt idx="848">
                  <c:v>0.31632643500000318</c:v>
                </c:pt>
                <c:pt idx="849">
                  <c:v>0.29150077400000185</c:v>
                </c:pt>
                <c:pt idx="850">
                  <c:v>0.30199180500000139</c:v>
                </c:pt>
                <c:pt idx="851">
                  <c:v>0.29449821200000031</c:v>
                </c:pt>
                <c:pt idx="852">
                  <c:v>0.29150077400000185</c:v>
                </c:pt>
                <c:pt idx="853">
                  <c:v>0.29150077400000185</c:v>
                </c:pt>
                <c:pt idx="854">
                  <c:v>0.29000205600000001</c:v>
                </c:pt>
                <c:pt idx="855">
                  <c:v>0.8205484520000037</c:v>
                </c:pt>
                <c:pt idx="856">
                  <c:v>3.7506409979999997</c:v>
                </c:pt>
                <c:pt idx="857">
                  <c:v>0.37223269400000031</c:v>
                </c:pt>
                <c:pt idx="858">
                  <c:v>0.38237393200000214</c:v>
                </c:pt>
                <c:pt idx="859">
                  <c:v>3.5744047880000012</c:v>
                </c:pt>
                <c:pt idx="860">
                  <c:v>4.1984428169999726</c:v>
                </c:pt>
                <c:pt idx="861">
                  <c:v>0.48744109100000038</c:v>
                </c:pt>
                <c:pt idx="862">
                  <c:v>0.43153727100000139</c:v>
                </c:pt>
                <c:pt idx="863">
                  <c:v>2.0261905420000157</c:v>
                </c:pt>
                <c:pt idx="864">
                  <c:v>2.7298191899999997</c:v>
                </c:pt>
                <c:pt idx="865">
                  <c:v>2.7607613520000216</c:v>
                </c:pt>
                <c:pt idx="866">
                  <c:v>3.9427140030000003</c:v>
                </c:pt>
                <c:pt idx="867">
                  <c:v>3.2362623139999878</c:v>
                </c:pt>
                <c:pt idx="868">
                  <c:v>0.39965472100000243</c:v>
                </c:pt>
                <c:pt idx="869">
                  <c:v>3.6081436630000003</c:v>
                </c:pt>
                <c:pt idx="870">
                  <c:v>0.45617152400000005</c:v>
                </c:pt>
                <c:pt idx="871">
                  <c:v>0.37282471700000319</c:v>
                </c:pt>
                <c:pt idx="872">
                  <c:v>0.33196617700000308</c:v>
                </c:pt>
                <c:pt idx="873">
                  <c:v>1.126279032</c:v>
                </c:pt>
                <c:pt idx="874">
                  <c:v>0.41550452100000185</c:v>
                </c:pt>
                <c:pt idx="875">
                  <c:v>4.0456323210000003</c:v>
                </c:pt>
                <c:pt idx="876">
                  <c:v>2.0048155780000001</c:v>
                </c:pt>
                <c:pt idx="877">
                  <c:v>0.96502262300000063</c:v>
                </c:pt>
                <c:pt idx="878">
                  <c:v>1.2801558200000069</c:v>
                </c:pt>
                <c:pt idx="879">
                  <c:v>1.2835473230000001</c:v>
                </c:pt>
                <c:pt idx="880">
                  <c:v>1.3866521390000111</c:v>
                </c:pt>
                <c:pt idx="881">
                  <c:v>2.6288153319999998</c:v>
                </c:pt>
                <c:pt idx="882">
                  <c:v>0.30049308600000002</c:v>
                </c:pt>
                <c:pt idx="883">
                  <c:v>0.30049308600000002</c:v>
                </c:pt>
                <c:pt idx="884">
                  <c:v>0.30049308600000002</c:v>
                </c:pt>
                <c:pt idx="885">
                  <c:v>0.30049308600000002</c:v>
                </c:pt>
                <c:pt idx="886">
                  <c:v>0.30049308600000002</c:v>
                </c:pt>
                <c:pt idx="887">
                  <c:v>1.7268959110000053</c:v>
                </c:pt>
                <c:pt idx="888">
                  <c:v>1.4894548089999944</c:v>
                </c:pt>
                <c:pt idx="889">
                  <c:v>1.4254787349999998</c:v>
                </c:pt>
                <c:pt idx="890">
                  <c:v>1.339355211</c:v>
                </c:pt>
                <c:pt idx="891">
                  <c:v>1.3312636809999918</c:v>
                </c:pt>
                <c:pt idx="892">
                  <c:v>1.3256829370000001</c:v>
                </c:pt>
                <c:pt idx="893">
                  <c:v>1.2977567019999998</c:v>
                </c:pt>
                <c:pt idx="894">
                  <c:v>1.2732660379999921</c:v>
                </c:pt>
                <c:pt idx="895">
                  <c:v>1.2185293199999918</c:v>
                </c:pt>
                <c:pt idx="896">
                  <c:v>1.2405622269999999</c:v>
                </c:pt>
                <c:pt idx="897">
                  <c:v>1.2765651490000001</c:v>
                </c:pt>
                <c:pt idx="898">
                  <c:v>1.2663272419999998</c:v>
                </c:pt>
                <c:pt idx="899">
                  <c:v>3.2251925900000002</c:v>
                </c:pt>
                <c:pt idx="900">
                  <c:v>5.6658904759999764</c:v>
                </c:pt>
                <c:pt idx="901">
                  <c:v>8.0347867900000001</c:v>
                </c:pt>
                <c:pt idx="902">
                  <c:v>3.6045231150000001</c:v>
                </c:pt>
                <c:pt idx="903">
                  <c:v>1.0870268439999944</c:v>
                </c:pt>
                <c:pt idx="904">
                  <c:v>0.48783291500000203</c:v>
                </c:pt>
                <c:pt idx="905">
                  <c:v>0.45860790200000001</c:v>
                </c:pt>
                <c:pt idx="906">
                  <c:v>0.43312968500000243</c:v>
                </c:pt>
                <c:pt idx="907">
                  <c:v>0.39790979700000312</c:v>
                </c:pt>
                <c:pt idx="908">
                  <c:v>0.35819375399999998</c:v>
                </c:pt>
                <c:pt idx="909">
                  <c:v>0.32597130300000243</c:v>
                </c:pt>
                <c:pt idx="910">
                  <c:v>1.5356482379999921</c:v>
                </c:pt>
                <c:pt idx="911">
                  <c:v>1.2640902759999937</c:v>
                </c:pt>
                <c:pt idx="912">
                  <c:v>0.37015950800000008</c:v>
                </c:pt>
                <c:pt idx="913">
                  <c:v>0.29824500799999998</c:v>
                </c:pt>
                <c:pt idx="914">
                  <c:v>0.29674629000000002</c:v>
                </c:pt>
                <c:pt idx="915">
                  <c:v>0.3169789910000041</c:v>
                </c:pt>
                <c:pt idx="916">
                  <c:v>0.29974372700000002</c:v>
                </c:pt>
                <c:pt idx="917">
                  <c:v>0.86251257399999959</c:v>
                </c:pt>
                <c:pt idx="918">
                  <c:v>1.438777148</c:v>
                </c:pt>
                <c:pt idx="919">
                  <c:v>0.42014003</c:v>
                </c:pt>
                <c:pt idx="920">
                  <c:v>0.35945708800000031</c:v>
                </c:pt>
                <c:pt idx="921">
                  <c:v>0.33571297400000266</c:v>
                </c:pt>
                <c:pt idx="922">
                  <c:v>1.2959714349999998</c:v>
                </c:pt>
                <c:pt idx="923">
                  <c:v>0.43003396200000032</c:v>
                </c:pt>
                <c:pt idx="924">
                  <c:v>0.40087883000000185</c:v>
                </c:pt>
                <c:pt idx="925">
                  <c:v>0.30199180500000139</c:v>
                </c:pt>
                <c:pt idx="926">
                  <c:v>0.30423988300000032</c:v>
                </c:pt>
                <c:pt idx="927">
                  <c:v>0.30199180500000139</c:v>
                </c:pt>
                <c:pt idx="928">
                  <c:v>0.30274116400000001</c:v>
                </c:pt>
                <c:pt idx="929">
                  <c:v>1.4208026379999932</c:v>
                </c:pt>
                <c:pt idx="930">
                  <c:v>1.328851628</c:v>
                </c:pt>
                <c:pt idx="931">
                  <c:v>0.40807522699999998</c:v>
                </c:pt>
                <c:pt idx="932">
                  <c:v>0.37380238700000312</c:v>
                </c:pt>
                <c:pt idx="933">
                  <c:v>0.36201058300000266</c:v>
                </c:pt>
                <c:pt idx="934">
                  <c:v>0.366225154</c:v>
                </c:pt>
                <c:pt idx="935">
                  <c:v>0.36328040500000203</c:v>
                </c:pt>
                <c:pt idx="936">
                  <c:v>0.36293154</c:v>
                </c:pt>
                <c:pt idx="937">
                  <c:v>0.36210147000000031</c:v>
                </c:pt>
                <c:pt idx="938">
                  <c:v>0.36158739100000203</c:v>
                </c:pt>
                <c:pt idx="939">
                  <c:v>0.85834963100000394</c:v>
                </c:pt>
                <c:pt idx="940">
                  <c:v>2.4642867970000002</c:v>
                </c:pt>
                <c:pt idx="941">
                  <c:v>2.6173867760000129</c:v>
                </c:pt>
                <c:pt idx="942">
                  <c:v>2.7668681169999987</c:v>
                </c:pt>
                <c:pt idx="943">
                  <c:v>1.746104995</c:v>
                </c:pt>
                <c:pt idx="944">
                  <c:v>0.33914908500000185</c:v>
                </c:pt>
                <c:pt idx="945">
                  <c:v>2.4008206059999999</c:v>
                </c:pt>
                <c:pt idx="946">
                  <c:v>3.5797470799999997</c:v>
                </c:pt>
                <c:pt idx="947">
                  <c:v>4.3723882649999855</c:v>
                </c:pt>
                <c:pt idx="948">
                  <c:v>3.3402033649999998</c:v>
                </c:pt>
                <c:pt idx="949">
                  <c:v>1.8908622979999921</c:v>
                </c:pt>
                <c:pt idx="950">
                  <c:v>1.5403623959999937</c:v>
                </c:pt>
                <c:pt idx="951">
                  <c:v>0.32697562400000185</c:v>
                </c:pt>
                <c:pt idx="952">
                  <c:v>1.6950116819999999</c:v>
                </c:pt>
                <c:pt idx="953">
                  <c:v>0.97274301200000324</c:v>
                </c:pt>
                <c:pt idx="954">
                  <c:v>0.60379440700000486</c:v>
                </c:pt>
                <c:pt idx="955">
                  <c:v>1.534590339</c:v>
                </c:pt>
                <c:pt idx="956">
                  <c:v>1.341108127</c:v>
                </c:pt>
                <c:pt idx="957">
                  <c:v>1.3737983869999937</c:v>
                </c:pt>
                <c:pt idx="958">
                  <c:v>1.9175438129999907</c:v>
                </c:pt>
                <c:pt idx="959">
                  <c:v>2.04017815</c:v>
                </c:pt>
                <c:pt idx="960">
                  <c:v>2.1174066319999998</c:v>
                </c:pt>
                <c:pt idx="961">
                  <c:v>2.620179523</c:v>
                </c:pt>
                <c:pt idx="962">
                  <c:v>2.9942007610000001</c:v>
                </c:pt>
                <c:pt idx="963">
                  <c:v>4.7804908599999845</c:v>
                </c:pt>
                <c:pt idx="964">
                  <c:v>2.7851871660000129</c:v>
                </c:pt>
                <c:pt idx="965">
                  <c:v>0.65113187300000486</c:v>
                </c:pt>
                <c:pt idx="966">
                  <c:v>0.31323219500000032</c:v>
                </c:pt>
                <c:pt idx="967">
                  <c:v>0.29824500799999998</c:v>
                </c:pt>
                <c:pt idx="968">
                  <c:v>0.293748852</c:v>
                </c:pt>
                <c:pt idx="969">
                  <c:v>0.293748852</c:v>
                </c:pt>
                <c:pt idx="970">
                  <c:v>0.29449821200000031</c:v>
                </c:pt>
                <c:pt idx="971">
                  <c:v>0.293748852</c:v>
                </c:pt>
                <c:pt idx="972">
                  <c:v>0.29449821200000031</c:v>
                </c:pt>
                <c:pt idx="973">
                  <c:v>0.29225013400000005</c:v>
                </c:pt>
                <c:pt idx="974">
                  <c:v>0.29824500799999998</c:v>
                </c:pt>
                <c:pt idx="975">
                  <c:v>0.29674629000000002</c:v>
                </c:pt>
                <c:pt idx="976">
                  <c:v>0.29974372700000002</c:v>
                </c:pt>
                <c:pt idx="977">
                  <c:v>0.29674629000000002</c:v>
                </c:pt>
                <c:pt idx="978">
                  <c:v>0.30873603900000002</c:v>
                </c:pt>
                <c:pt idx="979">
                  <c:v>0.29974372700000002</c:v>
                </c:pt>
                <c:pt idx="980">
                  <c:v>0.29824500799999998</c:v>
                </c:pt>
                <c:pt idx="981">
                  <c:v>0.29449821200000031</c:v>
                </c:pt>
                <c:pt idx="982">
                  <c:v>0.29674629000000002</c:v>
                </c:pt>
                <c:pt idx="983">
                  <c:v>0.29599693000000032</c:v>
                </c:pt>
                <c:pt idx="984">
                  <c:v>0.29674629000000002</c:v>
                </c:pt>
                <c:pt idx="985">
                  <c:v>0.29599693000000032</c:v>
                </c:pt>
                <c:pt idx="986">
                  <c:v>0.29674629000000002</c:v>
                </c:pt>
                <c:pt idx="987">
                  <c:v>0.29449821200000031</c:v>
                </c:pt>
                <c:pt idx="988">
                  <c:v>0.31847771000000186</c:v>
                </c:pt>
                <c:pt idx="989">
                  <c:v>0.52211377499999956</c:v>
                </c:pt>
                <c:pt idx="990">
                  <c:v>0.40390328300000139</c:v>
                </c:pt>
                <c:pt idx="991">
                  <c:v>0.39307014600000156</c:v>
                </c:pt>
                <c:pt idx="992">
                  <c:v>0.39345814600000156</c:v>
                </c:pt>
                <c:pt idx="993">
                  <c:v>0.39773756800000032</c:v>
                </c:pt>
                <c:pt idx="994">
                  <c:v>0.95514583500000372</c:v>
                </c:pt>
                <c:pt idx="995">
                  <c:v>1.313059448</c:v>
                </c:pt>
                <c:pt idx="996">
                  <c:v>0.34348520300000307</c:v>
                </c:pt>
                <c:pt idx="997">
                  <c:v>0.35284079800000157</c:v>
                </c:pt>
                <c:pt idx="998">
                  <c:v>0.35429511199999997</c:v>
                </c:pt>
                <c:pt idx="999">
                  <c:v>0.35212421500000185</c:v>
                </c:pt>
                <c:pt idx="1000">
                  <c:v>0.35324266100000157</c:v>
                </c:pt>
                <c:pt idx="1001">
                  <c:v>0.34436645200000243</c:v>
                </c:pt>
                <c:pt idx="1002">
                  <c:v>0.34661300300000197</c:v>
                </c:pt>
                <c:pt idx="1003">
                  <c:v>0.34432387800000319</c:v>
                </c:pt>
                <c:pt idx="1004">
                  <c:v>0.36729236700000156</c:v>
                </c:pt>
                <c:pt idx="1005">
                  <c:v>0.35442267300000313</c:v>
                </c:pt>
                <c:pt idx="1006">
                  <c:v>1.4541126259999999</c:v>
                </c:pt>
                <c:pt idx="1007">
                  <c:v>0.80896710199999722</c:v>
                </c:pt>
                <c:pt idx="1008">
                  <c:v>2.1756963049999998</c:v>
                </c:pt>
                <c:pt idx="1009">
                  <c:v>2.7427613020000012</c:v>
                </c:pt>
                <c:pt idx="1010">
                  <c:v>2.705526313</c:v>
                </c:pt>
                <c:pt idx="1011">
                  <c:v>2.3989975270000001</c:v>
                </c:pt>
                <c:pt idx="1012">
                  <c:v>2.3251562109999999</c:v>
                </c:pt>
                <c:pt idx="1013">
                  <c:v>0.35186233000000139</c:v>
                </c:pt>
                <c:pt idx="1014">
                  <c:v>0.29674629000000002</c:v>
                </c:pt>
                <c:pt idx="1015">
                  <c:v>0.293748852</c:v>
                </c:pt>
                <c:pt idx="1016">
                  <c:v>0.415287132</c:v>
                </c:pt>
                <c:pt idx="1017">
                  <c:v>0.39660316400000156</c:v>
                </c:pt>
                <c:pt idx="1018">
                  <c:v>0.38413216500000197</c:v>
                </c:pt>
                <c:pt idx="1019">
                  <c:v>0.82405308200000005</c:v>
                </c:pt>
                <c:pt idx="1020">
                  <c:v>0.904235593</c:v>
                </c:pt>
                <c:pt idx="1021">
                  <c:v>1.9332202809999879</c:v>
                </c:pt>
                <c:pt idx="1022">
                  <c:v>1.5883857969999999</c:v>
                </c:pt>
                <c:pt idx="1023">
                  <c:v>0.97613388799999956</c:v>
                </c:pt>
                <c:pt idx="1024">
                  <c:v>1.6666736919999998</c:v>
                </c:pt>
                <c:pt idx="1025">
                  <c:v>1.3830566369999999</c:v>
                </c:pt>
                <c:pt idx="1026">
                  <c:v>0.88119120900000336</c:v>
                </c:pt>
                <c:pt idx="1027">
                  <c:v>1.582872353</c:v>
                </c:pt>
                <c:pt idx="1028">
                  <c:v>1.606041684</c:v>
                </c:pt>
                <c:pt idx="1029">
                  <c:v>1.63756693</c:v>
                </c:pt>
                <c:pt idx="1030">
                  <c:v>1.671276684</c:v>
                </c:pt>
                <c:pt idx="1031">
                  <c:v>1.6445620679999999</c:v>
                </c:pt>
                <c:pt idx="1032">
                  <c:v>0.41511974899999998</c:v>
                </c:pt>
                <c:pt idx="1033">
                  <c:v>0.5873025809999971</c:v>
                </c:pt>
                <c:pt idx="1034">
                  <c:v>0.60550306399999998</c:v>
                </c:pt>
                <c:pt idx="1035">
                  <c:v>1.6583510180000001</c:v>
                </c:pt>
                <c:pt idx="1036">
                  <c:v>2.6538491879999997</c:v>
                </c:pt>
                <c:pt idx="1037">
                  <c:v>2.5989338870000012</c:v>
                </c:pt>
                <c:pt idx="1038">
                  <c:v>2.5991865139999999</c:v>
                </c:pt>
                <c:pt idx="1039">
                  <c:v>2.5901804880000001</c:v>
                </c:pt>
                <c:pt idx="1040">
                  <c:v>2.6162169059999987</c:v>
                </c:pt>
                <c:pt idx="1041">
                  <c:v>2.6720259569999998</c:v>
                </c:pt>
                <c:pt idx="1042">
                  <c:v>2.6441154939999998</c:v>
                </c:pt>
                <c:pt idx="1043">
                  <c:v>2.674401155</c:v>
                </c:pt>
                <c:pt idx="1044">
                  <c:v>2.2446594109999998</c:v>
                </c:pt>
                <c:pt idx="1045">
                  <c:v>1.9935712869999898</c:v>
                </c:pt>
                <c:pt idx="1046">
                  <c:v>1.9719661979999874</c:v>
                </c:pt>
                <c:pt idx="1047">
                  <c:v>1.7690426979999998</c:v>
                </c:pt>
                <c:pt idx="1048">
                  <c:v>0.36448170700000243</c:v>
                </c:pt>
                <c:pt idx="1049">
                  <c:v>0.30423988300000032</c:v>
                </c:pt>
                <c:pt idx="1050">
                  <c:v>3.2740805000000002</c:v>
                </c:pt>
                <c:pt idx="1051">
                  <c:v>2.5029720999999987</c:v>
                </c:pt>
                <c:pt idx="1052">
                  <c:v>2.3008055959999987</c:v>
                </c:pt>
                <c:pt idx="1053">
                  <c:v>0.38910304600000001</c:v>
                </c:pt>
                <c:pt idx="1054">
                  <c:v>0.31023475700000008</c:v>
                </c:pt>
                <c:pt idx="1055">
                  <c:v>0.29974372700000002</c:v>
                </c:pt>
                <c:pt idx="1056">
                  <c:v>0.29824500799999998</c:v>
                </c:pt>
                <c:pt idx="1057">
                  <c:v>3.5657974020000012</c:v>
                </c:pt>
                <c:pt idx="1058">
                  <c:v>3.0112284019999978</c:v>
                </c:pt>
                <c:pt idx="1059">
                  <c:v>2.0740076929999995</c:v>
                </c:pt>
                <c:pt idx="1060">
                  <c:v>1.6766816549999999</c:v>
                </c:pt>
                <c:pt idx="1061">
                  <c:v>1.297685625</c:v>
                </c:pt>
                <c:pt idx="1062">
                  <c:v>0.30049308600000002</c:v>
                </c:pt>
                <c:pt idx="1063">
                  <c:v>0.30049308600000002</c:v>
                </c:pt>
                <c:pt idx="1064">
                  <c:v>0.29824500799999998</c:v>
                </c:pt>
                <c:pt idx="1065">
                  <c:v>0.82022777499999999</c:v>
                </c:pt>
                <c:pt idx="1066">
                  <c:v>5.1952980220000002</c:v>
                </c:pt>
                <c:pt idx="1067">
                  <c:v>4.3572778019999845</c:v>
                </c:pt>
                <c:pt idx="1068">
                  <c:v>3.285517822000013</c:v>
                </c:pt>
                <c:pt idx="1069">
                  <c:v>1.5332325499999999</c:v>
                </c:pt>
                <c:pt idx="1070">
                  <c:v>0.93655463200000277</c:v>
                </c:pt>
                <c:pt idx="1071">
                  <c:v>0.8434842849999995</c:v>
                </c:pt>
                <c:pt idx="1072">
                  <c:v>0.30049308600000002</c:v>
                </c:pt>
                <c:pt idx="1073">
                  <c:v>0.34620400400000151</c:v>
                </c:pt>
                <c:pt idx="1074">
                  <c:v>2.4327439799999873</c:v>
                </c:pt>
                <c:pt idx="1075">
                  <c:v>2.1168293109999987</c:v>
                </c:pt>
                <c:pt idx="1076">
                  <c:v>2.1197025580000002</c:v>
                </c:pt>
                <c:pt idx="1077">
                  <c:v>2.1021751729999996</c:v>
                </c:pt>
                <c:pt idx="1078">
                  <c:v>2.1201065920000111</c:v>
                </c:pt>
                <c:pt idx="1079">
                  <c:v>2.1339616010000002</c:v>
                </c:pt>
                <c:pt idx="1080">
                  <c:v>1.5794237659999937</c:v>
                </c:pt>
                <c:pt idx="1081">
                  <c:v>1.496405684</c:v>
                </c:pt>
                <c:pt idx="1082">
                  <c:v>1.4382437449999999</c:v>
                </c:pt>
                <c:pt idx="1083">
                  <c:v>3.0069696480000001</c:v>
                </c:pt>
                <c:pt idx="1084">
                  <c:v>6.8534950369999708</c:v>
                </c:pt>
                <c:pt idx="1085">
                  <c:v>0.92782814499999999</c:v>
                </c:pt>
                <c:pt idx="1086">
                  <c:v>0.51106305399999996</c:v>
                </c:pt>
                <c:pt idx="1087">
                  <c:v>0.49157971200000139</c:v>
                </c:pt>
                <c:pt idx="1088">
                  <c:v>0.47958996300000312</c:v>
                </c:pt>
                <c:pt idx="1089">
                  <c:v>2.1647982130000001</c:v>
                </c:pt>
                <c:pt idx="1090">
                  <c:v>3.0175479039999997</c:v>
                </c:pt>
                <c:pt idx="1091">
                  <c:v>2.1399243110000001</c:v>
                </c:pt>
                <c:pt idx="1092">
                  <c:v>2.1615185939999999</c:v>
                </c:pt>
                <c:pt idx="1093">
                  <c:v>2.0428777170000001</c:v>
                </c:pt>
                <c:pt idx="1094">
                  <c:v>1.6950633509999944</c:v>
                </c:pt>
                <c:pt idx="1095">
                  <c:v>0.76809330000000064</c:v>
                </c:pt>
                <c:pt idx="1096">
                  <c:v>1.6411086499999998</c:v>
                </c:pt>
                <c:pt idx="1097">
                  <c:v>1.1123973240000067</c:v>
                </c:pt>
                <c:pt idx="1098">
                  <c:v>1.0551948839999921</c:v>
                </c:pt>
                <c:pt idx="1099">
                  <c:v>1.0285910439999937</c:v>
                </c:pt>
                <c:pt idx="1100">
                  <c:v>0.93940089800000004</c:v>
                </c:pt>
                <c:pt idx="1101">
                  <c:v>0.31757211200000185</c:v>
                </c:pt>
                <c:pt idx="1102">
                  <c:v>0.29824500799999998</c:v>
                </c:pt>
                <c:pt idx="1103">
                  <c:v>0.85576834000000002</c:v>
                </c:pt>
                <c:pt idx="1104">
                  <c:v>1.275713925</c:v>
                </c:pt>
                <c:pt idx="1105">
                  <c:v>1.070120977</c:v>
                </c:pt>
                <c:pt idx="1106">
                  <c:v>1.0196930719999937</c:v>
                </c:pt>
                <c:pt idx="1107">
                  <c:v>1.020661579</c:v>
                </c:pt>
                <c:pt idx="1108">
                  <c:v>1.026008998</c:v>
                </c:pt>
                <c:pt idx="1109">
                  <c:v>1.6813318959999937</c:v>
                </c:pt>
                <c:pt idx="1110">
                  <c:v>2.4302693519999998</c:v>
                </c:pt>
                <c:pt idx="1111">
                  <c:v>2.3725296379999987</c:v>
                </c:pt>
                <c:pt idx="1112">
                  <c:v>2.4654411709999997</c:v>
                </c:pt>
                <c:pt idx="1113">
                  <c:v>2.5325269789999996</c:v>
                </c:pt>
                <c:pt idx="1114">
                  <c:v>2.5546481019999967</c:v>
                </c:pt>
                <c:pt idx="1115">
                  <c:v>2.5934838989999998</c:v>
                </c:pt>
                <c:pt idx="1116">
                  <c:v>2.6222411829999999</c:v>
                </c:pt>
                <c:pt idx="1117">
                  <c:v>2.6484463499999999</c:v>
                </c:pt>
                <c:pt idx="1118">
                  <c:v>2.6908220709999999</c:v>
                </c:pt>
                <c:pt idx="1119">
                  <c:v>2.6757369389999996</c:v>
                </c:pt>
                <c:pt idx="1120">
                  <c:v>2.6744071780000001</c:v>
                </c:pt>
                <c:pt idx="1121">
                  <c:v>2.7050593049999998</c:v>
                </c:pt>
                <c:pt idx="1122">
                  <c:v>2.7262878710000011</c:v>
                </c:pt>
                <c:pt idx="1123">
                  <c:v>2.814427958</c:v>
                </c:pt>
                <c:pt idx="1124">
                  <c:v>2.8647621489999997</c:v>
                </c:pt>
                <c:pt idx="1125">
                  <c:v>0.44459456000000203</c:v>
                </c:pt>
                <c:pt idx="1126">
                  <c:v>2.310497351</c:v>
                </c:pt>
                <c:pt idx="1127">
                  <c:v>2.2013964540000002</c:v>
                </c:pt>
                <c:pt idx="1128">
                  <c:v>2.0763601049999987</c:v>
                </c:pt>
                <c:pt idx="1129">
                  <c:v>1.580241196</c:v>
                </c:pt>
                <c:pt idx="1130">
                  <c:v>0.46092326300000214</c:v>
                </c:pt>
                <c:pt idx="1131">
                  <c:v>2.1216399239999997</c:v>
                </c:pt>
                <c:pt idx="1132">
                  <c:v>1.7523045670000001</c:v>
                </c:pt>
                <c:pt idx="1133">
                  <c:v>0.37767709600000032</c:v>
                </c:pt>
                <c:pt idx="1134">
                  <c:v>1.1419861200000001</c:v>
                </c:pt>
                <c:pt idx="1135">
                  <c:v>1.030063806</c:v>
                </c:pt>
                <c:pt idx="1136">
                  <c:v>0.99807738599999629</c:v>
                </c:pt>
                <c:pt idx="1137">
                  <c:v>0.94466352099999951</c:v>
                </c:pt>
                <c:pt idx="1138">
                  <c:v>0.47080418700000243</c:v>
                </c:pt>
                <c:pt idx="1139">
                  <c:v>0.37767709600000032</c:v>
                </c:pt>
                <c:pt idx="1140">
                  <c:v>0.37168222100000203</c:v>
                </c:pt>
                <c:pt idx="1141">
                  <c:v>0.36343926900000156</c:v>
                </c:pt>
                <c:pt idx="1142">
                  <c:v>1.5540475370000062</c:v>
                </c:pt>
                <c:pt idx="1143">
                  <c:v>1.3174908699999999</c:v>
                </c:pt>
                <c:pt idx="1144">
                  <c:v>0.36718606500000311</c:v>
                </c:pt>
                <c:pt idx="1145">
                  <c:v>0.35819375399999998</c:v>
                </c:pt>
                <c:pt idx="1146">
                  <c:v>0.34620400400000151</c:v>
                </c:pt>
                <c:pt idx="1147">
                  <c:v>0.68341569700000349</c:v>
                </c:pt>
                <c:pt idx="1148">
                  <c:v>1.6239822859999944</c:v>
                </c:pt>
                <c:pt idx="1149">
                  <c:v>1.512508762</c:v>
                </c:pt>
                <c:pt idx="1150">
                  <c:v>3.6922958379999997</c:v>
                </c:pt>
                <c:pt idx="1151">
                  <c:v>7.7568185569999679</c:v>
                </c:pt>
                <c:pt idx="1152">
                  <c:v>6.5604062269999632</c:v>
                </c:pt>
                <c:pt idx="1153">
                  <c:v>1.110775405</c:v>
                </c:pt>
                <c:pt idx="1154">
                  <c:v>0.69765352400000336</c:v>
                </c:pt>
                <c:pt idx="1155">
                  <c:v>0.65793748000000063</c:v>
                </c:pt>
                <c:pt idx="1156">
                  <c:v>0.43088160700000278</c:v>
                </c:pt>
                <c:pt idx="1157">
                  <c:v>0.40390467200000185</c:v>
                </c:pt>
                <c:pt idx="1158">
                  <c:v>0.40240595299999998</c:v>
                </c:pt>
                <c:pt idx="1159">
                  <c:v>0.38966684500000243</c:v>
                </c:pt>
                <c:pt idx="1160">
                  <c:v>0.37318094000000185</c:v>
                </c:pt>
                <c:pt idx="1161">
                  <c:v>2.7385117100000129</c:v>
                </c:pt>
                <c:pt idx="1162">
                  <c:v>2.7314026879999997</c:v>
                </c:pt>
                <c:pt idx="1163">
                  <c:v>0.93447201700000004</c:v>
                </c:pt>
                <c:pt idx="1164">
                  <c:v>0.63021553100000005</c:v>
                </c:pt>
                <c:pt idx="1165">
                  <c:v>0.98099416800000006</c:v>
                </c:pt>
                <c:pt idx="1166">
                  <c:v>0.93929358399999996</c:v>
                </c:pt>
                <c:pt idx="1167">
                  <c:v>0.92785127599999995</c:v>
                </c:pt>
                <c:pt idx="1168">
                  <c:v>0.89210374499999989</c:v>
                </c:pt>
                <c:pt idx="1169">
                  <c:v>1.1377860499999999</c:v>
                </c:pt>
                <c:pt idx="1170">
                  <c:v>1.062091954</c:v>
                </c:pt>
                <c:pt idx="1171">
                  <c:v>0.86683956100000004</c:v>
                </c:pt>
                <c:pt idx="1172">
                  <c:v>0.84718673499999997</c:v>
                </c:pt>
                <c:pt idx="1173">
                  <c:v>0.83666900500000063</c:v>
                </c:pt>
                <c:pt idx="1174">
                  <c:v>1.0507538969999999</c:v>
                </c:pt>
                <c:pt idx="1175">
                  <c:v>1.3917943009999911</c:v>
                </c:pt>
                <c:pt idx="1176">
                  <c:v>2.1295734980000001</c:v>
                </c:pt>
                <c:pt idx="1177">
                  <c:v>2.1090393270000001</c:v>
                </c:pt>
                <c:pt idx="1178">
                  <c:v>2.3325091719999977</c:v>
                </c:pt>
                <c:pt idx="1179">
                  <c:v>2.3752007079999999</c:v>
                </c:pt>
                <c:pt idx="1180">
                  <c:v>3.3009989719999999</c:v>
                </c:pt>
                <c:pt idx="1181">
                  <c:v>5.2364138630000001</c:v>
                </c:pt>
                <c:pt idx="1182">
                  <c:v>6.0990568639999845</c:v>
                </c:pt>
                <c:pt idx="1183">
                  <c:v>5.9165798269999845</c:v>
                </c:pt>
                <c:pt idx="1184">
                  <c:v>3.2609964570000129</c:v>
                </c:pt>
                <c:pt idx="1185">
                  <c:v>2.3485637399999999</c:v>
                </c:pt>
                <c:pt idx="1186">
                  <c:v>0.49135529200000139</c:v>
                </c:pt>
                <c:pt idx="1187">
                  <c:v>1.2542478140000055</c:v>
                </c:pt>
                <c:pt idx="1188">
                  <c:v>1.2959203609999932</c:v>
                </c:pt>
                <c:pt idx="1189">
                  <c:v>0.94397210799999998</c:v>
                </c:pt>
                <c:pt idx="1190">
                  <c:v>0.94818160400000062</c:v>
                </c:pt>
                <c:pt idx="1191">
                  <c:v>1.543684439</c:v>
                </c:pt>
                <c:pt idx="1192">
                  <c:v>1.609184835</c:v>
                </c:pt>
                <c:pt idx="1193">
                  <c:v>1.537460179</c:v>
                </c:pt>
                <c:pt idx="1194">
                  <c:v>0.53501571400000003</c:v>
                </c:pt>
                <c:pt idx="1195">
                  <c:v>0.41964121799999998</c:v>
                </c:pt>
                <c:pt idx="1196">
                  <c:v>0.41214762400000005</c:v>
                </c:pt>
                <c:pt idx="1197">
                  <c:v>0.40240595299999998</c:v>
                </c:pt>
                <c:pt idx="1198">
                  <c:v>0.39865915700000032</c:v>
                </c:pt>
                <c:pt idx="1199">
                  <c:v>0.38966684500000243</c:v>
                </c:pt>
                <c:pt idx="1200">
                  <c:v>0.38517068900000312</c:v>
                </c:pt>
                <c:pt idx="1201">
                  <c:v>0.37767709600000032</c:v>
                </c:pt>
                <c:pt idx="1202">
                  <c:v>0.37692773600000157</c:v>
                </c:pt>
                <c:pt idx="1203">
                  <c:v>0.36718606500000311</c:v>
                </c:pt>
                <c:pt idx="1204">
                  <c:v>0.36044183200000002</c:v>
                </c:pt>
                <c:pt idx="1205">
                  <c:v>0.35070015999999998</c:v>
                </c:pt>
                <c:pt idx="1206">
                  <c:v>0.34620400400000151</c:v>
                </c:pt>
                <c:pt idx="1207">
                  <c:v>1.5873116519999937</c:v>
                </c:pt>
                <c:pt idx="1208">
                  <c:v>1.8659644799999942</c:v>
                </c:pt>
                <c:pt idx="1209">
                  <c:v>1.5320362149999998</c:v>
                </c:pt>
                <c:pt idx="1210">
                  <c:v>1.23012576</c:v>
                </c:pt>
                <c:pt idx="1211">
                  <c:v>0.83098870800000002</c:v>
                </c:pt>
                <c:pt idx="1212">
                  <c:v>0.38681192700000278</c:v>
                </c:pt>
                <c:pt idx="1213">
                  <c:v>0.45842582100000157</c:v>
                </c:pt>
                <c:pt idx="1214">
                  <c:v>0.44602189700000272</c:v>
                </c:pt>
                <c:pt idx="1215">
                  <c:v>2.7336161209999998</c:v>
                </c:pt>
                <c:pt idx="1216">
                  <c:v>2.7498167390000003</c:v>
                </c:pt>
                <c:pt idx="1217">
                  <c:v>2.6784148890000004</c:v>
                </c:pt>
                <c:pt idx="1218">
                  <c:v>2.6611817440000216</c:v>
                </c:pt>
                <c:pt idx="1219">
                  <c:v>2.404560907</c:v>
                </c:pt>
                <c:pt idx="1220">
                  <c:v>2.1052977090000011</c:v>
                </c:pt>
                <c:pt idx="1221">
                  <c:v>2.0746133019999999</c:v>
                </c:pt>
                <c:pt idx="1222">
                  <c:v>2.0842345090000012</c:v>
                </c:pt>
                <c:pt idx="1223">
                  <c:v>0.74297308500000003</c:v>
                </c:pt>
                <c:pt idx="1224">
                  <c:v>0.39566171900000185</c:v>
                </c:pt>
                <c:pt idx="1225">
                  <c:v>0.38741876700000416</c:v>
                </c:pt>
                <c:pt idx="1226">
                  <c:v>0.37767709600000032</c:v>
                </c:pt>
                <c:pt idx="1227">
                  <c:v>0.37168222100000203</c:v>
                </c:pt>
                <c:pt idx="1228">
                  <c:v>0.36493798700000185</c:v>
                </c:pt>
                <c:pt idx="1229">
                  <c:v>1.7801919879999997</c:v>
                </c:pt>
                <c:pt idx="1230">
                  <c:v>1.6041648239999999</c:v>
                </c:pt>
                <c:pt idx="1231">
                  <c:v>4.9820623960000034</c:v>
                </c:pt>
                <c:pt idx="1232">
                  <c:v>6.5055396009999855</c:v>
                </c:pt>
                <c:pt idx="1233">
                  <c:v>5.1540797219999845</c:v>
                </c:pt>
                <c:pt idx="1234">
                  <c:v>4.3521866819999735</c:v>
                </c:pt>
                <c:pt idx="1235">
                  <c:v>3.5366737949999987</c:v>
                </c:pt>
                <c:pt idx="1236">
                  <c:v>0.503158455</c:v>
                </c:pt>
                <c:pt idx="1237">
                  <c:v>0.42488673300000318</c:v>
                </c:pt>
                <c:pt idx="1238">
                  <c:v>2.3607392810000012</c:v>
                </c:pt>
                <c:pt idx="1239">
                  <c:v>1.8957310769999998</c:v>
                </c:pt>
                <c:pt idx="1240">
                  <c:v>0.40240595299999998</c:v>
                </c:pt>
                <c:pt idx="1241">
                  <c:v>0.38517068900000312</c:v>
                </c:pt>
                <c:pt idx="1242">
                  <c:v>0.52305280300000001</c:v>
                </c:pt>
                <c:pt idx="1243">
                  <c:v>0.82955666099999958</c:v>
                </c:pt>
                <c:pt idx="1244">
                  <c:v>0.37168222100000203</c:v>
                </c:pt>
                <c:pt idx="1245">
                  <c:v>1.5672014719999998</c:v>
                </c:pt>
                <c:pt idx="1246">
                  <c:v>1.4217549019999998</c:v>
                </c:pt>
                <c:pt idx="1247">
                  <c:v>1.229687175</c:v>
                </c:pt>
                <c:pt idx="1248">
                  <c:v>1.9312255709999941</c:v>
                </c:pt>
                <c:pt idx="1249">
                  <c:v>2.0472409709999999</c:v>
                </c:pt>
                <c:pt idx="1250">
                  <c:v>2.0716749929999998</c:v>
                </c:pt>
                <c:pt idx="1251">
                  <c:v>2.0459011999999999</c:v>
                </c:pt>
                <c:pt idx="1252">
                  <c:v>2.0485737100000012</c:v>
                </c:pt>
                <c:pt idx="1253">
                  <c:v>1.579888408</c:v>
                </c:pt>
                <c:pt idx="1254">
                  <c:v>1.5062809779999999</c:v>
                </c:pt>
                <c:pt idx="1255">
                  <c:v>1.2843919129999939</c:v>
                </c:pt>
                <c:pt idx="1256">
                  <c:v>1.2548018899999998</c:v>
                </c:pt>
                <c:pt idx="1257">
                  <c:v>2.1380472899999998</c:v>
                </c:pt>
                <c:pt idx="1258">
                  <c:v>1.9338978859999911</c:v>
                </c:pt>
                <c:pt idx="1259">
                  <c:v>2.69461795</c:v>
                </c:pt>
                <c:pt idx="1260">
                  <c:v>2.9452381899999978</c:v>
                </c:pt>
                <c:pt idx="1261">
                  <c:v>2.9557739189999999</c:v>
                </c:pt>
                <c:pt idx="1262">
                  <c:v>2.9976288059999998</c:v>
                </c:pt>
                <c:pt idx="1263">
                  <c:v>2.8968488519999878</c:v>
                </c:pt>
                <c:pt idx="1264">
                  <c:v>2.4586616439999998</c:v>
                </c:pt>
                <c:pt idx="1265">
                  <c:v>2.4586616439999998</c:v>
                </c:pt>
                <c:pt idx="1266">
                  <c:v>1.0981027790000055</c:v>
                </c:pt>
                <c:pt idx="1267">
                  <c:v>0.94748283899999997</c:v>
                </c:pt>
                <c:pt idx="1268">
                  <c:v>1.6550506650000001</c:v>
                </c:pt>
                <c:pt idx="1269">
                  <c:v>1.5014259559999932</c:v>
                </c:pt>
                <c:pt idx="1270">
                  <c:v>1.5189411690000001</c:v>
                </c:pt>
                <c:pt idx="1271">
                  <c:v>1.3642901439999999</c:v>
                </c:pt>
                <c:pt idx="1272">
                  <c:v>0.76734832400000064</c:v>
                </c:pt>
                <c:pt idx="1273">
                  <c:v>0.70300194100000002</c:v>
                </c:pt>
                <c:pt idx="1274">
                  <c:v>0.69790036700000302</c:v>
                </c:pt>
                <c:pt idx="1275">
                  <c:v>0.70128166800000002</c:v>
                </c:pt>
                <c:pt idx="1276">
                  <c:v>0.37917581400000139</c:v>
                </c:pt>
                <c:pt idx="1277">
                  <c:v>0.37542901800000145</c:v>
                </c:pt>
                <c:pt idx="1278">
                  <c:v>0.36268990900000203</c:v>
                </c:pt>
                <c:pt idx="1279">
                  <c:v>0.35219887900000185</c:v>
                </c:pt>
                <c:pt idx="1280">
                  <c:v>0.35219887900000185</c:v>
                </c:pt>
                <c:pt idx="1281">
                  <c:v>0.98116331499999687</c:v>
                </c:pt>
                <c:pt idx="1282">
                  <c:v>0.49735260400000203</c:v>
                </c:pt>
                <c:pt idx="1283">
                  <c:v>0.35594567600000032</c:v>
                </c:pt>
                <c:pt idx="1284">
                  <c:v>0.34395592700000244</c:v>
                </c:pt>
                <c:pt idx="1285">
                  <c:v>0.32747002200000214</c:v>
                </c:pt>
                <c:pt idx="1286">
                  <c:v>1.1057436649999999</c:v>
                </c:pt>
                <c:pt idx="1287">
                  <c:v>2.2054240330000003</c:v>
                </c:pt>
                <c:pt idx="1288">
                  <c:v>2.0893664309999997</c:v>
                </c:pt>
                <c:pt idx="1289">
                  <c:v>1.9580621070000002</c:v>
                </c:pt>
                <c:pt idx="1290">
                  <c:v>1.9119825319999999</c:v>
                </c:pt>
                <c:pt idx="1291">
                  <c:v>0.47089189000000031</c:v>
                </c:pt>
                <c:pt idx="1292">
                  <c:v>0.33121681800000186</c:v>
                </c:pt>
                <c:pt idx="1293">
                  <c:v>7.4632660709999996</c:v>
                </c:pt>
                <c:pt idx="1294">
                  <c:v>1.0698927169999934</c:v>
                </c:pt>
                <c:pt idx="1295">
                  <c:v>0.86741644099999959</c:v>
                </c:pt>
                <c:pt idx="1296">
                  <c:v>3.04028001</c:v>
                </c:pt>
                <c:pt idx="1297">
                  <c:v>2.0416900760000001</c:v>
                </c:pt>
                <c:pt idx="1298">
                  <c:v>0.46628735600000004</c:v>
                </c:pt>
                <c:pt idx="1299">
                  <c:v>0.40690210900000157</c:v>
                </c:pt>
                <c:pt idx="1300">
                  <c:v>0.38741876700000416</c:v>
                </c:pt>
                <c:pt idx="1301">
                  <c:v>0.36718606500000311</c:v>
                </c:pt>
                <c:pt idx="1302">
                  <c:v>0.33721169300000203</c:v>
                </c:pt>
                <c:pt idx="1303">
                  <c:v>0.31847771000000186</c:v>
                </c:pt>
                <c:pt idx="1304">
                  <c:v>0.31323219500000032</c:v>
                </c:pt>
                <c:pt idx="1305">
                  <c:v>0.31248283500000318</c:v>
                </c:pt>
                <c:pt idx="1306">
                  <c:v>0.30498924200000038</c:v>
                </c:pt>
                <c:pt idx="1307">
                  <c:v>0.29974372700000002</c:v>
                </c:pt>
                <c:pt idx="1308">
                  <c:v>0.29449821200000031</c:v>
                </c:pt>
                <c:pt idx="1309">
                  <c:v>0.41825945399999997</c:v>
                </c:pt>
                <c:pt idx="1310">
                  <c:v>0.63965584300000577</c:v>
                </c:pt>
                <c:pt idx="1311">
                  <c:v>1.2440971750000001</c:v>
                </c:pt>
                <c:pt idx="1312">
                  <c:v>2.171259848</c:v>
                </c:pt>
                <c:pt idx="1313">
                  <c:v>1.9569326809999934</c:v>
                </c:pt>
                <c:pt idx="1314">
                  <c:v>0.38693003800000031</c:v>
                </c:pt>
                <c:pt idx="1315">
                  <c:v>0.29449821200000031</c:v>
                </c:pt>
                <c:pt idx="1316">
                  <c:v>0.39191492300000319</c:v>
                </c:pt>
                <c:pt idx="1317">
                  <c:v>0.72839710400000002</c:v>
                </c:pt>
                <c:pt idx="1318">
                  <c:v>0.47893432700000038</c:v>
                </c:pt>
                <c:pt idx="1319">
                  <c:v>0.29599693000000032</c:v>
                </c:pt>
                <c:pt idx="1320">
                  <c:v>0.293748852</c:v>
                </c:pt>
                <c:pt idx="1321">
                  <c:v>0.293748852</c:v>
                </c:pt>
                <c:pt idx="1322">
                  <c:v>0.293748852</c:v>
                </c:pt>
                <c:pt idx="1323">
                  <c:v>0.29000205600000001</c:v>
                </c:pt>
                <c:pt idx="1324">
                  <c:v>0.29449821200000031</c:v>
                </c:pt>
                <c:pt idx="1325">
                  <c:v>0.29599693000000032</c:v>
                </c:pt>
                <c:pt idx="1326">
                  <c:v>0.29599693000000032</c:v>
                </c:pt>
                <c:pt idx="1327">
                  <c:v>0.310984117000003</c:v>
                </c:pt>
                <c:pt idx="1328">
                  <c:v>0.30199180500000139</c:v>
                </c:pt>
                <c:pt idx="1329">
                  <c:v>0.29824500799999998</c:v>
                </c:pt>
                <c:pt idx="1330">
                  <c:v>0.28775397800000002</c:v>
                </c:pt>
                <c:pt idx="1331">
                  <c:v>0.32747002200000214</c:v>
                </c:pt>
                <c:pt idx="1332">
                  <c:v>2.2429889959999998</c:v>
                </c:pt>
                <c:pt idx="1333">
                  <c:v>2.0864511069999998</c:v>
                </c:pt>
                <c:pt idx="1334">
                  <c:v>0.35555650700000185</c:v>
                </c:pt>
                <c:pt idx="1335">
                  <c:v>0.35936913100000156</c:v>
                </c:pt>
                <c:pt idx="1336">
                  <c:v>0.3622486010000015</c:v>
                </c:pt>
                <c:pt idx="1337">
                  <c:v>1.4087205549999944</c:v>
                </c:pt>
                <c:pt idx="1338">
                  <c:v>1.222762468</c:v>
                </c:pt>
                <c:pt idx="1339">
                  <c:v>0.33291108100000266</c:v>
                </c:pt>
                <c:pt idx="1340">
                  <c:v>0.34336874900000308</c:v>
                </c:pt>
                <c:pt idx="1341">
                  <c:v>0.33624689700000243</c:v>
                </c:pt>
                <c:pt idx="1342">
                  <c:v>0.33414312400000001</c:v>
                </c:pt>
                <c:pt idx="1343">
                  <c:v>0.34633627900000308</c:v>
                </c:pt>
                <c:pt idx="1344">
                  <c:v>0.33977262000000191</c:v>
                </c:pt>
                <c:pt idx="1345">
                  <c:v>0.34284142000000151</c:v>
                </c:pt>
                <c:pt idx="1346">
                  <c:v>0.33508830800000278</c:v>
                </c:pt>
                <c:pt idx="1347">
                  <c:v>0.33626667000000254</c:v>
                </c:pt>
                <c:pt idx="1348">
                  <c:v>0.3439084650000041</c:v>
                </c:pt>
                <c:pt idx="1349">
                  <c:v>0.35078021500000156</c:v>
                </c:pt>
                <c:pt idx="1350">
                  <c:v>0.34388705900000244</c:v>
                </c:pt>
                <c:pt idx="1351">
                  <c:v>0.34951824200000203</c:v>
                </c:pt>
                <c:pt idx="1352">
                  <c:v>0.34432387800000319</c:v>
                </c:pt>
                <c:pt idx="1353">
                  <c:v>0.33375307400000032</c:v>
                </c:pt>
                <c:pt idx="1354">
                  <c:v>0.33735991800000203</c:v>
                </c:pt>
                <c:pt idx="1355">
                  <c:v>0.85846078399999959</c:v>
                </c:pt>
                <c:pt idx="1356">
                  <c:v>1.031379949</c:v>
                </c:pt>
                <c:pt idx="1357">
                  <c:v>0.33813117400000031</c:v>
                </c:pt>
                <c:pt idx="1358">
                  <c:v>0.68976158100000062</c:v>
                </c:pt>
                <c:pt idx="1359">
                  <c:v>1.1638348849999998</c:v>
                </c:pt>
                <c:pt idx="1360">
                  <c:v>0.57685602300000005</c:v>
                </c:pt>
                <c:pt idx="1361">
                  <c:v>0.35715449100000185</c:v>
                </c:pt>
                <c:pt idx="1362">
                  <c:v>0.33406230800000203</c:v>
                </c:pt>
                <c:pt idx="1363">
                  <c:v>0.35256877300000278</c:v>
                </c:pt>
                <c:pt idx="1364">
                  <c:v>1.3848092719999998</c:v>
                </c:pt>
                <c:pt idx="1365">
                  <c:v>0.31569372899999998</c:v>
                </c:pt>
                <c:pt idx="1366">
                  <c:v>1.047102558</c:v>
                </c:pt>
                <c:pt idx="1367">
                  <c:v>1.1695209479999944</c:v>
                </c:pt>
                <c:pt idx="1368">
                  <c:v>0.32890290100000319</c:v>
                </c:pt>
                <c:pt idx="1369">
                  <c:v>0.33094639300000311</c:v>
                </c:pt>
                <c:pt idx="1370">
                  <c:v>0.32782824900000318</c:v>
                </c:pt>
                <c:pt idx="1371">
                  <c:v>0.32616305000000001</c:v>
                </c:pt>
                <c:pt idx="1372">
                  <c:v>0.33048730000000243</c:v>
                </c:pt>
                <c:pt idx="1373">
                  <c:v>0.33177537800000156</c:v>
                </c:pt>
                <c:pt idx="1374">
                  <c:v>0.33844409600000214</c:v>
                </c:pt>
                <c:pt idx="1375">
                  <c:v>0.32641704000000032</c:v>
                </c:pt>
                <c:pt idx="1376">
                  <c:v>0.32695563400000038</c:v>
                </c:pt>
                <c:pt idx="1377">
                  <c:v>0.32652461700000318</c:v>
                </c:pt>
                <c:pt idx="1378">
                  <c:v>0.32704393600000031</c:v>
                </c:pt>
                <c:pt idx="1379">
                  <c:v>0.32701867900000353</c:v>
                </c:pt>
                <c:pt idx="1380">
                  <c:v>0.32883990500000243</c:v>
                </c:pt>
                <c:pt idx="1381">
                  <c:v>2.0544191809999997</c:v>
                </c:pt>
                <c:pt idx="1382">
                  <c:v>0.40344657900000214</c:v>
                </c:pt>
                <c:pt idx="1383">
                  <c:v>0.36005209300000185</c:v>
                </c:pt>
                <c:pt idx="1384">
                  <c:v>0.34535129600000203</c:v>
                </c:pt>
                <c:pt idx="1385">
                  <c:v>0.3426455290000015</c:v>
                </c:pt>
                <c:pt idx="1386">
                  <c:v>0.34439760200000175</c:v>
                </c:pt>
                <c:pt idx="1387">
                  <c:v>0.33876236500000312</c:v>
                </c:pt>
                <c:pt idx="1388">
                  <c:v>0.33999532000000032</c:v>
                </c:pt>
                <c:pt idx="1389">
                  <c:v>0.33855662100000278</c:v>
                </c:pt>
                <c:pt idx="1390">
                  <c:v>0.33734063700000277</c:v>
                </c:pt>
                <c:pt idx="1391">
                  <c:v>0.34079708300000133</c:v>
                </c:pt>
                <c:pt idx="1392">
                  <c:v>0.34488051200000308</c:v>
                </c:pt>
                <c:pt idx="1393">
                  <c:v>0.741939185</c:v>
                </c:pt>
                <c:pt idx="1394">
                  <c:v>0.83999663400000313</c:v>
                </c:pt>
                <c:pt idx="1395">
                  <c:v>1.2637438569999937</c:v>
                </c:pt>
                <c:pt idx="1396">
                  <c:v>1.26733582</c:v>
                </c:pt>
                <c:pt idx="1397">
                  <c:v>1.7619965169999996</c:v>
                </c:pt>
                <c:pt idx="1398">
                  <c:v>1.7002304210000081</c:v>
                </c:pt>
                <c:pt idx="1399">
                  <c:v>1.7378130260000058</c:v>
                </c:pt>
                <c:pt idx="1400">
                  <c:v>1.364333003</c:v>
                </c:pt>
                <c:pt idx="1401">
                  <c:v>1.2272608859999921</c:v>
                </c:pt>
                <c:pt idx="1402">
                  <c:v>0.69367519000000544</c:v>
                </c:pt>
                <c:pt idx="1403">
                  <c:v>0.31654309400000002</c:v>
                </c:pt>
                <c:pt idx="1404">
                  <c:v>0.57859866500000001</c:v>
                </c:pt>
                <c:pt idx="1405">
                  <c:v>0.953017114</c:v>
                </c:pt>
                <c:pt idx="1406">
                  <c:v>1.251406496999993</c:v>
                </c:pt>
                <c:pt idx="1407">
                  <c:v>1.456705621</c:v>
                </c:pt>
                <c:pt idx="1408">
                  <c:v>1.4503963449999937</c:v>
                </c:pt>
                <c:pt idx="1409">
                  <c:v>0.33349948600000157</c:v>
                </c:pt>
                <c:pt idx="1410">
                  <c:v>0.30049308600000002</c:v>
                </c:pt>
                <c:pt idx="1411">
                  <c:v>0.29824500799999998</c:v>
                </c:pt>
                <c:pt idx="1412">
                  <c:v>0.293748852</c:v>
                </c:pt>
                <c:pt idx="1413">
                  <c:v>0.29449821200000031</c:v>
                </c:pt>
                <c:pt idx="1414">
                  <c:v>0.29674629000000002</c:v>
                </c:pt>
                <c:pt idx="1415">
                  <c:v>0.35318928200000038</c:v>
                </c:pt>
                <c:pt idx="1416">
                  <c:v>0.39023331300000008</c:v>
                </c:pt>
                <c:pt idx="1417">
                  <c:v>0.39017227900000312</c:v>
                </c:pt>
                <c:pt idx="1418">
                  <c:v>2.1277237390000012</c:v>
                </c:pt>
                <c:pt idx="1419">
                  <c:v>1.804682817</c:v>
                </c:pt>
                <c:pt idx="1420">
                  <c:v>2.8917142730000003</c:v>
                </c:pt>
                <c:pt idx="1421">
                  <c:v>0.43099635000000008</c:v>
                </c:pt>
                <c:pt idx="1422">
                  <c:v>2.1550408029999999</c:v>
                </c:pt>
                <c:pt idx="1423">
                  <c:v>1.5878622709999937</c:v>
                </c:pt>
                <c:pt idx="1424">
                  <c:v>0.61535946200000347</c:v>
                </c:pt>
                <c:pt idx="1425">
                  <c:v>0.60147589500000065</c:v>
                </c:pt>
                <c:pt idx="1426">
                  <c:v>0.34370267400000243</c:v>
                </c:pt>
                <c:pt idx="1427">
                  <c:v>0.29449821200000031</c:v>
                </c:pt>
                <c:pt idx="1428">
                  <c:v>0.29824500799999998</c:v>
                </c:pt>
                <c:pt idx="1429">
                  <c:v>0.293748852</c:v>
                </c:pt>
                <c:pt idx="1430">
                  <c:v>1.0217483499999978</c:v>
                </c:pt>
                <c:pt idx="1431">
                  <c:v>0.45851979200000031</c:v>
                </c:pt>
                <c:pt idx="1432">
                  <c:v>0.39734176300000318</c:v>
                </c:pt>
                <c:pt idx="1433">
                  <c:v>0.38593235200000031</c:v>
                </c:pt>
                <c:pt idx="1434">
                  <c:v>0.38754532500000038</c:v>
                </c:pt>
                <c:pt idx="1435">
                  <c:v>0.36252189700000237</c:v>
                </c:pt>
                <c:pt idx="1436">
                  <c:v>0.35936913100000156</c:v>
                </c:pt>
                <c:pt idx="1437">
                  <c:v>0.35897273200000185</c:v>
                </c:pt>
                <c:pt idx="1438">
                  <c:v>0.36994506400000032</c:v>
                </c:pt>
                <c:pt idx="1439">
                  <c:v>0.36930229300000289</c:v>
                </c:pt>
                <c:pt idx="1440">
                  <c:v>0.34584171200000174</c:v>
                </c:pt>
                <c:pt idx="1441">
                  <c:v>0.32713736600000032</c:v>
                </c:pt>
                <c:pt idx="1442">
                  <c:v>0.32662011300000243</c:v>
                </c:pt>
                <c:pt idx="1443">
                  <c:v>0.32485759300000278</c:v>
                </c:pt>
                <c:pt idx="1444">
                  <c:v>0.33087183600000203</c:v>
                </c:pt>
                <c:pt idx="1445">
                  <c:v>0.33298271900000392</c:v>
                </c:pt>
                <c:pt idx="1446">
                  <c:v>0.33098856500000418</c:v>
                </c:pt>
                <c:pt idx="1447">
                  <c:v>0.32948687900000417</c:v>
                </c:pt>
                <c:pt idx="1448">
                  <c:v>0.33206099500000319</c:v>
                </c:pt>
                <c:pt idx="1449">
                  <c:v>0.81837830899999997</c:v>
                </c:pt>
                <c:pt idx="1450">
                  <c:v>1.0326692279999921</c:v>
                </c:pt>
                <c:pt idx="1451">
                  <c:v>1.4237635939999895</c:v>
                </c:pt>
                <c:pt idx="1452">
                  <c:v>1.5275037599999932</c:v>
                </c:pt>
                <c:pt idx="1453">
                  <c:v>1.6933700290000062</c:v>
                </c:pt>
                <c:pt idx="1454">
                  <c:v>2.7175201360000001</c:v>
                </c:pt>
                <c:pt idx="1455">
                  <c:v>2.8937032420000111</c:v>
                </c:pt>
                <c:pt idx="1456">
                  <c:v>3.2609175470000267</c:v>
                </c:pt>
                <c:pt idx="1457">
                  <c:v>2.4792236989999998</c:v>
                </c:pt>
                <c:pt idx="1458">
                  <c:v>2.2780251809999998</c:v>
                </c:pt>
                <c:pt idx="1459">
                  <c:v>2.090376783</c:v>
                </c:pt>
                <c:pt idx="1460">
                  <c:v>2.025910347000011</c:v>
                </c:pt>
                <c:pt idx="1461">
                  <c:v>0.34849651400000203</c:v>
                </c:pt>
                <c:pt idx="1462">
                  <c:v>0.31248283500000318</c:v>
                </c:pt>
                <c:pt idx="1463">
                  <c:v>0.30049308600000002</c:v>
                </c:pt>
                <c:pt idx="1464">
                  <c:v>0.59649001600000395</c:v>
                </c:pt>
                <c:pt idx="1465">
                  <c:v>2.8797280049999987</c:v>
                </c:pt>
                <c:pt idx="1466">
                  <c:v>3.1413033010000002</c:v>
                </c:pt>
                <c:pt idx="1467">
                  <c:v>1.442244651999993</c:v>
                </c:pt>
                <c:pt idx="1468">
                  <c:v>1.441230526</c:v>
                </c:pt>
                <c:pt idx="1469">
                  <c:v>0.37990815200000139</c:v>
                </c:pt>
                <c:pt idx="1470">
                  <c:v>0.30423988300000032</c:v>
                </c:pt>
                <c:pt idx="1471">
                  <c:v>0.29974372700000002</c:v>
                </c:pt>
                <c:pt idx="1472">
                  <c:v>0.30049308600000002</c:v>
                </c:pt>
                <c:pt idx="1473">
                  <c:v>0.49638621300000313</c:v>
                </c:pt>
                <c:pt idx="1474">
                  <c:v>0.37877577700000203</c:v>
                </c:pt>
                <c:pt idx="1475">
                  <c:v>1.5576157390000001</c:v>
                </c:pt>
                <c:pt idx="1476">
                  <c:v>1.8452926669999998</c:v>
                </c:pt>
                <c:pt idx="1477">
                  <c:v>1.7406322270000001</c:v>
                </c:pt>
                <c:pt idx="1478">
                  <c:v>0.5665937559999995</c:v>
                </c:pt>
                <c:pt idx="1479">
                  <c:v>0.38631215700000243</c:v>
                </c:pt>
                <c:pt idx="1480">
                  <c:v>0.29824500799999998</c:v>
                </c:pt>
                <c:pt idx="1481">
                  <c:v>0.78751664299999957</c:v>
                </c:pt>
                <c:pt idx="1482">
                  <c:v>2.7026149670000001</c:v>
                </c:pt>
                <c:pt idx="1483">
                  <c:v>0.76896808300000064</c:v>
                </c:pt>
                <c:pt idx="1484">
                  <c:v>0.79075465800000277</c:v>
                </c:pt>
                <c:pt idx="1485">
                  <c:v>0.68317629200000396</c:v>
                </c:pt>
                <c:pt idx="1486">
                  <c:v>6.9992357309999997</c:v>
                </c:pt>
                <c:pt idx="1487">
                  <c:v>3.5472701820000001</c:v>
                </c:pt>
                <c:pt idx="1488">
                  <c:v>3.3702352989999995</c:v>
                </c:pt>
                <c:pt idx="1489">
                  <c:v>0.79966679600000001</c:v>
                </c:pt>
                <c:pt idx="1490">
                  <c:v>0.46460277700000185</c:v>
                </c:pt>
                <c:pt idx="1491">
                  <c:v>0.34770272300000243</c:v>
                </c:pt>
                <c:pt idx="1492">
                  <c:v>0.29824500799999998</c:v>
                </c:pt>
                <c:pt idx="1493">
                  <c:v>0.30049308600000002</c:v>
                </c:pt>
                <c:pt idx="1494">
                  <c:v>0.29974372700000002</c:v>
                </c:pt>
                <c:pt idx="1495">
                  <c:v>0.29824500799999998</c:v>
                </c:pt>
                <c:pt idx="1496">
                  <c:v>0.29974372700000002</c:v>
                </c:pt>
                <c:pt idx="1497">
                  <c:v>0.29449821200000031</c:v>
                </c:pt>
                <c:pt idx="1498">
                  <c:v>0.45710918299999997</c:v>
                </c:pt>
                <c:pt idx="1499">
                  <c:v>0.63985849100000358</c:v>
                </c:pt>
                <c:pt idx="1500">
                  <c:v>1.3422559840000094</c:v>
                </c:pt>
                <c:pt idx="1501">
                  <c:v>1.527583173</c:v>
                </c:pt>
                <c:pt idx="1502">
                  <c:v>0.79203299899999957</c:v>
                </c:pt>
                <c:pt idx="1503">
                  <c:v>0.65311159700000065</c:v>
                </c:pt>
                <c:pt idx="1504">
                  <c:v>1.605609965</c:v>
                </c:pt>
                <c:pt idx="1505">
                  <c:v>2.2831398340000111</c:v>
                </c:pt>
                <c:pt idx="1506">
                  <c:v>3.0165467139999977</c:v>
                </c:pt>
                <c:pt idx="1507">
                  <c:v>3.6734686609999998</c:v>
                </c:pt>
                <c:pt idx="1508">
                  <c:v>3.6360090389999993</c:v>
                </c:pt>
                <c:pt idx="1509">
                  <c:v>2.3671177020000216</c:v>
                </c:pt>
                <c:pt idx="1510">
                  <c:v>1.4472581769999999</c:v>
                </c:pt>
                <c:pt idx="1511">
                  <c:v>0.33987438800000319</c:v>
                </c:pt>
                <c:pt idx="1512">
                  <c:v>1.099376133</c:v>
                </c:pt>
                <c:pt idx="1513">
                  <c:v>1.012839534</c:v>
                </c:pt>
                <c:pt idx="1514">
                  <c:v>0.35992840000000226</c:v>
                </c:pt>
                <c:pt idx="1515">
                  <c:v>0.29449821200000031</c:v>
                </c:pt>
                <c:pt idx="1516">
                  <c:v>0.29674629000000002</c:v>
                </c:pt>
                <c:pt idx="1517">
                  <c:v>0.29674629000000002</c:v>
                </c:pt>
                <c:pt idx="1518">
                  <c:v>0.293748852</c:v>
                </c:pt>
                <c:pt idx="1519">
                  <c:v>0.29000205600000001</c:v>
                </c:pt>
                <c:pt idx="1520">
                  <c:v>0.29150077400000185</c:v>
                </c:pt>
                <c:pt idx="1521">
                  <c:v>0.31023475700000008</c:v>
                </c:pt>
                <c:pt idx="1522">
                  <c:v>0.30498924200000038</c:v>
                </c:pt>
                <c:pt idx="1523">
                  <c:v>0.30423988300000032</c:v>
                </c:pt>
                <c:pt idx="1524">
                  <c:v>0.38521277600000203</c:v>
                </c:pt>
                <c:pt idx="1525">
                  <c:v>0.38371912000000002</c:v>
                </c:pt>
                <c:pt idx="1526">
                  <c:v>0.38931335900000197</c:v>
                </c:pt>
                <c:pt idx="1527">
                  <c:v>0.39255928800000156</c:v>
                </c:pt>
                <c:pt idx="1528">
                  <c:v>0.3968043610000041</c:v>
                </c:pt>
                <c:pt idx="1529">
                  <c:v>0.39157790200000203</c:v>
                </c:pt>
                <c:pt idx="1530">
                  <c:v>0.39379989700000156</c:v>
                </c:pt>
                <c:pt idx="1531">
                  <c:v>0.37850266700000318</c:v>
                </c:pt>
                <c:pt idx="1532">
                  <c:v>0.35886277600000255</c:v>
                </c:pt>
                <c:pt idx="1533">
                  <c:v>0.37213265099999998</c:v>
                </c:pt>
                <c:pt idx="1534">
                  <c:v>0.34843143400000032</c:v>
                </c:pt>
                <c:pt idx="1535">
                  <c:v>0.34668148500000306</c:v>
                </c:pt>
                <c:pt idx="1536">
                  <c:v>0.40715170299999998</c:v>
                </c:pt>
                <c:pt idx="1537">
                  <c:v>0.33410969400000157</c:v>
                </c:pt>
                <c:pt idx="1538">
                  <c:v>0.82041645099999949</c:v>
                </c:pt>
                <c:pt idx="1539">
                  <c:v>0.76852507300000406</c:v>
                </c:pt>
                <c:pt idx="1540">
                  <c:v>0.77352681000000012</c:v>
                </c:pt>
                <c:pt idx="1541">
                  <c:v>0.80309970300000277</c:v>
                </c:pt>
                <c:pt idx="1542">
                  <c:v>1.5383598340000062</c:v>
                </c:pt>
                <c:pt idx="1543">
                  <c:v>1.4816838369999998</c:v>
                </c:pt>
                <c:pt idx="1544">
                  <c:v>1.5103483919999998</c:v>
                </c:pt>
                <c:pt idx="1545">
                  <c:v>1.47613785</c:v>
                </c:pt>
                <c:pt idx="1546">
                  <c:v>1.4016388769999937</c:v>
                </c:pt>
                <c:pt idx="1547">
                  <c:v>1.018062233</c:v>
                </c:pt>
                <c:pt idx="1548">
                  <c:v>1.7296173889999997</c:v>
                </c:pt>
                <c:pt idx="1549">
                  <c:v>2.2181300150000012</c:v>
                </c:pt>
                <c:pt idx="1550">
                  <c:v>2.0543167160000002</c:v>
                </c:pt>
                <c:pt idx="1551">
                  <c:v>1.6852722309999999</c:v>
                </c:pt>
                <c:pt idx="1552">
                  <c:v>1.3516622409999932</c:v>
                </c:pt>
                <c:pt idx="1553">
                  <c:v>1.023933129</c:v>
                </c:pt>
                <c:pt idx="1554">
                  <c:v>0.93509885500000312</c:v>
                </c:pt>
                <c:pt idx="1555">
                  <c:v>0.98297291200000003</c:v>
                </c:pt>
                <c:pt idx="1556">
                  <c:v>1.858031451</c:v>
                </c:pt>
                <c:pt idx="1557">
                  <c:v>2.3840347420000216</c:v>
                </c:pt>
                <c:pt idx="1558">
                  <c:v>2.3711194149999977</c:v>
                </c:pt>
                <c:pt idx="1559">
                  <c:v>0.94374315099999995</c:v>
                </c:pt>
                <c:pt idx="1560">
                  <c:v>0.34787377100000411</c:v>
                </c:pt>
                <c:pt idx="1561">
                  <c:v>0.30049308600000002</c:v>
                </c:pt>
                <c:pt idx="1562">
                  <c:v>0.76509586300000498</c:v>
                </c:pt>
                <c:pt idx="1563">
                  <c:v>3.024373636</c:v>
                </c:pt>
                <c:pt idx="1564">
                  <c:v>0.81296043799999995</c:v>
                </c:pt>
                <c:pt idx="1565">
                  <c:v>1.3469724750000001</c:v>
                </c:pt>
                <c:pt idx="1566">
                  <c:v>3.03571108</c:v>
                </c:pt>
                <c:pt idx="1567">
                  <c:v>4.0723104120000002</c:v>
                </c:pt>
                <c:pt idx="1568">
                  <c:v>0.52363312499999959</c:v>
                </c:pt>
                <c:pt idx="1569">
                  <c:v>0.39649905800000002</c:v>
                </c:pt>
                <c:pt idx="1570">
                  <c:v>0.29974372700000002</c:v>
                </c:pt>
                <c:pt idx="1571">
                  <c:v>3.2865218960000129</c:v>
                </c:pt>
                <c:pt idx="1572">
                  <c:v>0.73051615099999956</c:v>
                </c:pt>
                <c:pt idx="1573">
                  <c:v>1.1894971729999999</c:v>
                </c:pt>
                <c:pt idx="1574">
                  <c:v>1.1752199620000001</c:v>
                </c:pt>
                <c:pt idx="1575">
                  <c:v>1.3454205619999999</c:v>
                </c:pt>
                <c:pt idx="1576">
                  <c:v>2.7952524859999968</c:v>
                </c:pt>
                <c:pt idx="1577">
                  <c:v>3.124563824</c:v>
                </c:pt>
                <c:pt idx="1578">
                  <c:v>3.9999683439999987</c:v>
                </c:pt>
                <c:pt idx="1579">
                  <c:v>0.45142107300000156</c:v>
                </c:pt>
                <c:pt idx="1580">
                  <c:v>0.32597130300000243</c:v>
                </c:pt>
                <c:pt idx="1581">
                  <c:v>0.31248283500000318</c:v>
                </c:pt>
                <c:pt idx="1582">
                  <c:v>0.30199180500000139</c:v>
                </c:pt>
                <c:pt idx="1583">
                  <c:v>0.30423988300000032</c:v>
                </c:pt>
                <c:pt idx="1584">
                  <c:v>0.30049308600000002</c:v>
                </c:pt>
                <c:pt idx="1585">
                  <c:v>0.29599693000000032</c:v>
                </c:pt>
                <c:pt idx="1586">
                  <c:v>0.32147514700000185</c:v>
                </c:pt>
                <c:pt idx="1587">
                  <c:v>0.30049308600000002</c:v>
                </c:pt>
                <c:pt idx="1588">
                  <c:v>0.29824500799999998</c:v>
                </c:pt>
                <c:pt idx="1589">
                  <c:v>0.29674629000000002</c:v>
                </c:pt>
                <c:pt idx="1590">
                  <c:v>0.29974372700000002</c:v>
                </c:pt>
                <c:pt idx="1591">
                  <c:v>3.4917564539999977</c:v>
                </c:pt>
                <c:pt idx="1592">
                  <c:v>0.89234418300000062</c:v>
                </c:pt>
                <c:pt idx="1593">
                  <c:v>0.45650005700000001</c:v>
                </c:pt>
                <c:pt idx="1594">
                  <c:v>0.29225013400000005</c:v>
                </c:pt>
                <c:pt idx="1595">
                  <c:v>0.41664378000000002</c:v>
                </c:pt>
                <c:pt idx="1596">
                  <c:v>0.78494078</c:v>
                </c:pt>
                <c:pt idx="1597">
                  <c:v>0.42900378400000139</c:v>
                </c:pt>
                <c:pt idx="1598">
                  <c:v>0.29150077400000185</c:v>
                </c:pt>
                <c:pt idx="1599">
                  <c:v>1.4242360459999932</c:v>
                </c:pt>
                <c:pt idx="1600">
                  <c:v>0.43738077300000416</c:v>
                </c:pt>
                <c:pt idx="1601">
                  <c:v>0.293748852</c:v>
                </c:pt>
                <c:pt idx="1602">
                  <c:v>0.43088160700000278</c:v>
                </c:pt>
                <c:pt idx="1603">
                  <c:v>0.40291295300000185</c:v>
                </c:pt>
                <c:pt idx="1604">
                  <c:v>0.39205091000000203</c:v>
                </c:pt>
                <c:pt idx="1605">
                  <c:v>0.38608937700000312</c:v>
                </c:pt>
                <c:pt idx="1606">
                  <c:v>0.3856290450000015</c:v>
                </c:pt>
                <c:pt idx="1607">
                  <c:v>0.38971330600000031</c:v>
                </c:pt>
                <c:pt idx="1608">
                  <c:v>0.39160769100000203</c:v>
                </c:pt>
                <c:pt idx="1609">
                  <c:v>0.37322034900000156</c:v>
                </c:pt>
                <c:pt idx="1610">
                  <c:v>0.36235500600000031</c:v>
                </c:pt>
                <c:pt idx="1611">
                  <c:v>0.36334748400000139</c:v>
                </c:pt>
                <c:pt idx="1612">
                  <c:v>0.36684728900000185</c:v>
                </c:pt>
                <c:pt idx="1613">
                  <c:v>0.36764691900000185</c:v>
                </c:pt>
                <c:pt idx="1614">
                  <c:v>0.36436694900000255</c:v>
                </c:pt>
                <c:pt idx="1615">
                  <c:v>0.36696130900000157</c:v>
                </c:pt>
                <c:pt idx="1616">
                  <c:v>0.36708681200000243</c:v>
                </c:pt>
                <c:pt idx="1617">
                  <c:v>0.36475063000000002</c:v>
                </c:pt>
                <c:pt idx="1618">
                  <c:v>0.36595213700000156</c:v>
                </c:pt>
                <c:pt idx="1619">
                  <c:v>0.36301025700000139</c:v>
                </c:pt>
                <c:pt idx="1620">
                  <c:v>0.356695543</c:v>
                </c:pt>
                <c:pt idx="1621">
                  <c:v>0.36258349100000203</c:v>
                </c:pt>
                <c:pt idx="1622">
                  <c:v>0.36359608500000157</c:v>
                </c:pt>
                <c:pt idx="1623">
                  <c:v>0.36384450500000243</c:v>
                </c:pt>
                <c:pt idx="1624">
                  <c:v>0.36120138600000001</c:v>
                </c:pt>
                <c:pt idx="1625">
                  <c:v>0.36296316200000156</c:v>
                </c:pt>
                <c:pt idx="1626">
                  <c:v>0.36229045799999998</c:v>
                </c:pt>
                <c:pt idx="1627">
                  <c:v>0.36785434500000214</c:v>
                </c:pt>
                <c:pt idx="1628">
                  <c:v>0.85262684900000063</c:v>
                </c:pt>
                <c:pt idx="1629">
                  <c:v>0.90987049900000005</c:v>
                </c:pt>
                <c:pt idx="1630">
                  <c:v>1.0925440230000001</c:v>
                </c:pt>
                <c:pt idx="1631">
                  <c:v>0.32954632400000139</c:v>
                </c:pt>
                <c:pt idx="1632">
                  <c:v>2.6296841410000011</c:v>
                </c:pt>
                <c:pt idx="1633">
                  <c:v>2.0930811929999997</c:v>
                </c:pt>
                <c:pt idx="1634">
                  <c:v>1.0662087519999999</c:v>
                </c:pt>
                <c:pt idx="1635">
                  <c:v>1.0152737699999999</c:v>
                </c:pt>
                <c:pt idx="1636">
                  <c:v>1.0001155090000062</c:v>
                </c:pt>
                <c:pt idx="1637">
                  <c:v>0.99621711699999949</c:v>
                </c:pt>
                <c:pt idx="1638">
                  <c:v>1.0056434399999998</c:v>
                </c:pt>
                <c:pt idx="1639">
                  <c:v>1.0084023099999999</c:v>
                </c:pt>
                <c:pt idx="1640">
                  <c:v>1.0138212409999861</c:v>
                </c:pt>
                <c:pt idx="1641">
                  <c:v>0.99113791999999956</c:v>
                </c:pt>
                <c:pt idx="1642">
                  <c:v>0.96571317099999998</c:v>
                </c:pt>
                <c:pt idx="1643">
                  <c:v>3.8155866399999967</c:v>
                </c:pt>
                <c:pt idx="1644">
                  <c:v>2.1398162349999987</c:v>
                </c:pt>
                <c:pt idx="1645">
                  <c:v>1.8256045599999944</c:v>
                </c:pt>
                <c:pt idx="1646">
                  <c:v>1.5931895309999999</c:v>
                </c:pt>
                <c:pt idx="1647">
                  <c:v>1.5134832169999934</c:v>
                </c:pt>
                <c:pt idx="1648">
                  <c:v>1.4900687369999999</c:v>
                </c:pt>
                <c:pt idx="1649">
                  <c:v>4.2912486160000034</c:v>
                </c:pt>
                <c:pt idx="1650">
                  <c:v>5.8152385979999845</c:v>
                </c:pt>
                <c:pt idx="1651">
                  <c:v>5.8549565059999651</c:v>
                </c:pt>
                <c:pt idx="1652">
                  <c:v>0.83894796599999999</c:v>
                </c:pt>
                <c:pt idx="1653">
                  <c:v>0.47584316600000032</c:v>
                </c:pt>
                <c:pt idx="1654">
                  <c:v>0.43612712300000156</c:v>
                </c:pt>
                <c:pt idx="1655">
                  <c:v>0.39416300100000157</c:v>
                </c:pt>
                <c:pt idx="1656">
                  <c:v>0.36044183200000002</c:v>
                </c:pt>
                <c:pt idx="1657">
                  <c:v>0.33945977100000313</c:v>
                </c:pt>
                <c:pt idx="1658">
                  <c:v>0.32147514700000185</c:v>
                </c:pt>
                <c:pt idx="1659">
                  <c:v>1.585304289999993</c:v>
                </c:pt>
                <c:pt idx="1660">
                  <c:v>0.45075322699999976</c:v>
                </c:pt>
                <c:pt idx="1661">
                  <c:v>0.30274116400000001</c:v>
                </c:pt>
                <c:pt idx="1662">
                  <c:v>0.29674629000000002</c:v>
                </c:pt>
                <c:pt idx="1663">
                  <c:v>0.29449821200000031</c:v>
                </c:pt>
                <c:pt idx="1664">
                  <c:v>0.29824500799999998</c:v>
                </c:pt>
                <c:pt idx="1665">
                  <c:v>3.8864244839999977</c:v>
                </c:pt>
                <c:pt idx="1666">
                  <c:v>4.1209575559999632</c:v>
                </c:pt>
                <c:pt idx="1667">
                  <c:v>2.629801928</c:v>
                </c:pt>
                <c:pt idx="1668">
                  <c:v>0.45437388400000156</c:v>
                </c:pt>
                <c:pt idx="1669">
                  <c:v>0.30648796100000336</c:v>
                </c:pt>
                <c:pt idx="1670">
                  <c:v>0.29974372700000002</c:v>
                </c:pt>
                <c:pt idx="1671">
                  <c:v>3.4452706449999999</c:v>
                </c:pt>
                <c:pt idx="1672">
                  <c:v>0.71372129900000358</c:v>
                </c:pt>
                <c:pt idx="1673">
                  <c:v>0.38916523000000008</c:v>
                </c:pt>
                <c:pt idx="1674">
                  <c:v>0.30199180500000139</c:v>
                </c:pt>
                <c:pt idx="1675">
                  <c:v>0.30199180500000139</c:v>
                </c:pt>
                <c:pt idx="1676">
                  <c:v>0.29974372700000002</c:v>
                </c:pt>
                <c:pt idx="1677">
                  <c:v>0.29974372700000002</c:v>
                </c:pt>
                <c:pt idx="1678">
                  <c:v>0.29974372700000002</c:v>
                </c:pt>
                <c:pt idx="1679">
                  <c:v>0.29449821200000031</c:v>
                </c:pt>
                <c:pt idx="1680">
                  <c:v>0.29599693000000032</c:v>
                </c:pt>
                <c:pt idx="1681">
                  <c:v>0.29824500799999998</c:v>
                </c:pt>
                <c:pt idx="1682">
                  <c:v>1.0599859869999999</c:v>
                </c:pt>
                <c:pt idx="1683">
                  <c:v>1.0101801490000055</c:v>
                </c:pt>
                <c:pt idx="1684">
                  <c:v>1.0166915119999944</c:v>
                </c:pt>
                <c:pt idx="1685">
                  <c:v>0.39602456100000416</c:v>
                </c:pt>
                <c:pt idx="1686">
                  <c:v>0.30423988300000032</c:v>
                </c:pt>
                <c:pt idx="1687">
                  <c:v>0.30199180500000139</c:v>
                </c:pt>
                <c:pt idx="1688">
                  <c:v>0.29824500799999998</c:v>
                </c:pt>
                <c:pt idx="1689">
                  <c:v>0.29674629000000002</c:v>
                </c:pt>
                <c:pt idx="1690">
                  <c:v>0.30274116400000001</c:v>
                </c:pt>
                <c:pt idx="1691">
                  <c:v>0.29449821200000031</c:v>
                </c:pt>
                <c:pt idx="1692">
                  <c:v>2.2594353849999997</c:v>
                </c:pt>
                <c:pt idx="1693">
                  <c:v>0.40838880400000255</c:v>
                </c:pt>
                <c:pt idx="1694">
                  <c:v>0.39516304500000032</c:v>
                </c:pt>
                <c:pt idx="1695">
                  <c:v>0.36945909700000162</c:v>
                </c:pt>
                <c:pt idx="1696">
                  <c:v>0.36883705500000002</c:v>
                </c:pt>
                <c:pt idx="1697">
                  <c:v>0.36958375800000032</c:v>
                </c:pt>
                <c:pt idx="1698">
                  <c:v>0.36386704700000139</c:v>
                </c:pt>
                <c:pt idx="1699">
                  <c:v>0.56558468099999959</c:v>
                </c:pt>
                <c:pt idx="1700">
                  <c:v>0.36113423500000008</c:v>
                </c:pt>
                <c:pt idx="1701">
                  <c:v>0.35800200000000032</c:v>
                </c:pt>
                <c:pt idx="1702">
                  <c:v>1.0441015690000055</c:v>
                </c:pt>
                <c:pt idx="1703">
                  <c:v>2.7013477090000002</c:v>
                </c:pt>
                <c:pt idx="1704">
                  <c:v>4.2134685659999995</c:v>
                </c:pt>
                <c:pt idx="1705">
                  <c:v>10.53693782</c:v>
                </c:pt>
                <c:pt idx="1706">
                  <c:v>4.481119852</c:v>
                </c:pt>
                <c:pt idx="1707">
                  <c:v>2.9401099660000001</c:v>
                </c:pt>
                <c:pt idx="1708">
                  <c:v>1.681905636</c:v>
                </c:pt>
                <c:pt idx="1709">
                  <c:v>2.3879802300000001</c:v>
                </c:pt>
                <c:pt idx="1710">
                  <c:v>1.9703790310000002</c:v>
                </c:pt>
                <c:pt idx="1711">
                  <c:v>0.53262303600000371</c:v>
                </c:pt>
                <c:pt idx="1712">
                  <c:v>0.29974372700000002</c:v>
                </c:pt>
                <c:pt idx="1713">
                  <c:v>0.30049308600000002</c:v>
                </c:pt>
                <c:pt idx="1714">
                  <c:v>0.30423988300000032</c:v>
                </c:pt>
                <c:pt idx="1715">
                  <c:v>0.30274116400000001</c:v>
                </c:pt>
                <c:pt idx="1716">
                  <c:v>0.30049308600000002</c:v>
                </c:pt>
                <c:pt idx="1717">
                  <c:v>0.30498924200000038</c:v>
                </c:pt>
                <c:pt idx="1718">
                  <c:v>0.29974372700000002</c:v>
                </c:pt>
                <c:pt idx="1719">
                  <c:v>0.30199180500000139</c:v>
                </c:pt>
                <c:pt idx="1720">
                  <c:v>0.30498924200000038</c:v>
                </c:pt>
                <c:pt idx="1721">
                  <c:v>0.30498924200000038</c:v>
                </c:pt>
                <c:pt idx="1722">
                  <c:v>0.30423988300000032</c:v>
                </c:pt>
                <c:pt idx="1723">
                  <c:v>0.38485564500000186</c:v>
                </c:pt>
                <c:pt idx="1724">
                  <c:v>0.38668042900000255</c:v>
                </c:pt>
                <c:pt idx="1725">
                  <c:v>0.39493956000000185</c:v>
                </c:pt>
                <c:pt idx="1726">
                  <c:v>0.39652419000000277</c:v>
                </c:pt>
                <c:pt idx="1727">
                  <c:v>0.39889044200000157</c:v>
                </c:pt>
                <c:pt idx="1728">
                  <c:v>0.39531819200000312</c:v>
                </c:pt>
                <c:pt idx="1729">
                  <c:v>0.39889044200000157</c:v>
                </c:pt>
                <c:pt idx="1730">
                  <c:v>0.38510290200000186</c:v>
                </c:pt>
                <c:pt idx="1731">
                  <c:v>0.36795228400000185</c:v>
                </c:pt>
                <c:pt idx="1732">
                  <c:v>0.37200124400000001</c:v>
                </c:pt>
                <c:pt idx="1733">
                  <c:v>0.37039650700000243</c:v>
                </c:pt>
                <c:pt idx="1734">
                  <c:v>0.38173499400000038</c:v>
                </c:pt>
                <c:pt idx="1735">
                  <c:v>0.38493112500000032</c:v>
                </c:pt>
                <c:pt idx="1736">
                  <c:v>0.38304039500000203</c:v>
                </c:pt>
                <c:pt idx="1737">
                  <c:v>0.37317376100000255</c:v>
                </c:pt>
                <c:pt idx="1738">
                  <c:v>0.37083607200000185</c:v>
                </c:pt>
                <c:pt idx="1739">
                  <c:v>0.36798313600000032</c:v>
                </c:pt>
                <c:pt idx="1740">
                  <c:v>0.37654853700000185</c:v>
                </c:pt>
                <c:pt idx="1741">
                  <c:v>0.37268795200000032</c:v>
                </c:pt>
                <c:pt idx="1742">
                  <c:v>0.36456911400000008</c:v>
                </c:pt>
                <c:pt idx="1743">
                  <c:v>0.36655176000000156</c:v>
                </c:pt>
                <c:pt idx="1744">
                  <c:v>0.36186302900000139</c:v>
                </c:pt>
                <c:pt idx="1745">
                  <c:v>0.36206789800000139</c:v>
                </c:pt>
                <c:pt idx="1746">
                  <c:v>0.35367609200000139</c:v>
                </c:pt>
                <c:pt idx="1747">
                  <c:v>0.35019646800000032</c:v>
                </c:pt>
                <c:pt idx="1748">
                  <c:v>0.35197235700000157</c:v>
                </c:pt>
                <c:pt idx="1749">
                  <c:v>0.35115798300000156</c:v>
                </c:pt>
                <c:pt idx="1750">
                  <c:v>0.35081930300000214</c:v>
                </c:pt>
                <c:pt idx="1751">
                  <c:v>0.49786488800000311</c:v>
                </c:pt>
                <c:pt idx="1752">
                  <c:v>0.33843898300000319</c:v>
                </c:pt>
                <c:pt idx="1753">
                  <c:v>0.35816758600000032</c:v>
                </c:pt>
                <c:pt idx="1754">
                  <c:v>0.3468414300000015</c:v>
                </c:pt>
                <c:pt idx="1755">
                  <c:v>0.34319950300000174</c:v>
                </c:pt>
                <c:pt idx="1756">
                  <c:v>0.34286895800000272</c:v>
                </c:pt>
                <c:pt idx="1757">
                  <c:v>0.34468791900000301</c:v>
                </c:pt>
                <c:pt idx="1758">
                  <c:v>0.34251198000000255</c:v>
                </c:pt>
                <c:pt idx="1759">
                  <c:v>0.33856428900000318</c:v>
                </c:pt>
                <c:pt idx="1760">
                  <c:v>0.39411064700000203</c:v>
                </c:pt>
                <c:pt idx="1761">
                  <c:v>0.54584434299999995</c:v>
                </c:pt>
                <c:pt idx="1762">
                  <c:v>1.7813961739999997</c:v>
                </c:pt>
                <c:pt idx="1763">
                  <c:v>1.6289523220000055</c:v>
                </c:pt>
                <c:pt idx="1764">
                  <c:v>0.34749850600000243</c:v>
                </c:pt>
                <c:pt idx="1765">
                  <c:v>0.33123831600000031</c:v>
                </c:pt>
                <c:pt idx="1766">
                  <c:v>0.32446372700000203</c:v>
                </c:pt>
                <c:pt idx="1767">
                  <c:v>0.32413178600000031</c:v>
                </c:pt>
                <c:pt idx="1768">
                  <c:v>0.32680234500000255</c:v>
                </c:pt>
                <c:pt idx="1769">
                  <c:v>0.33781126100000308</c:v>
                </c:pt>
                <c:pt idx="1770">
                  <c:v>0.33719093900000185</c:v>
                </c:pt>
                <c:pt idx="1771">
                  <c:v>0.33819884700000186</c:v>
                </c:pt>
                <c:pt idx="1772">
                  <c:v>0.33355326500000243</c:v>
                </c:pt>
                <c:pt idx="1773">
                  <c:v>0.501187677</c:v>
                </c:pt>
                <c:pt idx="1774">
                  <c:v>0.48941612300000203</c:v>
                </c:pt>
                <c:pt idx="1775">
                  <c:v>1.4841885300000055</c:v>
                </c:pt>
                <c:pt idx="1776">
                  <c:v>1.4681110319999999</c:v>
                </c:pt>
                <c:pt idx="1777">
                  <c:v>3.7877085920000111</c:v>
                </c:pt>
                <c:pt idx="1778">
                  <c:v>3.5767469979999977</c:v>
                </c:pt>
                <c:pt idx="1779">
                  <c:v>3.799076527</c:v>
                </c:pt>
                <c:pt idx="1780">
                  <c:v>2.7765158309999998</c:v>
                </c:pt>
                <c:pt idx="1781">
                  <c:v>6.302919070999967</c:v>
                </c:pt>
                <c:pt idx="1782">
                  <c:v>0.65125713900000004</c:v>
                </c:pt>
                <c:pt idx="1783">
                  <c:v>0.99945657599999604</c:v>
                </c:pt>
                <c:pt idx="1784">
                  <c:v>0.43400345099999998</c:v>
                </c:pt>
                <c:pt idx="1785">
                  <c:v>0.45116098300000185</c:v>
                </c:pt>
                <c:pt idx="1786">
                  <c:v>0.29599693000000032</c:v>
                </c:pt>
                <c:pt idx="1787">
                  <c:v>0.29599693000000032</c:v>
                </c:pt>
                <c:pt idx="1788">
                  <c:v>0.30423988300000032</c:v>
                </c:pt>
                <c:pt idx="1789">
                  <c:v>0.30274116400000001</c:v>
                </c:pt>
                <c:pt idx="1790">
                  <c:v>0.40054651900000032</c:v>
                </c:pt>
                <c:pt idx="1791">
                  <c:v>0.72138836499999959</c:v>
                </c:pt>
                <c:pt idx="1792">
                  <c:v>0.76833424400000061</c:v>
                </c:pt>
                <c:pt idx="1793">
                  <c:v>0.40784183000000002</c:v>
                </c:pt>
                <c:pt idx="1794">
                  <c:v>1.4726992709999902</c:v>
                </c:pt>
                <c:pt idx="1795">
                  <c:v>1.442519565</c:v>
                </c:pt>
                <c:pt idx="1796">
                  <c:v>1.1282693989999937</c:v>
                </c:pt>
                <c:pt idx="1797">
                  <c:v>0.33243430100000243</c:v>
                </c:pt>
                <c:pt idx="1798">
                  <c:v>0.29974372700000002</c:v>
                </c:pt>
                <c:pt idx="1799">
                  <c:v>0.30049308600000002</c:v>
                </c:pt>
                <c:pt idx="1800">
                  <c:v>0.56115392200000003</c:v>
                </c:pt>
                <c:pt idx="1801">
                  <c:v>0.40180996200000185</c:v>
                </c:pt>
                <c:pt idx="1802">
                  <c:v>0.40453935299999999</c:v>
                </c:pt>
                <c:pt idx="1803">
                  <c:v>0.39347030800000254</c:v>
                </c:pt>
                <c:pt idx="1804">
                  <c:v>0.39077163700000156</c:v>
                </c:pt>
                <c:pt idx="1805">
                  <c:v>0.39200357600000185</c:v>
                </c:pt>
                <c:pt idx="1806">
                  <c:v>0.38910267300000312</c:v>
                </c:pt>
                <c:pt idx="1807">
                  <c:v>0.36975388500000156</c:v>
                </c:pt>
                <c:pt idx="1808">
                  <c:v>0.36630028500000283</c:v>
                </c:pt>
                <c:pt idx="1809">
                  <c:v>0.85647021100000065</c:v>
                </c:pt>
                <c:pt idx="1810">
                  <c:v>0.36345282400000156</c:v>
                </c:pt>
                <c:pt idx="1811">
                  <c:v>0.34234524800000032</c:v>
                </c:pt>
                <c:pt idx="1812">
                  <c:v>0.33596165900000186</c:v>
                </c:pt>
                <c:pt idx="1813">
                  <c:v>0.344459862000003</c:v>
                </c:pt>
                <c:pt idx="1814">
                  <c:v>0.34718240100000308</c:v>
                </c:pt>
                <c:pt idx="1815">
                  <c:v>0.35066039100000185</c:v>
                </c:pt>
                <c:pt idx="1816">
                  <c:v>0.34153800200000151</c:v>
                </c:pt>
                <c:pt idx="1817">
                  <c:v>0.96649134599999997</c:v>
                </c:pt>
                <c:pt idx="1818">
                  <c:v>1.0535245939999902</c:v>
                </c:pt>
                <c:pt idx="1819">
                  <c:v>1.0526687889999944</c:v>
                </c:pt>
                <c:pt idx="1820">
                  <c:v>0.47436899900000312</c:v>
                </c:pt>
                <c:pt idx="1821">
                  <c:v>1.0004348329999937</c:v>
                </c:pt>
                <c:pt idx="1822">
                  <c:v>4.2327614990000324</c:v>
                </c:pt>
                <c:pt idx="1823">
                  <c:v>1.699592065</c:v>
                </c:pt>
                <c:pt idx="1824">
                  <c:v>0.51257671299999996</c:v>
                </c:pt>
                <c:pt idx="1825">
                  <c:v>2.7457088720000002</c:v>
                </c:pt>
                <c:pt idx="1826">
                  <c:v>0.45458589500000185</c:v>
                </c:pt>
                <c:pt idx="1827">
                  <c:v>0.35936913100000156</c:v>
                </c:pt>
                <c:pt idx="1828">
                  <c:v>0.29449821200000031</c:v>
                </c:pt>
                <c:pt idx="1829">
                  <c:v>0.293748852</c:v>
                </c:pt>
                <c:pt idx="1830">
                  <c:v>0.29449821200000031</c:v>
                </c:pt>
                <c:pt idx="1831">
                  <c:v>0.29674629000000002</c:v>
                </c:pt>
                <c:pt idx="1832">
                  <c:v>0.29674629000000002</c:v>
                </c:pt>
                <c:pt idx="1833">
                  <c:v>0.63664227600000611</c:v>
                </c:pt>
                <c:pt idx="1834">
                  <c:v>0.71604551100000335</c:v>
                </c:pt>
                <c:pt idx="1835">
                  <c:v>0.69633795899999984</c:v>
                </c:pt>
                <c:pt idx="1836">
                  <c:v>0.41863684499999998</c:v>
                </c:pt>
                <c:pt idx="1837">
                  <c:v>2.6054275220000012</c:v>
                </c:pt>
                <c:pt idx="1838">
                  <c:v>1.6472218839999937</c:v>
                </c:pt>
                <c:pt idx="1839">
                  <c:v>1.5546009110000001</c:v>
                </c:pt>
                <c:pt idx="1840">
                  <c:v>1.4009045359999932</c:v>
                </c:pt>
                <c:pt idx="1841">
                  <c:v>0.35633340000000002</c:v>
                </c:pt>
                <c:pt idx="1842">
                  <c:v>0.30049308600000002</c:v>
                </c:pt>
                <c:pt idx="1843">
                  <c:v>0.30274116400000001</c:v>
                </c:pt>
                <c:pt idx="1844">
                  <c:v>0.29974372700000002</c:v>
                </c:pt>
                <c:pt idx="1845">
                  <c:v>0.40307774900000032</c:v>
                </c:pt>
                <c:pt idx="1846">
                  <c:v>0.39605548900000243</c:v>
                </c:pt>
                <c:pt idx="1847">
                  <c:v>0.39022590100000243</c:v>
                </c:pt>
                <c:pt idx="1848">
                  <c:v>0.37382051800000254</c:v>
                </c:pt>
                <c:pt idx="1849">
                  <c:v>0.36750217300000243</c:v>
                </c:pt>
                <c:pt idx="1850">
                  <c:v>0.36478726400000139</c:v>
                </c:pt>
                <c:pt idx="1851">
                  <c:v>0.36867426900000277</c:v>
                </c:pt>
                <c:pt idx="1852">
                  <c:v>0.36873405199999998</c:v>
                </c:pt>
                <c:pt idx="1853">
                  <c:v>0.33842084400000277</c:v>
                </c:pt>
                <c:pt idx="1854">
                  <c:v>0.71417064900000005</c:v>
                </c:pt>
                <c:pt idx="1855">
                  <c:v>1.412497839</c:v>
                </c:pt>
                <c:pt idx="1856">
                  <c:v>2.7227833760000002</c:v>
                </c:pt>
                <c:pt idx="1857">
                  <c:v>2.2783965580000216</c:v>
                </c:pt>
                <c:pt idx="1858">
                  <c:v>1.1986989240000092</c:v>
                </c:pt>
                <c:pt idx="1859">
                  <c:v>1.2202262259999932</c:v>
                </c:pt>
                <c:pt idx="1860">
                  <c:v>2.0816492349999987</c:v>
                </c:pt>
                <c:pt idx="1861">
                  <c:v>0.32373929800000001</c:v>
                </c:pt>
                <c:pt idx="1862">
                  <c:v>0.38119463700000139</c:v>
                </c:pt>
                <c:pt idx="1863">
                  <c:v>0.37249525</c:v>
                </c:pt>
                <c:pt idx="1864">
                  <c:v>0.36473936200000001</c:v>
                </c:pt>
                <c:pt idx="1865">
                  <c:v>0.36286884700000255</c:v>
                </c:pt>
                <c:pt idx="1866">
                  <c:v>0.36160387800000032</c:v>
                </c:pt>
                <c:pt idx="1867">
                  <c:v>0.36860880900000237</c:v>
                </c:pt>
                <c:pt idx="1868">
                  <c:v>0.36166291700000203</c:v>
                </c:pt>
                <c:pt idx="1869">
                  <c:v>0.36136408000000203</c:v>
                </c:pt>
                <c:pt idx="1870">
                  <c:v>0.35346279500000255</c:v>
                </c:pt>
                <c:pt idx="1871">
                  <c:v>0.34894592700000243</c:v>
                </c:pt>
                <c:pt idx="1872">
                  <c:v>0.34587620800000307</c:v>
                </c:pt>
                <c:pt idx="1873">
                  <c:v>0.34181960300000319</c:v>
                </c:pt>
                <c:pt idx="1874">
                  <c:v>0.33572550700000203</c:v>
                </c:pt>
                <c:pt idx="1875">
                  <c:v>0.34349028900000289</c:v>
                </c:pt>
                <c:pt idx="1876">
                  <c:v>0.34317543500000197</c:v>
                </c:pt>
                <c:pt idx="1877">
                  <c:v>0.33734326600000203</c:v>
                </c:pt>
                <c:pt idx="1878">
                  <c:v>0.34198341100000307</c:v>
                </c:pt>
                <c:pt idx="1879">
                  <c:v>0.33904124100000038</c:v>
                </c:pt>
                <c:pt idx="1880">
                  <c:v>0.33107952000000185</c:v>
                </c:pt>
                <c:pt idx="1881">
                  <c:v>0.32727964400000031</c:v>
                </c:pt>
                <c:pt idx="1882">
                  <c:v>0.32796906800000203</c:v>
                </c:pt>
                <c:pt idx="1883">
                  <c:v>0.32214422500000156</c:v>
                </c:pt>
                <c:pt idx="1884">
                  <c:v>0.31531909400000185</c:v>
                </c:pt>
                <c:pt idx="1885">
                  <c:v>0.31283211100000186</c:v>
                </c:pt>
                <c:pt idx="1886">
                  <c:v>0.31575752400000001</c:v>
                </c:pt>
                <c:pt idx="1887">
                  <c:v>0.31191792000000174</c:v>
                </c:pt>
                <c:pt idx="1888">
                  <c:v>0.33423560400000002</c:v>
                </c:pt>
                <c:pt idx="1889">
                  <c:v>0.94524514100000001</c:v>
                </c:pt>
                <c:pt idx="1890">
                  <c:v>1.3064164410000001</c:v>
                </c:pt>
                <c:pt idx="1891">
                  <c:v>0.985917826</c:v>
                </c:pt>
                <c:pt idx="1892">
                  <c:v>1.2791694189999918</c:v>
                </c:pt>
                <c:pt idx="1893">
                  <c:v>1.6446772919999999</c:v>
                </c:pt>
                <c:pt idx="1894">
                  <c:v>1.841160224</c:v>
                </c:pt>
                <c:pt idx="1895">
                  <c:v>3.6246374540000001</c:v>
                </c:pt>
                <c:pt idx="1896">
                  <c:v>3.5012765530000003</c:v>
                </c:pt>
                <c:pt idx="1897">
                  <c:v>3.8343551429999998</c:v>
                </c:pt>
                <c:pt idx="1898">
                  <c:v>2.6186587859999997</c:v>
                </c:pt>
                <c:pt idx="1899">
                  <c:v>2.3490571219999987</c:v>
                </c:pt>
                <c:pt idx="1900">
                  <c:v>2.3099671929999999</c:v>
                </c:pt>
                <c:pt idx="1901">
                  <c:v>2.3294347200000001</c:v>
                </c:pt>
                <c:pt idx="1902">
                  <c:v>2.159932355</c:v>
                </c:pt>
                <c:pt idx="1903">
                  <c:v>0.39556223900000242</c:v>
                </c:pt>
                <c:pt idx="1904">
                  <c:v>0.41934903600000001</c:v>
                </c:pt>
                <c:pt idx="1905">
                  <c:v>0.47835558700000208</c:v>
                </c:pt>
                <c:pt idx="1906">
                  <c:v>0.32101113700000139</c:v>
                </c:pt>
                <c:pt idx="1907">
                  <c:v>0.28625525899999993</c:v>
                </c:pt>
                <c:pt idx="1908">
                  <c:v>0.28325782200000005</c:v>
                </c:pt>
                <c:pt idx="1909">
                  <c:v>0.28400718100000139</c:v>
                </c:pt>
                <c:pt idx="1910">
                  <c:v>0.28550590000000031</c:v>
                </c:pt>
                <c:pt idx="1911">
                  <c:v>0.28550590000000031</c:v>
                </c:pt>
                <c:pt idx="1912">
                  <c:v>0.53824839700000005</c:v>
                </c:pt>
                <c:pt idx="1913">
                  <c:v>0.37558798400000254</c:v>
                </c:pt>
                <c:pt idx="1914">
                  <c:v>0.28775397800000002</c:v>
                </c:pt>
                <c:pt idx="1915">
                  <c:v>0.28850333700000008</c:v>
                </c:pt>
                <c:pt idx="1916">
                  <c:v>0.28775397800000002</c:v>
                </c:pt>
                <c:pt idx="1917">
                  <c:v>0.29824500799999998</c:v>
                </c:pt>
                <c:pt idx="1918">
                  <c:v>0.29000205600000001</c:v>
                </c:pt>
                <c:pt idx="1919">
                  <c:v>0.28625525899999993</c:v>
                </c:pt>
                <c:pt idx="1920">
                  <c:v>0.66146914199999951</c:v>
                </c:pt>
                <c:pt idx="1921">
                  <c:v>0.68518329600000361</c:v>
                </c:pt>
                <c:pt idx="1922">
                  <c:v>0.407702026</c:v>
                </c:pt>
                <c:pt idx="1923">
                  <c:v>0.39316061100000255</c:v>
                </c:pt>
                <c:pt idx="1924">
                  <c:v>0.38286373400000157</c:v>
                </c:pt>
                <c:pt idx="1925">
                  <c:v>2.3780417189999996</c:v>
                </c:pt>
                <c:pt idx="1926">
                  <c:v>1.8447934589999937</c:v>
                </c:pt>
                <c:pt idx="1927">
                  <c:v>1.8542916309999944</c:v>
                </c:pt>
                <c:pt idx="1928">
                  <c:v>1.9001039919999998</c:v>
                </c:pt>
                <c:pt idx="1929">
                  <c:v>3.3697342500000129</c:v>
                </c:pt>
                <c:pt idx="1930">
                  <c:v>5.1032114829999999</c:v>
                </c:pt>
                <c:pt idx="1931">
                  <c:v>4.8566098669999773</c:v>
                </c:pt>
                <c:pt idx="1932">
                  <c:v>0.56779347700000371</c:v>
                </c:pt>
                <c:pt idx="1933">
                  <c:v>3.2261615140000002</c:v>
                </c:pt>
                <c:pt idx="1934">
                  <c:v>3.1414113260000001</c:v>
                </c:pt>
                <c:pt idx="1935">
                  <c:v>2.095784514</c:v>
                </c:pt>
                <c:pt idx="1936">
                  <c:v>0.50011380099999958</c:v>
                </c:pt>
                <c:pt idx="1937">
                  <c:v>0.33197514800000139</c:v>
                </c:pt>
                <c:pt idx="1938">
                  <c:v>0.28550590000000031</c:v>
                </c:pt>
                <c:pt idx="1939">
                  <c:v>0.28550590000000031</c:v>
                </c:pt>
                <c:pt idx="1940">
                  <c:v>0.28550590000000031</c:v>
                </c:pt>
                <c:pt idx="1941">
                  <c:v>0.28550590000000031</c:v>
                </c:pt>
                <c:pt idx="1942">
                  <c:v>0.28550590000000031</c:v>
                </c:pt>
                <c:pt idx="1943">
                  <c:v>0.28100974400000001</c:v>
                </c:pt>
                <c:pt idx="1944">
                  <c:v>0.28400718100000139</c:v>
                </c:pt>
                <c:pt idx="1945">
                  <c:v>1.4636245379999877</c:v>
                </c:pt>
                <c:pt idx="1946">
                  <c:v>0.67364275800000406</c:v>
                </c:pt>
                <c:pt idx="1947">
                  <c:v>0.70872100400000371</c:v>
                </c:pt>
                <c:pt idx="1948">
                  <c:v>0.73052256499999957</c:v>
                </c:pt>
                <c:pt idx="1949">
                  <c:v>4.0866741180000004</c:v>
                </c:pt>
                <c:pt idx="1950">
                  <c:v>0.42113336899999998</c:v>
                </c:pt>
                <c:pt idx="1951">
                  <c:v>0.33175638800000157</c:v>
                </c:pt>
                <c:pt idx="1952">
                  <c:v>0.28550590000000031</c:v>
                </c:pt>
                <c:pt idx="1953">
                  <c:v>0.27501486900000255</c:v>
                </c:pt>
                <c:pt idx="1954">
                  <c:v>0.29449821200000031</c:v>
                </c:pt>
                <c:pt idx="1955">
                  <c:v>0.28100974400000001</c:v>
                </c:pt>
                <c:pt idx="1956">
                  <c:v>0.29000205600000001</c:v>
                </c:pt>
                <c:pt idx="1957">
                  <c:v>0.28325782200000005</c:v>
                </c:pt>
                <c:pt idx="1958">
                  <c:v>2.3938390269999998</c:v>
                </c:pt>
                <c:pt idx="1959">
                  <c:v>1.9913584340000001</c:v>
                </c:pt>
                <c:pt idx="1960">
                  <c:v>0.35973081600000001</c:v>
                </c:pt>
                <c:pt idx="1961">
                  <c:v>0.28400718100000139</c:v>
                </c:pt>
                <c:pt idx="1962">
                  <c:v>0.28400718100000139</c:v>
                </c:pt>
                <c:pt idx="1963">
                  <c:v>0.42713481100000145</c:v>
                </c:pt>
                <c:pt idx="1964">
                  <c:v>0.75129351400000277</c:v>
                </c:pt>
                <c:pt idx="1965">
                  <c:v>0.7105533979999995</c:v>
                </c:pt>
                <c:pt idx="1966">
                  <c:v>0.70502199100000063</c:v>
                </c:pt>
                <c:pt idx="1967">
                  <c:v>1.4696776619999998</c:v>
                </c:pt>
                <c:pt idx="1968">
                  <c:v>2.711355856</c:v>
                </c:pt>
                <c:pt idx="1969">
                  <c:v>3.9007912520000216</c:v>
                </c:pt>
                <c:pt idx="1970">
                  <c:v>4.3511073869999946</c:v>
                </c:pt>
                <c:pt idx="1971">
                  <c:v>3.7140187349999998</c:v>
                </c:pt>
                <c:pt idx="1972">
                  <c:v>1.2858755449999999</c:v>
                </c:pt>
                <c:pt idx="1973">
                  <c:v>0.38684903600000031</c:v>
                </c:pt>
                <c:pt idx="1974">
                  <c:v>0.28625525899999993</c:v>
                </c:pt>
                <c:pt idx="1975">
                  <c:v>0.28400718100000139</c:v>
                </c:pt>
                <c:pt idx="1976">
                  <c:v>0.28550590000000031</c:v>
                </c:pt>
                <c:pt idx="1977">
                  <c:v>0.28400718100000139</c:v>
                </c:pt>
                <c:pt idx="1978">
                  <c:v>0.29000205600000001</c:v>
                </c:pt>
                <c:pt idx="1979">
                  <c:v>0.28325782200000005</c:v>
                </c:pt>
                <c:pt idx="1980">
                  <c:v>0.28175910300000001</c:v>
                </c:pt>
                <c:pt idx="1981">
                  <c:v>2.7834085450000012</c:v>
                </c:pt>
                <c:pt idx="1982">
                  <c:v>1.6270559440000083</c:v>
                </c:pt>
                <c:pt idx="1983">
                  <c:v>0.34773079100000237</c:v>
                </c:pt>
                <c:pt idx="1984">
                  <c:v>1.9518451849999998</c:v>
                </c:pt>
                <c:pt idx="1985">
                  <c:v>0.80584797500000005</c:v>
                </c:pt>
                <c:pt idx="1986">
                  <c:v>0.34355434500000237</c:v>
                </c:pt>
                <c:pt idx="1987">
                  <c:v>0.28850333700000008</c:v>
                </c:pt>
                <c:pt idx="1988">
                  <c:v>0.31847771000000186</c:v>
                </c:pt>
                <c:pt idx="1989">
                  <c:v>0.83505058099999996</c:v>
                </c:pt>
                <c:pt idx="1990">
                  <c:v>0.84292906900000064</c:v>
                </c:pt>
                <c:pt idx="1991">
                  <c:v>3.9259066359999997</c:v>
                </c:pt>
                <c:pt idx="1992">
                  <c:v>3.6319455179999998</c:v>
                </c:pt>
                <c:pt idx="1993">
                  <c:v>2.6100098649999999</c:v>
                </c:pt>
                <c:pt idx="1994">
                  <c:v>2.4773910350000001</c:v>
                </c:pt>
                <c:pt idx="1995">
                  <c:v>1.8554644319999998</c:v>
                </c:pt>
                <c:pt idx="1996">
                  <c:v>1.8325440869999998</c:v>
                </c:pt>
                <c:pt idx="1997">
                  <c:v>0.33566307900000203</c:v>
                </c:pt>
                <c:pt idx="1998">
                  <c:v>0.29150077400000185</c:v>
                </c:pt>
                <c:pt idx="1999">
                  <c:v>0.28850333700000008</c:v>
                </c:pt>
                <c:pt idx="2000">
                  <c:v>0.28550590000000031</c:v>
                </c:pt>
                <c:pt idx="2001">
                  <c:v>0.79323317899999957</c:v>
                </c:pt>
                <c:pt idx="2002">
                  <c:v>1.4588145529999932</c:v>
                </c:pt>
                <c:pt idx="2003">
                  <c:v>1.6636688169999998</c:v>
                </c:pt>
                <c:pt idx="2004">
                  <c:v>0.88598967700000486</c:v>
                </c:pt>
                <c:pt idx="2005">
                  <c:v>0.8384324659999971</c:v>
                </c:pt>
                <c:pt idx="2006">
                  <c:v>1.630638899</c:v>
                </c:pt>
                <c:pt idx="2007">
                  <c:v>1.6028827800000001</c:v>
                </c:pt>
                <c:pt idx="2008">
                  <c:v>0.32873834600000001</c:v>
                </c:pt>
                <c:pt idx="2009">
                  <c:v>0.28325782200000005</c:v>
                </c:pt>
                <c:pt idx="2010">
                  <c:v>1.3272926049999998</c:v>
                </c:pt>
                <c:pt idx="2011">
                  <c:v>1.4651616409999875</c:v>
                </c:pt>
                <c:pt idx="2012">
                  <c:v>0.39890084700000278</c:v>
                </c:pt>
                <c:pt idx="2013">
                  <c:v>0.28550590000000031</c:v>
                </c:pt>
                <c:pt idx="2014">
                  <c:v>0.53228991400000003</c:v>
                </c:pt>
                <c:pt idx="2015">
                  <c:v>0.47496847600000203</c:v>
                </c:pt>
                <c:pt idx="2016">
                  <c:v>0.28100974400000001</c:v>
                </c:pt>
                <c:pt idx="2017">
                  <c:v>0.28100974400000001</c:v>
                </c:pt>
                <c:pt idx="2018">
                  <c:v>0.28100974400000001</c:v>
                </c:pt>
                <c:pt idx="2019">
                  <c:v>0.27951102500000002</c:v>
                </c:pt>
                <c:pt idx="2020">
                  <c:v>0.28100974400000001</c:v>
                </c:pt>
                <c:pt idx="2021">
                  <c:v>0.28100974400000001</c:v>
                </c:pt>
                <c:pt idx="2022">
                  <c:v>0.28100974400000001</c:v>
                </c:pt>
                <c:pt idx="2023">
                  <c:v>0.27801230700000162</c:v>
                </c:pt>
                <c:pt idx="2024">
                  <c:v>1.3294464699999999</c:v>
                </c:pt>
                <c:pt idx="2025">
                  <c:v>2.0309725629999997</c:v>
                </c:pt>
                <c:pt idx="2026">
                  <c:v>2.1724964059999987</c:v>
                </c:pt>
                <c:pt idx="2027">
                  <c:v>2.38919565</c:v>
                </c:pt>
                <c:pt idx="2028">
                  <c:v>2.7657633329999998</c:v>
                </c:pt>
                <c:pt idx="2029">
                  <c:v>2.7813252120000129</c:v>
                </c:pt>
                <c:pt idx="2030">
                  <c:v>1.9040322640000003</c:v>
                </c:pt>
                <c:pt idx="2031">
                  <c:v>1.6717463069999998</c:v>
                </c:pt>
                <c:pt idx="2032">
                  <c:v>0.31546458600000254</c:v>
                </c:pt>
                <c:pt idx="2033">
                  <c:v>0.28625525899999993</c:v>
                </c:pt>
                <c:pt idx="2034">
                  <c:v>0.80618658499999629</c:v>
                </c:pt>
                <c:pt idx="2035">
                  <c:v>0.744080615000003</c:v>
                </c:pt>
                <c:pt idx="2036">
                  <c:v>0.75304900900000371</c:v>
                </c:pt>
                <c:pt idx="2037">
                  <c:v>1.9906110179999934</c:v>
                </c:pt>
                <c:pt idx="2038">
                  <c:v>1.5190123250000001</c:v>
                </c:pt>
                <c:pt idx="2039">
                  <c:v>1.0460558980000001</c:v>
                </c:pt>
                <c:pt idx="2040">
                  <c:v>1.014944166</c:v>
                </c:pt>
                <c:pt idx="2041">
                  <c:v>0.34920561100000203</c:v>
                </c:pt>
                <c:pt idx="2042">
                  <c:v>0.92695747500000003</c:v>
                </c:pt>
                <c:pt idx="2043">
                  <c:v>1.613878476</c:v>
                </c:pt>
                <c:pt idx="2044">
                  <c:v>1.4448566999999939</c:v>
                </c:pt>
                <c:pt idx="2045">
                  <c:v>0.33439053200000185</c:v>
                </c:pt>
                <c:pt idx="2046">
                  <c:v>0.28550590000000031</c:v>
                </c:pt>
                <c:pt idx="2047">
                  <c:v>0.28175910300000001</c:v>
                </c:pt>
                <c:pt idx="2048">
                  <c:v>0.28175910300000001</c:v>
                </c:pt>
                <c:pt idx="2049">
                  <c:v>0.28325782200000005</c:v>
                </c:pt>
                <c:pt idx="2050">
                  <c:v>0.28325782200000005</c:v>
                </c:pt>
                <c:pt idx="2051">
                  <c:v>0.27801230700000162</c:v>
                </c:pt>
                <c:pt idx="2052">
                  <c:v>0.27801230700000162</c:v>
                </c:pt>
                <c:pt idx="2053">
                  <c:v>0.27726294699999998</c:v>
                </c:pt>
                <c:pt idx="2054">
                  <c:v>0.27801230700000162</c:v>
                </c:pt>
                <c:pt idx="2055">
                  <c:v>4.4535233500000002</c:v>
                </c:pt>
                <c:pt idx="2056">
                  <c:v>2.1180194399999968</c:v>
                </c:pt>
                <c:pt idx="2057">
                  <c:v>4.5812997330000407</c:v>
                </c:pt>
                <c:pt idx="2058">
                  <c:v>3.86013918</c:v>
                </c:pt>
                <c:pt idx="2059">
                  <c:v>1.4211747359999904</c:v>
                </c:pt>
                <c:pt idx="2060">
                  <c:v>0.53185411500000002</c:v>
                </c:pt>
                <c:pt idx="2061">
                  <c:v>4.0974371069999744</c:v>
                </c:pt>
                <c:pt idx="2062">
                  <c:v>10.694355719999999</c:v>
                </c:pt>
                <c:pt idx="2063">
                  <c:v>4.3559263039999845</c:v>
                </c:pt>
                <c:pt idx="2064">
                  <c:v>2.7772038290000003</c:v>
                </c:pt>
                <c:pt idx="2065">
                  <c:v>2.23724371</c:v>
                </c:pt>
                <c:pt idx="2066">
                  <c:v>0.42647930700000203</c:v>
                </c:pt>
                <c:pt idx="2067">
                  <c:v>0.29150077400000185</c:v>
                </c:pt>
                <c:pt idx="2068">
                  <c:v>0.29000205600000001</c:v>
                </c:pt>
                <c:pt idx="2069">
                  <c:v>0.28850333700000008</c:v>
                </c:pt>
                <c:pt idx="2070">
                  <c:v>0.28625525899999993</c:v>
                </c:pt>
                <c:pt idx="2071">
                  <c:v>0.28400718100000139</c:v>
                </c:pt>
                <c:pt idx="2072">
                  <c:v>5.0641702379999485</c:v>
                </c:pt>
                <c:pt idx="2073">
                  <c:v>0.894146094000003</c:v>
                </c:pt>
                <c:pt idx="2074">
                  <c:v>0.70785757599999999</c:v>
                </c:pt>
                <c:pt idx="2075">
                  <c:v>0.43837520000000185</c:v>
                </c:pt>
                <c:pt idx="2076">
                  <c:v>0.41514506200000001</c:v>
                </c:pt>
                <c:pt idx="2077">
                  <c:v>0.58375090800000062</c:v>
                </c:pt>
                <c:pt idx="2078">
                  <c:v>2.1437354520000129</c:v>
                </c:pt>
                <c:pt idx="2079">
                  <c:v>2.021979306</c:v>
                </c:pt>
                <c:pt idx="2080">
                  <c:v>1.8575807600000001</c:v>
                </c:pt>
                <c:pt idx="2081">
                  <c:v>1.8549765739999999</c:v>
                </c:pt>
                <c:pt idx="2082">
                  <c:v>3.4147001349999977</c:v>
                </c:pt>
                <c:pt idx="2083">
                  <c:v>9.7559474380000228</c:v>
                </c:pt>
                <c:pt idx="2084">
                  <c:v>2.4558358369999977</c:v>
                </c:pt>
                <c:pt idx="2085">
                  <c:v>3.2042710110000012</c:v>
                </c:pt>
                <c:pt idx="2086">
                  <c:v>2.8261441429999996</c:v>
                </c:pt>
                <c:pt idx="2087">
                  <c:v>2.4116040069999998</c:v>
                </c:pt>
                <c:pt idx="2088">
                  <c:v>1.4232820310000001</c:v>
                </c:pt>
                <c:pt idx="2089">
                  <c:v>0.31847771000000186</c:v>
                </c:pt>
                <c:pt idx="2090">
                  <c:v>1.053599199999993</c:v>
                </c:pt>
                <c:pt idx="2091">
                  <c:v>1.8512821400000001</c:v>
                </c:pt>
                <c:pt idx="2092">
                  <c:v>1.0272048729999932</c:v>
                </c:pt>
                <c:pt idx="2093">
                  <c:v>0.93570150700000065</c:v>
                </c:pt>
                <c:pt idx="2094">
                  <c:v>0.90575705300000064</c:v>
                </c:pt>
                <c:pt idx="2095">
                  <c:v>0.78605449199999999</c:v>
                </c:pt>
                <c:pt idx="2096">
                  <c:v>0.54042973800000005</c:v>
                </c:pt>
                <c:pt idx="2097">
                  <c:v>0.53239434299999999</c:v>
                </c:pt>
                <c:pt idx="2098">
                  <c:v>0.52860923600000498</c:v>
                </c:pt>
                <c:pt idx="2099">
                  <c:v>1.0579174949999999</c:v>
                </c:pt>
                <c:pt idx="2100">
                  <c:v>1.3883037640000062</c:v>
                </c:pt>
                <c:pt idx="2101">
                  <c:v>1.375375609</c:v>
                </c:pt>
                <c:pt idx="2102">
                  <c:v>1.1257414159999939</c:v>
                </c:pt>
                <c:pt idx="2103">
                  <c:v>0.32858623100000312</c:v>
                </c:pt>
                <c:pt idx="2104">
                  <c:v>1.542573813</c:v>
                </c:pt>
                <c:pt idx="2105">
                  <c:v>1.7592222499999997</c:v>
                </c:pt>
                <c:pt idx="2106">
                  <c:v>1.596794219999992</c:v>
                </c:pt>
                <c:pt idx="2107">
                  <c:v>8.1712236809999919</c:v>
                </c:pt>
                <c:pt idx="2108">
                  <c:v>6.2891756330000002</c:v>
                </c:pt>
                <c:pt idx="2109">
                  <c:v>4.7434299040000134</c:v>
                </c:pt>
                <c:pt idx="2110">
                  <c:v>1.2272609719999998</c:v>
                </c:pt>
                <c:pt idx="2111">
                  <c:v>0.65643876199999951</c:v>
                </c:pt>
                <c:pt idx="2112">
                  <c:v>1.0745812610000001</c:v>
                </c:pt>
                <c:pt idx="2113">
                  <c:v>2.08070259</c:v>
                </c:pt>
                <c:pt idx="2114">
                  <c:v>2.0389661699999997</c:v>
                </c:pt>
                <c:pt idx="2115">
                  <c:v>1.9634155630000003</c:v>
                </c:pt>
                <c:pt idx="2116">
                  <c:v>1.9698909339999946</c:v>
                </c:pt>
                <c:pt idx="2117">
                  <c:v>1.9505577790000055</c:v>
                </c:pt>
                <c:pt idx="2118">
                  <c:v>1.9337879790000003</c:v>
                </c:pt>
                <c:pt idx="2119">
                  <c:v>1.8734456260000001</c:v>
                </c:pt>
                <c:pt idx="2120">
                  <c:v>1.0233536759999944</c:v>
                </c:pt>
                <c:pt idx="2121">
                  <c:v>0.34170784900000151</c:v>
                </c:pt>
                <c:pt idx="2122">
                  <c:v>0.32896874000000237</c:v>
                </c:pt>
                <c:pt idx="2123">
                  <c:v>0.3169789910000041</c:v>
                </c:pt>
                <c:pt idx="2124">
                  <c:v>1.4545402929999902</c:v>
                </c:pt>
                <c:pt idx="2125">
                  <c:v>1.422341734</c:v>
                </c:pt>
                <c:pt idx="2126">
                  <c:v>1.2885870340000083</c:v>
                </c:pt>
                <c:pt idx="2127">
                  <c:v>1.1781640579999937</c:v>
                </c:pt>
                <c:pt idx="2128">
                  <c:v>0.38887548200000255</c:v>
                </c:pt>
                <c:pt idx="2129">
                  <c:v>0.31323219500000032</c:v>
                </c:pt>
                <c:pt idx="2130">
                  <c:v>0.30498924200000038</c:v>
                </c:pt>
                <c:pt idx="2131">
                  <c:v>0.29674629000000002</c:v>
                </c:pt>
                <c:pt idx="2132">
                  <c:v>0.65419068400000324</c:v>
                </c:pt>
                <c:pt idx="2133">
                  <c:v>1.3261582690000062</c:v>
                </c:pt>
                <c:pt idx="2134">
                  <c:v>1.3251036089999937</c:v>
                </c:pt>
                <c:pt idx="2135">
                  <c:v>1.246951411</c:v>
                </c:pt>
                <c:pt idx="2136">
                  <c:v>2.3082912630000001</c:v>
                </c:pt>
                <c:pt idx="2137">
                  <c:v>2.3300821999999859</c:v>
                </c:pt>
                <c:pt idx="2138">
                  <c:v>3.0699962400000129</c:v>
                </c:pt>
                <c:pt idx="2139">
                  <c:v>8.2782204229999419</c:v>
                </c:pt>
                <c:pt idx="2140">
                  <c:v>6.5035455749999773</c:v>
                </c:pt>
                <c:pt idx="2141">
                  <c:v>1.4786126829999944</c:v>
                </c:pt>
                <c:pt idx="2142">
                  <c:v>0.89398566500000065</c:v>
                </c:pt>
                <c:pt idx="2143">
                  <c:v>2.4584125279999998</c:v>
                </c:pt>
                <c:pt idx="2144">
                  <c:v>1.8317476369999999</c:v>
                </c:pt>
                <c:pt idx="2145">
                  <c:v>0.90804236099999958</c:v>
                </c:pt>
                <c:pt idx="2146">
                  <c:v>1.0868763210000001</c:v>
                </c:pt>
                <c:pt idx="2147">
                  <c:v>2.7197404679999999</c:v>
                </c:pt>
                <c:pt idx="2148">
                  <c:v>2.4789354699999997</c:v>
                </c:pt>
                <c:pt idx="2149">
                  <c:v>2.1723155249999997</c:v>
                </c:pt>
                <c:pt idx="2150">
                  <c:v>0.65622008499999995</c:v>
                </c:pt>
                <c:pt idx="2151">
                  <c:v>0.58136121700000065</c:v>
                </c:pt>
                <c:pt idx="2152">
                  <c:v>0.55885346499999999</c:v>
                </c:pt>
                <c:pt idx="2153">
                  <c:v>1.126941333</c:v>
                </c:pt>
                <c:pt idx="2154">
                  <c:v>1.6583878930000062</c:v>
                </c:pt>
                <c:pt idx="2155">
                  <c:v>4.8704280710000001</c:v>
                </c:pt>
                <c:pt idx="2156">
                  <c:v>0.80710187100000064</c:v>
                </c:pt>
                <c:pt idx="2157">
                  <c:v>0.49607586800000203</c:v>
                </c:pt>
                <c:pt idx="2158">
                  <c:v>0.37093286200000203</c:v>
                </c:pt>
                <c:pt idx="2159">
                  <c:v>0.35444695700000156</c:v>
                </c:pt>
                <c:pt idx="2160">
                  <c:v>0.34020913000000008</c:v>
                </c:pt>
                <c:pt idx="2161">
                  <c:v>0.98719806399999999</c:v>
                </c:pt>
                <c:pt idx="2162">
                  <c:v>2.1981580849999998</c:v>
                </c:pt>
                <c:pt idx="2163">
                  <c:v>2.1324142239999997</c:v>
                </c:pt>
                <c:pt idx="2164">
                  <c:v>2.0800850400000002</c:v>
                </c:pt>
                <c:pt idx="2165">
                  <c:v>2.0257376370000002</c:v>
                </c:pt>
                <c:pt idx="2166">
                  <c:v>0.46094735399999998</c:v>
                </c:pt>
                <c:pt idx="2167">
                  <c:v>0.35444695700000156</c:v>
                </c:pt>
                <c:pt idx="2168">
                  <c:v>0.34395592700000244</c:v>
                </c:pt>
                <c:pt idx="2169">
                  <c:v>0.33196617700000308</c:v>
                </c:pt>
                <c:pt idx="2170">
                  <c:v>0.31847771000000186</c:v>
                </c:pt>
                <c:pt idx="2171">
                  <c:v>0.31248283500000318</c:v>
                </c:pt>
                <c:pt idx="2172">
                  <c:v>0.31248283500000318</c:v>
                </c:pt>
                <c:pt idx="2173">
                  <c:v>0.30498924200000038</c:v>
                </c:pt>
                <c:pt idx="2174">
                  <c:v>0.30498924200000038</c:v>
                </c:pt>
                <c:pt idx="2175">
                  <c:v>0.30274116400000001</c:v>
                </c:pt>
                <c:pt idx="2176">
                  <c:v>0.57775603300000311</c:v>
                </c:pt>
                <c:pt idx="2177">
                  <c:v>1.6093083919999998</c:v>
                </c:pt>
                <c:pt idx="2178">
                  <c:v>1.3536987949999937</c:v>
                </c:pt>
                <c:pt idx="2179">
                  <c:v>1.2569157609999999</c:v>
                </c:pt>
                <c:pt idx="2180">
                  <c:v>3.4170741169999999</c:v>
                </c:pt>
                <c:pt idx="2181">
                  <c:v>2.2851702200000052</c:v>
                </c:pt>
                <c:pt idx="2182">
                  <c:v>2.1234617750000129</c:v>
                </c:pt>
                <c:pt idx="2183">
                  <c:v>1.57313258</c:v>
                </c:pt>
                <c:pt idx="2184">
                  <c:v>1.3624949749999999</c:v>
                </c:pt>
                <c:pt idx="2185">
                  <c:v>1.3662301220000055</c:v>
                </c:pt>
                <c:pt idx="2186">
                  <c:v>3.698010236</c:v>
                </c:pt>
                <c:pt idx="2187">
                  <c:v>8.3704314580000574</c:v>
                </c:pt>
                <c:pt idx="2188">
                  <c:v>5.5121022549999745</c:v>
                </c:pt>
                <c:pt idx="2189">
                  <c:v>3.6136433329999993</c:v>
                </c:pt>
                <c:pt idx="2190">
                  <c:v>2.8267610379999999</c:v>
                </c:pt>
                <c:pt idx="2191">
                  <c:v>1.2326960769999944</c:v>
                </c:pt>
                <c:pt idx="2192">
                  <c:v>1.8550654929999937</c:v>
                </c:pt>
                <c:pt idx="2193">
                  <c:v>2.4156331599999987</c:v>
                </c:pt>
                <c:pt idx="2194">
                  <c:v>2.5783470690000003</c:v>
                </c:pt>
                <c:pt idx="2195">
                  <c:v>2.0392578619999999</c:v>
                </c:pt>
                <c:pt idx="2196">
                  <c:v>0.81992267100000005</c:v>
                </c:pt>
                <c:pt idx="2197">
                  <c:v>0.40840082800000038</c:v>
                </c:pt>
                <c:pt idx="2198">
                  <c:v>0.38517068900000312</c:v>
                </c:pt>
                <c:pt idx="2199">
                  <c:v>0.36643670600000139</c:v>
                </c:pt>
                <c:pt idx="2200">
                  <c:v>0.35294823800000008</c:v>
                </c:pt>
                <c:pt idx="2201">
                  <c:v>0.66108664200000311</c:v>
                </c:pt>
                <c:pt idx="2202">
                  <c:v>0.93739766499999999</c:v>
                </c:pt>
                <c:pt idx="2203">
                  <c:v>2.2769591249999968</c:v>
                </c:pt>
                <c:pt idx="2204">
                  <c:v>1.9659604359999923</c:v>
                </c:pt>
                <c:pt idx="2205">
                  <c:v>1.9650036779999906</c:v>
                </c:pt>
                <c:pt idx="2206">
                  <c:v>1.9214791059999925</c:v>
                </c:pt>
                <c:pt idx="2207">
                  <c:v>7.9941653549999945</c:v>
                </c:pt>
                <c:pt idx="2208">
                  <c:v>8.0020441080000246</c:v>
                </c:pt>
                <c:pt idx="2209">
                  <c:v>1.9482625540000003</c:v>
                </c:pt>
                <c:pt idx="2210">
                  <c:v>0.83937419099999999</c:v>
                </c:pt>
                <c:pt idx="2211">
                  <c:v>0.48408611900000226</c:v>
                </c:pt>
                <c:pt idx="2212">
                  <c:v>0.47059765100000001</c:v>
                </c:pt>
                <c:pt idx="2213">
                  <c:v>0.45860790200000001</c:v>
                </c:pt>
                <c:pt idx="2214">
                  <c:v>0.44362071600000197</c:v>
                </c:pt>
                <c:pt idx="2215">
                  <c:v>0.43987391900000278</c:v>
                </c:pt>
                <c:pt idx="2216">
                  <c:v>1.149517192</c:v>
                </c:pt>
                <c:pt idx="2217">
                  <c:v>0.63266669200000358</c:v>
                </c:pt>
                <c:pt idx="2218">
                  <c:v>0.36943414300000038</c:v>
                </c:pt>
                <c:pt idx="2219">
                  <c:v>0.34245720800000151</c:v>
                </c:pt>
                <c:pt idx="2220">
                  <c:v>0.48142281300000311</c:v>
                </c:pt>
                <c:pt idx="2221">
                  <c:v>0.32297386600000277</c:v>
                </c:pt>
                <c:pt idx="2222">
                  <c:v>0.31548027200000311</c:v>
                </c:pt>
                <c:pt idx="2223">
                  <c:v>1.2327662339999932</c:v>
                </c:pt>
                <c:pt idx="2224">
                  <c:v>0.45332801900000208</c:v>
                </c:pt>
                <c:pt idx="2225">
                  <c:v>0.30648796100000336</c:v>
                </c:pt>
                <c:pt idx="2226">
                  <c:v>0.33121681800000186</c:v>
                </c:pt>
                <c:pt idx="2227">
                  <c:v>1.0660713919999998</c:v>
                </c:pt>
                <c:pt idx="2228">
                  <c:v>0.61122118199999997</c:v>
                </c:pt>
                <c:pt idx="2229">
                  <c:v>0.57975557800000277</c:v>
                </c:pt>
                <c:pt idx="2230">
                  <c:v>2.1692824869999998</c:v>
                </c:pt>
                <c:pt idx="2231">
                  <c:v>1.8670675750000001</c:v>
                </c:pt>
                <c:pt idx="2232">
                  <c:v>1.5364372419999999</c:v>
                </c:pt>
                <c:pt idx="2233">
                  <c:v>1.1470173509999999</c:v>
                </c:pt>
                <c:pt idx="2234">
                  <c:v>0.94004872300000064</c:v>
                </c:pt>
                <c:pt idx="2235">
                  <c:v>0.89923700899999992</c:v>
                </c:pt>
                <c:pt idx="2236">
                  <c:v>0.82105182500000062</c:v>
                </c:pt>
                <c:pt idx="2237">
                  <c:v>1.0874601310000001</c:v>
                </c:pt>
                <c:pt idx="2238">
                  <c:v>1.119202845</c:v>
                </c:pt>
                <c:pt idx="2239">
                  <c:v>0.96295859800000005</c:v>
                </c:pt>
                <c:pt idx="2240">
                  <c:v>0.60361438499999998</c:v>
                </c:pt>
                <c:pt idx="2241">
                  <c:v>0.533136638</c:v>
                </c:pt>
                <c:pt idx="2242">
                  <c:v>0.29674629000000002</c:v>
                </c:pt>
                <c:pt idx="2243">
                  <c:v>0.56201948800000001</c:v>
                </c:pt>
                <c:pt idx="2244">
                  <c:v>1.0330584140000001</c:v>
                </c:pt>
                <c:pt idx="2245">
                  <c:v>1.2776356609999937</c:v>
                </c:pt>
                <c:pt idx="2246">
                  <c:v>1.2654208199999937</c:v>
                </c:pt>
                <c:pt idx="2247">
                  <c:v>1.098105305</c:v>
                </c:pt>
                <c:pt idx="2248">
                  <c:v>1.0846982479999918</c:v>
                </c:pt>
                <c:pt idx="2249">
                  <c:v>2.2370084709999998</c:v>
                </c:pt>
                <c:pt idx="2250">
                  <c:v>2.6228355269999999</c:v>
                </c:pt>
                <c:pt idx="2251">
                  <c:v>1.9010613959999856</c:v>
                </c:pt>
                <c:pt idx="2252">
                  <c:v>1.9218320379999922</c:v>
                </c:pt>
                <c:pt idx="2253">
                  <c:v>1.8783151410000083</c:v>
                </c:pt>
                <c:pt idx="2254">
                  <c:v>1.1647498199999999</c:v>
                </c:pt>
                <c:pt idx="2255">
                  <c:v>0.32297386600000277</c:v>
                </c:pt>
                <c:pt idx="2256">
                  <c:v>0.31023475700000008</c:v>
                </c:pt>
                <c:pt idx="2257">
                  <c:v>1.087388805</c:v>
                </c:pt>
                <c:pt idx="2258">
                  <c:v>1.2729276529999904</c:v>
                </c:pt>
                <c:pt idx="2259">
                  <c:v>1.865854594</c:v>
                </c:pt>
                <c:pt idx="2260">
                  <c:v>1.6008385789999999</c:v>
                </c:pt>
                <c:pt idx="2261">
                  <c:v>1.0485019010000001</c:v>
                </c:pt>
                <c:pt idx="2262">
                  <c:v>1.0597181609999999</c:v>
                </c:pt>
                <c:pt idx="2263">
                  <c:v>0.36636011900000243</c:v>
                </c:pt>
                <c:pt idx="2264">
                  <c:v>0.29674629000000002</c:v>
                </c:pt>
                <c:pt idx="2265">
                  <c:v>1.7852675979999997</c:v>
                </c:pt>
                <c:pt idx="2266">
                  <c:v>2.196928062</c:v>
                </c:pt>
                <c:pt idx="2267">
                  <c:v>2.1181359560000002</c:v>
                </c:pt>
                <c:pt idx="2268">
                  <c:v>2.0872400560000002</c:v>
                </c:pt>
                <c:pt idx="2269">
                  <c:v>1.5067467349999999</c:v>
                </c:pt>
                <c:pt idx="2270">
                  <c:v>1.3104261989999937</c:v>
                </c:pt>
                <c:pt idx="2271">
                  <c:v>0.30423988300000032</c:v>
                </c:pt>
                <c:pt idx="2272">
                  <c:v>1.670897799</c:v>
                </c:pt>
                <c:pt idx="2273">
                  <c:v>1.620374736</c:v>
                </c:pt>
                <c:pt idx="2274">
                  <c:v>0.72378950800000064</c:v>
                </c:pt>
                <c:pt idx="2275">
                  <c:v>0.34662415400000174</c:v>
                </c:pt>
                <c:pt idx="2276">
                  <c:v>0.30199180500000139</c:v>
                </c:pt>
                <c:pt idx="2277">
                  <c:v>2.2896258730000003</c:v>
                </c:pt>
                <c:pt idx="2278">
                  <c:v>1.8431624569999998</c:v>
                </c:pt>
                <c:pt idx="2279">
                  <c:v>1.5811003449999999</c:v>
                </c:pt>
                <c:pt idx="2280">
                  <c:v>1.6168761700000001</c:v>
                </c:pt>
                <c:pt idx="2281">
                  <c:v>3.590987756000013</c:v>
                </c:pt>
                <c:pt idx="2282">
                  <c:v>6.6705183749999764</c:v>
                </c:pt>
                <c:pt idx="2283">
                  <c:v>12.288698959999998</c:v>
                </c:pt>
                <c:pt idx="2284">
                  <c:v>1.2652070769999999</c:v>
                </c:pt>
                <c:pt idx="2285">
                  <c:v>0.75385547300000555</c:v>
                </c:pt>
                <c:pt idx="2286">
                  <c:v>0.59199386000000065</c:v>
                </c:pt>
                <c:pt idx="2287">
                  <c:v>0.56276884700000063</c:v>
                </c:pt>
                <c:pt idx="2288">
                  <c:v>0.54028806799999951</c:v>
                </c:pt>
                <c:pt idx="2289">
                  <c:v>0.51031369499999957</c:v>
                </c:pt>
                <c:pt idx="2290">
                  <c:v>0.47284572900000038</c:v>
                </c:pt>
                <c:pt idx="2291">
                  <c:v>0.43612712300000156</c:v>
                </c:pt>
                <c:pt idx="2292">
                  <c:v>0.38966684500000243</c:v>
                </c:pt>
                <c:pt idx="2293">
                  <c:v>0.35894311299999998</c:v>
                </c:pt>
                <c:pt idx="2294">
                  <c:v>2.2926315850000001</c:v>
                </c:pt>
                <c:pt idx="2295">
                  <c:v>0.524323977</c:v>
                </c:pt>
                <c:pt idx="2296">
                  <c:v>0.37772947400000156</c:v>
                </c:pt>
                <c:pt idx="2297">
                  <c:v>0.29449821200000031</c:v>
                </c:pt>
                <c:pt idx="2298">
                  <c:v>0.29674629000000002</c:v>
                </c:pt>
                <c:pt idx="2299">
                  <c:v>0.30199180500000139</c:v>
                </c:pt>
                <c:pt idx="2300">
                  <c:v>0.30498924200000038</c:v>
                </c:pt>
                <c:pt idx="2301">
                  <c:v>0.30274116400000001</c:v>
                </c:pt>
                <c:pt idx="2302">
                  <c:v>0.30049308600000002</c:v>
                </c:pt>
                <c:pt idx="2303">
                  <c:v>0.42459435099999998</c:v>
                </c:pt>
                <c:pt idx="2304">
                  <c:v>0.42825061500000139</c:v>
                </c:pt>
                <c:pt idx="2305">
                  <c:v>0.39590874600000203</c:v>
                </c:pt>
                <c:pt idx="2306">
                  <c:v>1.268082677</c:v>
                </c:pt>
                <c:pt idx="2307">
                  <c:v>1.645260604</c:v>
                </c:pt>
                <c:pt idx="2308">
                  <c:v>1.6498429230000062</c:v>
                </c:pt>
                <c:pt idx="2309">
                  <c:v>2.2304145930000003</c:v>
                </c:pt>
                <c:pt idx="2310">
                  <c:v>4.2188606669999773</c:v>
                </c:pt>
                <c:pt idx="2311">
                  <c:v>0.41426811200000002</c:v>
                </c:pt>
                <c:pt idx="2312">
                  <c:v>0.42565919200000002</c:v>
                </c:pt>
                <c:pt idx="2313">
                  <c:v>0.30199180500000139</c:v>
                </c:pt>
                <c:pt idx="2314">
                  <c:v>0.30274116400000001</c:v>
                </c:pt>
                <c:pt idx="2315">
                  <c:v>0.30873603900000002</c:v>
                </c:pt>
                <c:pt idx="2316">
                  <c:v>0.39029128700000032</c:v>
                </c:pt>
                <c:pt idx="2317">
                  <c:v>0.40708693000000157</c:v>
                </c:pt>
                <c:pt idx="2318">
                  <c:v>0.39537790200000283</c:v>
                </c:pt>
                <c:pt idx="2319">
                  <c:v>0.408761914</c:v>
                </c:pt>
                <c:pt idx="2320">
                  <c:v>0.41025171900000001</c:v>
                </c:pt>
                <c:pt idx="2321">
                  <c:v>0.40786417900000255</c:v>
                </c:pt>
                <c:pt idx="2322">
                  <c:v>0.40897794000000032</c:v>
                </c:pt>
                <c:pt idx="2323">
                  <c:v>0.38830914100000186</c:v>
                </c:pt>
                <c:pt idx="2324">
                  <c:v>2.0884701480000012</c:v>
                </c:pt>
                <c:pt idx="2325">
                  <c:v>2.8183431809999977</c:v>
                </c:pt>
                <c:pt idx="2326">
                  <c:v>2.1090191089999997</c:v>
                </c:pt>
                <c:pt idx="2327">
                  <c:v>2.0833692900000012</c:v>
                </c:pt>
                <c:pt idx="2328">
                  <c:v>2.433722827</c:v>
                </c:pt>
                <c:pt idx="2329">
                  <c:v>3.3968707629999999</c:v>
                </c:pt>
                <c:pt idx="2330">
                  <c:v>5.1700159979999745</c:v>
                </c:pt>
                <c:pt idx="2331">
                  <c:v>0.85455249600000005</c:v>
                </c:pt>
                <c:pt idx="2332">
                  <c:v>0.44586879400000307</c:v>
                </c:pt>
                <c:pt idx="2333">
                  <c:v>0.31023475700000008</c:v>
                </c:pt>
                <c:pt idx="2334">
                  <c:v>0.41093249900000156</c:v>
                </c:pt>
                <c:pt idx="2335">
                  <c:v>0.42111645700000139</c:v>
                </c:pt>
                <c:pt idx="2336">
                  <c:v>0.41027890700000202</c:v>
                </c:pt>
                <c:pt idx="2337">
                  <c:v>0.42083050000000038</c:v>
                </c:pt>
                <c:pt idx="2338">
                  <c:v>0.40706720000000002</c:v>
                </c:pt>
                <c:pt idx="2339">
                  <c:v>0.41673859500000032</c:v>
                </c:pt>
                <c:pt idx="2340">
                  <c:v>0.41222551100000032</c:v>
                </c:pt>
                <c:pt idx="2341">
                  <c:v>0.38853818200000156</c:v>
                </c:pt>
                <c:pt idx="2342">
                  <c:v>0.38526863500000202</c:v>
                </c:pt>
                <c:pt idx="2343">
                  <c:v>3.0938808080000002</c:v>
                </c:pt>
                <c:pt idx="2344">
                  <c:v>1.8660921509999999</c:v>
                </c:pt>
                <c:pt idx="2345">
                  <c:v>4.5358431560000003</c:v>
                </c:pt>
                <c:pt idx="2346">
                  <c:v>2.1742519899999997</c:v>
                </c:pt>
                <c:pt idx="2347">
                  <c:v>0.40190298200000185</c:v>
                </c:pt>
                <c:pt idx="2348">
                  <c:v>0.40422283500000139</c:v>
                </c:pt>
                <c:pt idx="2349">
                  <c:v>0.36946255700000186</c:v>
                </c:pt>
                <c:pt idx="2350">
                  <c:v>0.37520074800000008</c:v>
                </c:pt>
                <c:pt idx="2351">
                  <c:v>0.37372237500000255</c:v>
                </c:pt>
                <c:pt idx="2352">
                  <c:v>0.37173886500000203</c:v>
                </c:pt>
                <c:pt idx="2353">
                  <c:v>0.36983659900000243</c:v>
                </c:pt>
                <c:pt idx="2354">
                  <c:v>0.37537886500000417</c:v>
                </c:pt>
                <c:pt idx="2355">
                  <c:v>0.36992047700000319</c:v>
                </c:pt>
                <c:pt idx="2356">
                  <c:v>0.36184778300000203</c:v>
                </c:pt>
                <c:pt idx="2357">
                  <c:v>0.35577871400000038</c:v>
                </c:pt>
                <c:pt idx="2358">
                  <c:v>0.34408852300000348</c:v>
                </c:pt>
                <c:pt idx="2359">
                  <c:v>0.33184831900000278</c:v>
                </c:pt>
                <c:pt idx="2360">
                  <c:v>0.32851280000000255</c:v>
                </c:pt>
                <c:pt idx="2361">
                  <c:v>1.2059264629999888</c:v>
                </c:pt>
                <c:pt idx="2362">
                  <c:v>0.71184351800000312</c:v>
                </c:pt>
                <c:pt idx="2363">
                  <c:v>3.7518275399999998</c:v>
                </c:pt>
                <c:pt idx="2364">
                  <c:v>3.7260378760000012</c:v>
                </c:pt>
                <c:pt idx="2365">
                  <c:v>2.8743771209999998</c:v>
                </c:pt>
                <c:pt idx="2366">
                  <c:v>2.9113667949999997</c:v>
                </c:pt>
                <c:pt idx="2367">
                  <c:v>4.2583590429999996</c:v>
                </c:pt>
                <c:pt idx="2368">
                  <c:v>5.261013062</c:v>
                </c:pt>
                <c:pt idx="2369">
                  <c:v>4.0190762189999845</c:v>
                </c:pt>
                <c:pt idx="2370">
                  <c:v>2.9311524459999987</c:v>
                </c:pt>
                <c:pt idx="2371">
                  <c:v>1.7004739040000081</c:v>
                </c:pt>
                <c:pt idx="2372">
                  <c:v>1.4396821019999999</c:v>
                </c:pt>
                <c:pt idx="2373">
                  <c:v>1.1785184700000062</c:v>
                </c:pt>
                <c:pt idx="2374">
                  <c:v>1.2043068290000001</c:v>
                </c:pt>
                <c:pt idx="2375">
                  <c:v>1.4974002999999918</c:v>
                </c:pt>
                <c:pt idx="2376">
                  <c:v>1.4388657789999937</c:v>
                </c:pt>
                <c:pt idx="2377">
                  <c:v>1.4495722499999937</c:v>
                </c:pt>
                <c:pt idx="2378">
                  <c:v>1.4691391349999998</c:v>
                </c:pt>
                <c:pt idx="2379">
                  <c:v>1.6250542109999937</c:v>
                </c:pt>
                <c:pt idx="2380">
                  <c:v>1.5676998259999937</c:v>
                </c:pt>
                <c:pt idx="2381">
                  <c:v>1.1956948889999932</c:v>
                </c:pt>
                <c:pt idx="2382">
                  <c:v>1.098036177</c:v>
                </c:pt>
                <c:pt idx="2383">
                  <c:v>1.070885694</c:v>
                </c:pt>
                <c:pt idx="2384">
                  <c:v>1.0607366129999904</c:v>
                </c:pt>
                <c:pt idx="2385">
                  <c:v>1.1413924010000001</c:v>
                </c:pt>
                <c:pt idx="2386">
                  <c:v>1.8993201740000001</c:v>
                </c:pt>
                <c:pt idx="2387">
                  <c:v>1.8482374250000062</c:v>
                </c:pt>
                <c:pt idx="2388">
                  <c:v>1.8432175070000001</c:v>
                </c:pt>
                <c:pt idx="2389">
                  <c:v>1.845505296999993</c:v>
                </c:pt>
                <c:pt idx="2390">
                  <c:v>1.1915773999999999</c:v>
                </c:pt>
                <c:pt idx="2391">
                  <c:v>0.70899576800000064</c:v>
                </c:pt>
                <c:pt idx="2392">
                  <c:v>0.28400718100000139</c:v>
                </c:pt>
                <c:pt idx="2393">
                  <c:v>0.28325782200000005</c:v>
                </c:pt>
                <c:pt idx="2394">
                  <c:v>0.27951102500000002</c:v>
                </c:pt>
                <c:pt idx="2395">
                  <c:v>0.28175910300000001</c:v>
                </c:pt>
                <c:pt idx="2396">
                  <c:v>0.27576422900000008</c:v>
                </c:pt>
                <c:pt idx="2397">
                  <c:v>0.27951102500000002</c:v>
                </c:pt>
                <c:pt idx="2398">
                  <c:v>0.27576422900000008</c:v>
                </c:pt>
                <c:pt idx="2399">
                  <c:v>0.27351615100000032</c:v>
                </c:pt>
                <c:pt idx="2400">
                  <c:v>0.27576422900000008</c:v>
                </c:pt>
                <c:pt idx="2401">
                  <c:v>0.27351615100000032</c:v>
                </c:pt>
                <c:pt idx="2402">
                  <c:v>0.96468903200000578</c:v>
                </c:pt>
                <c:pt idx="2403">
                  <c:v>0.91263980500000064</c:v>
                </c:pt>
                <c:pt idx="2404">
                  <c:v>0.74765204300000065</c:v>
                </c:pt>
                <c:pt idx="2405">
                  <c:v>0.38476891200000185</c:v>
                </c:pt>
                <c:pt idx="2406">
                  <c:v>0.27501486900000255</c:v>
                </c:pt>
                <c:pt idx="2407">
                  <c:v>0.57243622399999949</c:v>
                </c:pt>
                <c:pt idx="2408">
                  <c:v>0.74788136400000005</c:v>
                </c:pt>
                <c:pt idx="2409">
                  <c:v>2.3053526249999967</c:v>
                </c:pt>
                <c:pt idx="2410">
                  <c:v>2.7327855299999997</c:v>
                </c:pt>
                <c:pt idx="2411">
                  <c:v>3.4596257109999997</c:v>
                </c:pt>
                <c:pt idx="2412">
                  <c:v>4.6611462879999745</c:v>
                </c:pt>
                <c:pt idx="2413">
                  <c:v>4.9017649260000002</c:v>
                </c:pt>
                <c:pt idx="2414">
                  <c:v>4.8894077989999998</c:v>
                </c:pt>
                <c:pt idx="2415">
                  <c:v>4.3595938699999746</c:v>
                </c:pt>
                <c:pt idx="2416">
                  <c:v>2.4977566799999997</c:v>
                </c:pt>
                <c:pt idx="2417">
                  <c:v>0.83469546700000474</c:v>
                </c:pt>
                <c:pt idx="2418">
                  <c:v>0.40391417000000185</c:v>
                </c:pt>
                <c:pt idx="2419">
                  <c:v>0.28400718100000139</c:v>
                </c:pt>
                <c:pt idx="2420">
                  <c:v>0.27576422900000008</c:v>
                </c:pt>
                <c:pt idx="2421">
                  <c:v>0.27951102500000002</c:v>
                </c:pt>
                <c:pt idx="2422">
                  <c:v>0.27801230700000162</c:v>
                </c:pt>
                <c:pt idx="2423">
                  <c:v>0.27576422900000008</c:v>
                </c:pt>
                <c:pt idx="2424">
                  <c:v>0.28100974400000001</c:v>
                </c:pt>
                <c:pt idx="2425">
                  <c:v>0.28325782200000005</c:v>
                </c:pt>
                <c:pt idx="2426">
                  <c:v>0.51451003699999998</c:v>
                </c:pt>
                <c:pt idx="2427">
                  <c:v>1.5063204479999932</c:v>
                </c:pt>
                <c:pt idx="2428">
                  <c:v>0.76827761900000324</c:v>
                </c:pt>
                <c:pt idx="2429">
                  <c:v>1.0115696149999898</c:v>
                </c:pt>
                <c:pt idx="2430">
                  <c:v>1.581651624</c:v>
                </c:pt>
                <c:pt idx="2431">
                  <c:v>0.42786511600000032</c:v>
                </c:pt>
                <c:pt idx="2432">
                  <c:v>0.47045214300000032</c:v>
                </c:pt>
                <c:pt idx="2433">
                  <c:v>0.83606969600000358</c:v>
                </c:pt>
                <c:pt idx="2434">
                  <c:v>0.79217747900000002</c:v>
                </c:pt>
                <c:pt idx="2435">
                  <c:v>0.40891117400000032</c:v>
                </c:pt>
                <c:pt idx="2436">
                  <c:v>0.33408968200000277</c:v>
                </c:pt>
                <c:pt idx="2437">
                  <c:v>4.148778576999967</c:v>
                </c:pt>
                <c:pt idx="2438">
                  <c:v>4.8872750629999855</c:v>
                </c:pt>
                <c:pt idx="2439">
                  <c:v>5.3494625149999999</c:v>
                </c:pt>
                <c:pt idx="2440">
                  <c:v>3.2205313430000206</c:v>
                </c:pt>
                <c:pt idx="2441">
                  <c:v>2.0649461039999997</c:v>
                </c:pt>
                <c:pt idx="2442">
                  <c:v>2.0243007140000002</c:v>
                </c:pt>
                <c:pt idx="2443">
                  <c:v>1.7502267819999997</c:v>
                </c:pt>
                <c:pt idx="2444">
                  <c:v>0.32751834500000243</c:v>
                </c:pt>
                <c:pt idx="2445">
                  <c:v>0.47584316600000032</c:v>
                </c:pt>
                <c:pt idx="2446">
                  <c:v>0.5673120229999995</c:v>
                </c:pt>
                <c:pt idx="2447">
                  <c:v>0.89196934899999991</c:v>
                </c:pt>
                <c:pt idx="2448">
                  <c:v>0.30909581800000002</c:v>
                </c:pt>
                <c:pt idx="2449">
                  <c:v>0.27801230700000162</c:v>
                </c:pt>
                <c:pt idx="2450">
                  <c:v>0.27726294699999998</c:v>
                </c:pt>
                <c:pt idx="2451">
                  <c:v>0.27576422900000008</c:v>
                </c:pt>
                <c:pt idx="2452">
                  <c:v>0.28400718100000139</c:v>
                </c:pt>
                <c:pt idx="2453">
                  <c:v>0.27726294699999998</c:v>
                </c:pt>
                <c:pt idx="2454">
                  <c:v>0.28100974400000001</c:v>
                </c:pt>
                <c:pt idx="2455">
                  <c:v>0.36471561000000002</c:v>
                </c:pt>
                <c:pt idx="2456">
                  <c:v>0.36932094200000254</c:v>
                </c:pt>
                <c:pt idx="2457">
                  <c:v>0.36701693900000243</c:v>
                </c:pt>
                <c:pt idx="2458">
                  <c:v>0.36726090900000186</c:v>
                </c:pt>
                <c:pt idx="2459">
                  <c:v>0.37006527300000203</c:v>
                </c:pt>
                <c:pt idx="2460">
                  <c:v>0.36295424300000156</c:v>
                </c:pt>
                <c:pt idx="2461">
                  <c:v>0.36473936200000001</c:v>
                </c:pt>
                <c:pt idx="2462">
                  <c:v>0.36868510700000157</c:v>
                </c:pt>
                <c:pt idx="2463">
                  <c:v>0.35401308600000031</c:v>
                </c:pt>
                <c:pt idx="2464">
                  <c:v>0.33160732500000156</c:v>
                </c:pt>
                <c:pt idx="2465">
                  <c:v>0.3364228070000041</c:v>
                </c:pt>
                <c:pt idx="2466">
                  <c:v>0.33135773700000243</c:v>
                </c:pt>
                <c:pt idx="2467">
                  <c:v>0.33006165700000156</c:v>
                </c:pt>
                <c:pt idx="2468">
                  <c:v>0.32923019100000156</c:v>
                </c:pt>
                <c:pt idx="2469">
                  <c:v>0.32803814300000156</c:v>
                </c:pt>
                <c:pt idx="2470">
                  <c:v>0.32769850800000139</c:v>
                </c:pt>
                <c:pt idx="2471">
                  <c:v>0.32910929600000038</c:v>
                </c:pt>
                <c:pt idx="2472">
                  <c:v>0.32924186100000186</c:v>
                </c:pt>
                <c:pt idx="2473">
                  <c:v>0.32431063800000243</c:v>
                </c:pt>
                <c:pt idx="2474">
                  <c:v>0.32611458700000312</c:v>
                </c:pt>
                <c:pt idx="2475">
                  <c:v>0.32474298600000157</c:v>
                </c:pt>
                <c:pt idx="2476">
                  <c:v>0.32470271900000203</c:v>
                </c:pt>
                <c:pt idx="2477">
                  <c:v>0.32818702600000038</c:v>
                </c:pt>
                <c:pt idx="2478">
                  <c:v>0.32546935600000032</c:v>
                </c:pt>
                <c:pt idx="2479">
                  <c:v>0.32594551300000185</c:v>
                </c:pt>
                <c:pt idx="2480">
                  <c:v>0.32481347700000318</c:v>
                </c:pt>
                <c:pt idx="2481">
                  <c:v>0.32587452900000313</c:v>
                </c:pt>
                <c:pt idx="2482">
                  <c:v>0.32607742100000203</c:v>
                </c:pt>
                <c:pt idx="2483">
                  <c:v>0.32492431100000313</c:v>
                </c:pt>
                <c:pt idx="2484">
                  <c:v>0.32378434500000203</c:v>
                </c:pt>
                <c:pt idx="2485">
                  <c:v>0.32514620500000185</c:v>
                </c:pt>
                <c:pt idx="2486">
                  <c:v>0.32120781600000031</c:v>
                </c:pt>
                <c:pt idx="2487">
                  <c:v>0.32083952700000157</c:v>
                </c:pt>
                <c:pt idx="2488">
                  <c:v>0.32473064200000001</c:v>
                </c:pt>
                <c:pt idx="2489">
                  <c:v>0.32409581200000032</c:v>
                </c:pt>
                <c:pt idx="2490">
                  <c:v>0.32471045000000032</c:v>
                </c:pt>
                <c:pt idx="2491">
                  <c:v>0.32219699900000243</c:v>
                </c:pt>
                <c:pt idx="2492">
                  <c:v>0.32269764699999998</c:v>
                </c:pt>
                <c:pt idx="2493">
                  <c:v>0.32203712000000001</c:v>
                </c:pt>
                <c:pt idx="2494">
                  <c:v>0.32644805800000032</c:v>
                </c:pt>
                <c:pt idx="2495">
                  <c:v>0.32397961700000266</c:v>
                </c:pt>
                <c:pt idx="2496">
                  <c:v>0.31341537800000185</c:v>
                </c:pt>
                <c:pt idx="2497">
                  <c:v>0.31382268200000313</c:v>
                </c:pt>
                <c:pt idx="2498">
                  <c:v>0.31198371400000185</c:v>
                </c:pt>
                <c:pt idx="2499">
                  <c:v>0.31546154100000157</c:v>
                </c:pt>
                <c:pt idx="2500">
                  <c:v>0.31536661700000318</c:v>
                </c:pt>
                <c:pt idx="2501">
                  <c:v>0.31559532299999998</c:v>
                </c:pt>
                <c:pt idx="2502">
                  <c:v>0.31382268200000313</c:v>
                </c:pt>
                <c:pt idx="2503">
                  <c:v>0.31517628200000203</c:v>
                </c:pt>
                <c:pt idx="2504">
                  <c:v>0.31570025800000001</c:v>
                </c:pt>
                <c:pt idx="2505">
                  <c:v>0.31626162400000002</c:v>
                </c:pt>
                <c:pt idx="2506">
                  <c:v>0.31601548100000243</c:v>
                </c:pt>
                <c:pt idx="2507">
                  <c:v>0.31601548100000243</c:v>
                </c:pt>
                <c:pt idx="2508">
                  <c:v>0.31491019800000203</c:v>
                </c:pt>
                <c:pt idx="2509">
                  <c:v>0.31528093800000156</c:v>
                </c:pt>
                <c:pt idx="2510">
                  <c:v>0.31509070600000139</c:v>
                </c:pt>
                <c:pt idx="2511">
                  <c:v>0.31411697700000318</c:v>
                </c:pt>
                <c:pt idx="2512">
                  <c:v>0.31573843300000032</c:v>
                </c:pt>
                <c:pt idx="2513">
                  <c:v>0.31399349600000032</c:v>
                </c:pt>
                <c:pt idx="2514">
                  <c:v>0.31434519700000185</c:v>
                </c:pt>
                <c:pt idx="2515">
                  <c:v>0.31764854800000031</c:v>
                </c:pt>
                <c:pt idx="2516">
                  <c:v>0.32133639300000277</c:v>
                </c:pt>
                <c:pt idx="2517">
                  <c:v>0.31985022700000243</c:v>
                </c:pt>
                <c:pt idx="2518">
                  <c:v>0.32008212100000266</c:v>
                </c:pt>
                <c:pt idx="2519">
                  <c:v>0.31842622700000311</c:v>
                </c:pt>
                <c:pt idx="2520">
                  <c:v>0.31779227600000032</c:v>
                </c:pt>
                <c:pt idx="2521">
                  <c:v>0.319744054</c:v>
                </c:pt>
                <c:pt idx="2522">
                  <c:v>0.31871522400000002</c:v>
                </c:pt>
                <c:pt idx="2523">
                  <c:v>0.31768686200000318</c:v>
                </c:pt>
                <c:pt idx="2524">
                  <c:v>0.31951264900000237</c:v>
                </c:pt>
                <c:pt idx="2525">
                  <c:v>0.31999512200000002</c:v>
                </c:pt>
                <c:pt idx="2526">
                  <c:v>0.32027562400000031</c:v>
                </c:pt>
                <c:pt idx="2527">
                  <c:v>0.32065362800000002</c:v>
                </c:pt>
                <c:pt idx="2528">
                  <c:v>0.31972475800000139</c:v>
                </c:pt>
                <c:pt idx="2529">
                  <c:v>0.31871522400000002</c:v>
                </c:pt>
                <c:pt idx="2530">
                  <c:v>0.31869594099999998</c:v>
                </c:pt>
                <c:pt idx="2531">
                  <c:v>1.5839330519999937</c:v>
                </c:pt>
                <c:pt idx="2532">
                  <c:v>1.9644885760000041</c:v>
                </c:pt>
                <c:pt idx="2533">
                  <c:v>2.5022072959999999</c:v>
                </c:pt>
                <c:pt idx="2534">
                  <c:v>5.9132770690000003</c:v>
                </c:pt>
                <c:pt idx="2535">
                  <c:v>7.3782800880000003</c:v>
                </c:pt>
                <c:pt idx="2536">
                  <c:v>5.4520800629999773</c:v>
                </c:pt>
                <c:pt idx="2537">
                  <c:v>4.8857036479999945</c:v>
                </c:pt>
                <c:pt idx="2538">
                  <c:v>3.4626062349999978</c:v>
                </c:pt>
                <c:pt idx="2539">
                  <c:v>2.5277515840000002</c:v>
                </c:pt>
                <c:pt idx="2540">
                  <c:v>2.8114431199999772</c:v>
                </c:pt>
                <c:pt idx="2541">
                  <c:v>2.4458824479999999</c:v>
                </c:pt>
                <c:pt idx="2542">
                  <c:v>2.6278320760000002</c:v>
                </c:pt>
                <c:pt idx="2543">
                  <c:v>4.9046546499999764</c:v>
                </c:pt>
                <c:pt idx="2544">
                  <c:v>3.6903465600000001</c:v>
                </c:pt>
                <c:pt idx="2545">
                  <c:v>3.2078483589999998</c:v>
                </c:pt>
                <c:pt idx="2546">
                  <c:v>2.4962538879999987</c:v>
                </c:pt>
                <c:pt idx="2547">
                  <c:v>2.4807381159999999</c:v>
                </c:pt>
                <c:pt idx="2548">
                  <c:v>2.0511961639999998</c:v>
                </c:pt>
                <c:pt idx="2549">
                  <c:v>1.6352869809999999</c:v>
                </c:pt>
                <c:pt idx="2550">
                  <c:v>1.402573428</c:v>
                </c:pt>
                <c:pt idx="2551">
                  <c:v>1.376230187</c:v>
                </c:pt>
                <c:pt idx="2552">
                  <c:v>1.166931076</c:v>
                </c:pt>
                <c:pt idx="2553">
                  <c:v>0.41626924999999998</c:v>
                </c:pt>
                <c:pt idx="2554">
                  <c:v>0.30274116400000001</c:v>
                </c:pt>
                <c:pt idx="2555">
                  <c:v>1.9103141069999998</c:v>
                </c:pt>
                <c:pt idx="2556">
                  <c:v>0.44149101400000001</c:v>
                </c:pt>
                <c:pt idx="2557">
                  <c:v>3.6616888099999998</c:v>
                </c:pt>
                <c:pt idx="2558">
                  <c:v>0.50884739700000003</c:v>
                </c:pt>
                <c:pt idx="2559">
                  <c:v>0.31516879600000203</c:v>
                </c:pt>
                <c:pt idx="2560">
                  <c:v>0.30423988300000032</c:v>
                </c:pt>
                <c:pt idx="2561">
                  <c:v>0.30423988300000032</c:v>
                </c:pt>
                <c:pt idx="2562">
                  <c:v>0.30423988300000032</c:v>
                </c:pt>
                <c:pt idx="2563">
                  <c:v>0.30199180500000139</c:v>
                </c:pt>
                <c:pt idx="2564">
                  <c:v>0.30274116400000001</c:v>
                </c:pt>
                <c:pt idx="2565">
                  <c:v>0.30423988300000032</c:v>
                </c:pt>
                <c:pt idx="2566">
                  <c:v>0.30498924200000038</c:v>
                </c:pt>
                <c:pt idx="2567">
                  <c:v>0.29974372700000002</c:v>
                </c:pt>
                <c:pt idx="2568">
                  <c:v>0.30049308600000002</c:v>
                </c:pt>
                <c:pt idx="2569">
                  <c:v>0.30049308600000002</c:v>
                </c:pt>
                <c:pt idx="2570">
                  <c:v>0.30498924200000038</c:v>
                </c:pt>
                <c:pt idx="2571">
                  <c:v>0.30274116400000001</c:v>
                </c:pt>
                <c:pt idx="2572">
                  <c:v>0.29449821200000031</c:v>
                </c:pt>
                <c:pt idx="2573">
                  <c:v>0.30049308600000002</c:v>
                </c:pt>
                <c:pt idx="2574">
                  <c:v>0.51031369499999957</c:v>
                </c:pt>
                <c:pt idx="2575">
                  <c:v>2.3332624009999967</c:v>
                </c:pt>
                <c:pt idx="2576">
                  <c:v>1.9855011519999934</c:v>
                </c:pt>
                <c:pt idx="2577">
                  <c:v>2.0551280829999996</c:v>
                </c:pt>
                <c:pt idx="2578">
                  <c:v>2.4835227940000002</c:v>
                </c:pt>
                <c:pt idx="2579">
                  <c:v>2.6410432309999998</c:v>
                </c:pt>
                <c:pt idx="2580">
                  <c:v>2.74151699</c:v>
                </c:pt>
                <c:pt idx="2581">
                  <c:v>2.1865288329999997</c:v>
                </c:pt>
                <c:pt idx="2582">
                  <c:v>1.5561910859999937</c:v>
                </c:pt>
                <c:pt idx="2583">
                  <c:v>1.7197059479999999</c:v>
                </c:pt>
                <c:pt idx="2584">
                  <c:v>2.8410703029999995</c:v>
                </c:pt>
                <c:pt idx="2585">
                  <c:v>2.9996462379999977</c:v>
                </c:pt>
                <c:pt idx="2586">
                  <c:v>3.006404866</c:v>
                </c:pt>
                <c:pt idx="2587">
                  <c:v>2.7317463139999987</c:v>
                </c:pt>
                <c:pt idx="2588">
                  <c:v>3.9462558279999977</c:v>
                </c:pt>
                <c:pt idx="2589">
                  <c:v>4.0945193589999596</c:v>
                </c:pt>
                <c:pt idx="2590">
                  <c:v>1.69462545</c:v>
                </c:pt>
                <c:pt idx="2591">
                  <c:v>0.43646943800000032</c:v>
                </c:pt>
                <c:pt idx="2592">
                  <c:v>0.31023475700000008</c:v>
                </c:pt>
                <c:pt idx="2593">
                  <c:v>0.31023475700000008</c:v>
                </c:pt>
                <c:pt idx="2594">
                  <c:v>0.30723731999999998</c:v>
                </c:pt>
                <c:pt idx="2595">
                  <c:v>0.30723731999999998</c:v>
                </c:pt>
                <c:pt idx="2596">
                  <c:v>0.30498924200000038</c:v>
                </c:pt>
                <c:pt idx="2597">
                  <c:v>0.30423988300000032</c:v>
                </c:pt>
                <c:pt idx="2598">
                  <c:v>0.30423988300000032</c:v>
                </c:pt>
                <c:pt idx="2599">
                  <c:v>0.30498924200000038</c:v>
                </c:pt>
                <c:pt idx="2600">
                  <c:v>0.30049308600000002</c:v>
                </c:pt>
                <c:pt idx="2601">
                  <c:v>0.30423988300000032</c:v>
                </c:pt>
                <c:pt idx="2602">
                  <c:v>0.30873603900000002</c:v>
                </c:pt>
                <c:pt idx="2603">
                  <c:v>0.30274116400000001</c:v>
                </c:pt>
                <c:pt idx="2604">
                  <c:v>0.30423988300000032</c:v>
                </c:pt>
                <c:pt idx="2605">
                  <c:v>0.30049308600000002</c:v>
                </c:pt>
                <c:pt idx="2606">
                  <c:v>0.30049308600000002</c:v>
                </c:pt>
                <c:pt idx="2607">
                  <c:v>0.30049308600000002</c:v>
                </c:pt>
                <c:pt idx="2608">
                  <c:v>0.30199180500000139</c:v>
                </c:pt>
                <c:pt idx="2609">
                  <c:v>0.30873603900000002</c:v>
                </c:pt>
                <c:pt idx="2610">
                  <c:v>0.30199180500000139</c:v>
                </c:pt>
                <c:pt idx="2611">
                  <c:v>0.31023475700000008</c:v>
                </c:pt>
                <c:pt idx="2612">
                  <c:v>0.310984117000003</c:v>
                </c:pt>
                <c:pt idx="2613">
                  <c:v>0.31548027200000311</c:v>
                </c:pt>
                <c:pt idx="2614">
                  <c:v>0.30723731999999998</c:v>
                </c:pt>
                <c:pt idx="2615">
                  <c:v>0.41201274900000157</c:v>
                </c:pt>
                <c:pt idx="2616">
                  <c:v>0.43382395200000157</c:v>
                </c:pt>
                <c:pt idx="2617">
                  <c:v>0.41541324300000032</c:v>
                </c:pt>
                <c:pt idx="2618">
                  <c:v>0.40717508200000002</c:v>
                </c:pt>
                <c:pt idx="2619">
                  <c:v>0.41223821700000002</c:v>
                </c:pt>
                <c:pt idx="2620">
                  <c:v>0.40858656000000243</c:v>
                </c:pt>
                <c:pt idx="2621">
                  <c:v>0.40884352200000001</c:v>
                </c:pt>
                <c:pt idx="2622">
                  <c:v>0.37832458800000318</c:v>
                </c:pt>
                <c:pt idx="2623">
                  <c:v>0.36084198800000139</c:v>
                </c:pt>
                <c:pt idx="2624">
                  <c:v>0.35546027800000185</c:v>
                </c:pt>
                <c:pt idx="2625">
                  <c:v>0.34059419700000243</c:v>
                </c:pt>
                <c:pt idx="2626">
                  <c:v>0.33840922800000156</c:v>
                </c:pt>
                <c:pt idx="2627">
                  <c:v>0.33534974900000203</c:v>
                </c:pt>
                <c:pt idx="2628">
                  <c:v>0.33505618100000312</c:v>
                </c:pt>
                <c:pt idx="2629">
                  <c:v>0.33292309900000278</c:v>
                </c:pt>
                <c:pt idx="2630">
                  <c:v>0.33159049800000157</c:v>
                </c:pt>
                <c:pt idx="2631">
                  <c:v>0.33093331400000031</c:v>
                </c:pt>
                <c:pt idx="2632">
                  <c:v>0.33042949900000318</c:v>
                </c:pt>
                <c:pt idx="2633">
                  <c:v>0.32879285300000038</c:v>
                </c:pt>
                <c:pt idx="2634">
                  <c:v>0.32351931900000214</c:v>
                </c:pt>
                <c:pt idx="2635">
                  <c:v>0.32611803000000145</c:v>
                </c:pt>
                <c:pt idx="2636">
                  <c:v>0.32538861800000318</c:v>
                </c:pt>
                <c:pt idx="2637">
                  <c:v>0.32468258900000313</c:v>
                </c:pt>
                <c:pt idx="2638">
                  <c:v>0.32535782800000185</c:v>
                </c:pt>
                <c:pt idx="2639">
                  <c:v>0.32313950600000002</c:v>
                </c:pt>
                <c:pt idx="2640">
                  <c:v>0.32539837500000318</c:v>
                </c:pt>
                <c:pt idx="2641">
                  <c:v>0.32558096100000417</c:v>
                </c:pt>
                <c:pt idx="2642">
                  <c:v>0.32383454100000203</c:v>
                </c:pt>
                <c:pt idx="2643">
                  <c:v>0.32273776600000031</c:v>
                </c:pt>
                <c:pt idx="2644">
                  <c:v>0.32402542800000156</c:v>
                </c:pt>
                <c:pt idx="2645">
                  <c:v>0.32214649900000203</c:v>
                </c:pt>
                <c:pt idx="2646">
                  <c:v>0.32353216700000226</c:v>
                </c:pt>
                <c:pt idx="2647">
                  <c:v>0.32459944200000002</c:v>
                </c:pt>
                <c:pt idx="2648">
                  <c:v>0.32339335000000002</c:v>
                </c:pt>
                <c:pt idx="2649">
                  <c:v>0.32079976200000032</c:v>
                </c:pt>
                <c:pt idx="2650">
                  <c:v>0.32079976200000032</c:v>
                </c:pt>
                <c:pt idx="2651">
                  <c:v>0.32157834900000243</c:v>
                </c:pt>
                <c:pt idx="2652">
                  <c:v>0.32084306300000243</c:v>
                </c:pt>
                <c:pt idx="2653">
                  <c:v>0.31443086500000295</c:v>
                </c:pt>
                <c:pt idx="2654">
                  <c:v>0.31362363400000032</c:v>
                </c:pt>
                <c:pt idx="2655">
                  <c:v>0.31270749000000031</c:v>
                </c:pt>
                <c:pt idx="2656">
                  <c:v>0.31534757300000255</c:v>
                </c:pt>
                <c:pt idx="2657">
                  <c:v>0.31554707000000032</c:v>
                </c:pt>
                <c:pt idx="2658">
                  <c:v>0.31751451900000255</c:v>
                </c:pt>
                <c:pt idx="2659">
                  <c:v>0.31717994100000185</c:v>
                </c:pt>
                <c:pt idx="2660">
                  <c:v>0.31596588300000278</c:v>
                </c:pt>
                <c:pt idx="2661">
                  <c:v>0.31552806000000277</c:v>
                </c:pt>
                <c:pt idx="2662">
                  <c:v>0.31693146700000185</c:v>
                </c:pt>
                <c:pt idx="2663">
                  <c:v>0.31659619200000139</c:v>
                </c:pt>
                <c:pt idx="2664">
                  <c:v>0.31536661700000318</c:v>
                </c:pt>
                <c:pt idx="2665">
                  <c:v>0.31598494700000318</c:v>
                </c:pt>
                <c:pt idx="2666">
                  <c:v>0.31589918000000139</c:v>
                </c:pt>
                <c:pt idx="2667">
                  <c:v>0.31770602300000156</c:v>
                </c:pt>
                <c:pt idx="2668">
                  <c:v>0.31839735700000038</c:v>
                </c:pt>
                <c:pt idx="2669">
                  <c:v>0.31612799500000255</c:v>
                </c:pt>
                <c:pt idx="2670">
                  <c:v>0.31565166900000186</c:v>
                </c:pt>
                <c:pt idx="2671">
                  <c:v>0.31779227600000032</c:v>
                </c:pt>
                <c:pt idx="2672">
                  <c:v>0.31615662100000208</c:v>
                </c:pt>
                <c:pt idx="2673">
                  <c:v>0.31586107600000185</c:v>
                </c:pt>
                <c:pt idx="2674">
                  <c:v>0.31722769400000156</c:v>
                </c:pt>
                <c:pt idx="2675">
                  <c:v>0.31629982499999998</c:v>
                </c:pt>
                <c:pt idx="2676">
                  <c:v>0.31768686200000318</c:v>
                </c:pt>
                <c:pt idx="2677">
                  <c:v>0.31783062500000203</c:v>
                </c:pt>
                <c:pt idx="2678">
                  <c:v>0.31806091600000214</c:v>
                </c:pt>
                <c:pt idx="2679">
                  <c:v>0.31793613400000031</c:v>
                </c:pt>
                <c:pt idx="2680">
                  <c:v>0.31535706800000185</c:v>
                </c:pt>
                <c:pt idx="2681">
                  <c:v>0.31661533100000139</c:v>
                </c:pt>
                <c:pt idx="2682">
                  <c:v>0.31577537600000088</c:v>
                </c:pt>
                <c:pt idx="2683">
                  <c:v>0.33430600300000318</c:v>
                </c:pt>
                <c:pt idx="2684">
                  <c:v>0.99983541200000359</c:v>
                </c:pt>
                <c:pt idx="2685">
                  <c:v>0.44727666900000307</c:v>
                </c:pt>
                <c:pt idx="2686">
                  <c:v>0.391631218</c:v>
                </c:pt>
                <c:pt idx="2687">
                  <c:v>2.162054221</c:v>
                </c:pt>
                <c:pt idx="2688">
                  <c:v>2.3745270000000001</c:v>
                </c:pt>
                <c:pt idx="2689">
                  <c:v>4.0017853699999772</c:v>
                </c:pt>
                <c:pt idx="2690">
                  <c:v>4.8548143499999439</c:v>
                </c:pt>
                <c:pt idx="2691">
                  <c:v>5.4735037679999996</c:v>
                </c:pt>
                <c:pt idx="2692">
                  <c:v>5.9134374989999996</c:v>
                </c:pt>
                <c:pt idx="2693">
                  <c:v>6.1589156349999632</c:v>
                </c:pt>
                <c:pt idx="2694">
                  <c:v>3.9992750079999997</c:v>
                </c:pt>
                <c:pt idx="2695">
                  <c:v>4.2066317639999999</c:v>
                </c:pt>
                <c:pt idx="2696">
                  <c:v>2.8995002129999996</c:v>
                </c:pt>
                <c:pt idx="2697">
                  <c:v>1.9744509720000003</c:v>
                </c:pt>
                <c:pt idx="2698">
                  <c:v>1.412477983</c:v>
                </c:pt>
                <c:pt idx="2699">
                  <c:v>1.3785210579999918</c:v>
                </c:pt>
                <c:pt idx="2700">
                  <c:v>1.3395048019999998</c:v>
                </c:pt>
                <c:pt idx="2701">
                  <c:v>2.093088576</c:v>
                </c:pt>
                <c:pt idx="2702">
                  <c:v>1.8370843059999944</c:v>
                </c:pt>
                <c:pt idx="2703">
                  <c:v>0.47255987600000032</c:v>
                </c:pt>
                <c:pt idx="2704">
                  <c:v>0.28625525899999993</c:v>
                </c:pt>
                <c:pt idx="2705">
                  <c:v>0.98743173399999951</c:v>
                </c:pt>
                <c:pt idx="2706">
                  <c:v>0.46464676500000185</c:v>
                </c:pt>
                <c:pt idx="2707">
                  <c:v>0.37161256100000312</c:v>
                </c:pt>
                <c:pt idx="2708">
                  <c:v>0.766594581</c:v>
                </c:pt>
                <c:pt idx="2709">
                  <c:v>2.3001496979999998</c:v>
                </c:pt>
                <c:pt idx="2710">
                  <c:v>0.34968933000000174</c:v>
                </c:pt>
                <c:pt idx="2711">
                  <c:v>1.0313642719999916</c:v>
                </c:pt>
                <c:pt idx="2712">
                  <c:v>1.2252054269999999</c:v>
                </c:pt>
                <c:pt idx="2713">
                  <c:v>1.1404073620000001</c:v>
                </c:pt>
                <c:pt idx="2714">
                  <c:v>1.0625387919999998</c:v>
                </c:pt>
                <c:pt idx="2715">
                  <c:v>1.0445229690000055</c:v>
                </c:pt>
                <c:pt idx="2716">
                  <c:v>0.34178153400000133</c:v>
                </c:pt>
                <c:pt idx="2717">
                  <c:v>0.28100974400000001</c:v>
                </c:pt>
                <c:pt idx="2718">
                  <c:v>0.43163096700000203</c:v>
                </c:pt>
                <c:pt idx="2719">
                  <c:v>0.987452212</c:v>
                </c:pt>
                <c:pt idx="2720">
                  <c:v>1.1710534850000001</c:v>
                </c:pt>
                <c:pt idx="2721">
                  <c:v>0.457204043</c:v>
                </c:pt>
                <c:pt idx="2722">
                  <c:v>0.28550590000000031</c:v>
                </c:pt>
                <c:pt idx="2723">
                  <c:v>0.85826826499999997</c:v>
                </c:pt>
                <c:pt idx="2724">
                  <c:v>0.82716301199999998</c:v>
                </c:pt>
                <c:pt idx="2725">
                  <c:v>0.74172679800000063</c:v>
                </c:pt>
                <c:pt idx="2726">
                  <c:v>0.50882128599999998</c:v>
                </c:pt>
                <c:pt idx="2727">
                  <c:v>0.31418501100000162</c:v>
                </c:pt>
                <c:pt idx="2728">
                  <c:v>0.27501486900000255</c:v>
                </c:pt>
                <c:pt idx="2729">
                  <c:v>0.77207803500000061</c:v>
                </c:pt>
                <c:pt idx="2730">
                  <c:v>0.71869055900000312</c:v>
                </c:pt>
                <c:pt idx="2731">
                  <c:v>0.855982982</c:v>
                </c:pt>
                <c:pt idx="2732">
                  <c:v>1.685216472</c:v>
                </c:pt>
                <c:pt idx="2733">
                  <c:v>1.5922020079999999</c:v>
                </c:pt>
                <c:pt idx="2734">
                  <c:v>1.600977358</c:v>
                </c:pt>
                <c:pt idx="2735">
                  <c:v>1.1162898539999999</c:v>
                </c:pt>
                <c:pt idx="2736">
                  <c:v>0.27726294699999998</c:v>
                </c:pt>
                <c:pt idx="2737">
                  <c:v>0.27726294699999998</c:v>
                </c:pt>
                <c:pt idx="2738">
                  <c:v>0.83085847300000371</c:v>
                </c:pt>
                <c:pt idx="2739">
                  <c:v>0.53591603999999959</c:v>
                </c:pt>
                <c:pt idx="2740">
                  <c:v>0.27801230700000162</c:v>
                </c:pt>
                <c:pt idx="2741">
                  <c:v>0.27501486900000255</c:v>
                </c:pt>
                <c:pt idx="2742">
                  <c:v>0.5432855049999995</c:v>
                </c:pt>
                <c:pt idx="2743">
                  <c:v>0.74887859599999995</c:v>
                </c:pt>
                <c:pt idx="2744">
                  <c:v>0.72086567100000065</c:v>
                </c:pt>
                <c:pt idx="2745">
                  <c:v>0.61959743400000311</c:v>
                </c:pt>
                <c:pt idx="2746">
                  <c:v>0.55564145600000636</c:v>
                </c:pt>
                <c:pt idx="2747">
                  <c:v>2.0722643949999977</c:v>
                </c:pt>
                <c:pt idx="2748">
                  <c:v>2.5529740580000002</c:v>
                </c:pt>
                <c:pt idx="2749">
                  <c:v>2.5732082699999999</c:v>
                </c:pt>
                <c:pt idx="2750">
                  <c:v>2.5481223150000001</c:v>
                </c:pt>
                <c:pt idx="2751">
                  <c:v>2.513404526</c:v>
                </c:pt>
                <c:pt idx="2752">
                  <c:v>2.2866142360000001</c:v>
                </c:pt>
                <c:pt idx="2753">
                  <c:v>2.0162266609999997</c:v>
                </c:pt>
                <c:pt idx="2754">
                  <c:v>1.7995079280000092</c:v>
                </c:pt>
                <c:pt idx="2755">
                  <c:v>0.33962685000000203</c:v>
                </c:pt>
                <c:pt idx="2756">
                  <c:v>0.28175910300000001</c:v>
                </c:pt>
                <c:pt idx="2757">
                  <c:v>0.27726294699999998</c:v>
                </c:pt>
                <c:pt idx="2758">
                  <c:v>1.1225402569999998</c:v>
                </c:pt>
                <c:pt idx="2759">
                  <c:v>3.5019741299999998</c:v>
                </c:pt>
                <c:pt idx="2760">
                  <c:v>3.0335886410000001</c:v>
                </c:pt>
                <c:pt idx="2761">
                  <c:v>1.5687254959999939</c:v>
                </c:pt>
                <c:pt idx="2762">
                  <c:v>0.29225013400000005</c:v>
                </c:pt>
                <c:pt idx="2763">
                  <c:v>0.28100974400000001</c:v>
                </c:pt>
                <c:pt idx="2764">
                  <c:v>0.27951102500000002</c:v>
                </c:pt>
                <c:pt idx="2765">
                  <c:v>0.27576422900000008</c:v>
                </c:pt>
                <c:pt idx="2766">
                  <c:v>2.0086781459999998</c:v>
                </c:pt>
                <c:pt idx="2767">
                  <c:v>2.0196952839999978</c:v>
                </c:pt>
                <c:pt idx="2768">
                  <c:v>1.8313436719999998</c:v>
                </c:pt>
                <c:pt idx="2769">
                  <c:v>1.7993613419999996</c:v>
                </c:pt>
                <c:pt idx="2770">
                  <c:v>1.7998401140000058</c:v>
                </c:pt>
                <c:pt idx="2771">
                  <c:v>1.6950078879999999</c:v>
                </c:pt>
                <c:pt idx="2772">
                  <c:v>1.7336262849999942</c:v>
                </c:pt>
                <c:pt idx="2773">
                  <c:v>1.7853935489999997</c:v>
                </c:pt>
                <c:pt idx="2774">
                  <c:v>1.6228829860000069</c:v>
                </c:pt>
                <c:pt idx="2775">
                  <c:v>1.5297319229999944</c:v>
                </c:pt>
                <c:pt idx="2776">
                  <c:v>1.518021434</c:v>
                </c:pt>
                <c:pt idx="2777">
                  <c:v>1.5376772119999944</c:v>
                </c:pt>
                <c:pt idx="2778">
                  <c:v>0.30955500200000002</c:v>
                </c:pt>
                <c:pt idx="2779">
                  <c:v>0.69961986500000395</c:v>
                </c:pt>
                <c:pt idx="2780">
                  <c:v>1.018493528</c:v>
                </c:pt>
                <c:pt idx="2781">
                  <c:v>0.87392753199999995</c:v>
                </c:pt>
                <c:pt idx="2782">
                  <c:v>1.1888533440000062</c:v>
                </c:pt>
                <c:pt idx="2783">
                  <c:v>0.32718601300000277</c:v>
                </c:pt>
                <c:pt idx="2784">
                  <c:v>0.27951102500000002</c:v>
                </c:pt>
                <c:pt idx="2785">
                  <c:v>0.56229139500000003</c:v>
                </c:pt>
                <c:pt idx="2786">
                  <c:v>0.54953952099999959</c:v>
                </c:pt>
                <c:pt idx="2787">
                  <c:v>1.7520198410000078</c:v>
                </c:pt>
                <c:pt idx="2788">
                  <c:v>1.3760621390000083</c:v>
                </c:pt>
                <c:pt idx="2789">
                  <c:v>0.87369024700000486</c:v>
                </c:pt>
                <c:pt idx="2790">
                  <c:v>0.35813661800000002</c:v>
                </c:pt>
                <c:pt idx="2791">
                  <c:v>0.61109561400000612</c:v>
                </c:pt>
                <c:pt idx="2792">
                  <c:v>1.21108215</c:v>
                </c:pt>
                <c:pt idx="2793">
                  <c:v>1.2531765899999998</c:v>
                </c:pt>
                <c:pt idx="2794">
                  <c:v>1.2407963259999937</c:v>
                </c:pt>
                <c:pt idx="2795">
                  <c:v>1.2499341279999918</c:v>
                </c:pt>
                <c:pt idx="2796">
                  <c:v>1.3808157390000062</c:v>
                </c:pt>
                <c:pt idx="2797">
                  <c:v>1.295001804</c:v>
                </c:pt>
                <c:pt idx="2798">
                  <c:v>1.2827776</c:v>
                </c:pt>
                <c:pt idx="2799">
                  <c:v>1.27148876</c:v>
                </c:pt>
                <c:pt idx="2800">
                  <c:v>0.28564150100000002</c:v>
                </c:pt>
                <c:pt idx="2801">
                  <c:v>0.27726294699999998</c:v>
                </c:pt>
                <c:pt idx="2802">
                  <c:v>0.27501486900000255</c:v>
                </c:pt>
                <c:pt idx="2803">
                  <c:v>0.55377653500000001</c:v>
                </c:pt>
                <c:pt idx="2804">
                  <c:v>0.72939525700000418</c:v>
                </c:pt>
                <c:pt idx="2805">
                  <c:v>0.34904725500000133</c:v>
                </c:pt>
                <c:pt idx="2806">
                  <c:v>0.27576422900000008</c:v>
                </c:pt>
                <c:pt idx="2807">
                  <c:v>0.27126807300000139</c:v>
                </c:pt>
                <c:pt idx="2808">
                  <c:v>0.27276679100000156</c:v>
                </c:pt>
                <c:pt idx="2809">
                  <c:v>0.27576422900000008</c:v>
                </c:pt>
                <c:pt idx="2810">
                  <c:v>0.27351615100000032</c:v>
                </c:pt>
                <c:pt idx="2811">
                  <c:v>0.27576422900000008</c:v>
                </c:pt>
                <c:pt idx="2812">
                  <c:v>0.27801230700000162</c:v>
                </c:pt>
                <c:pt idx="2813">
                  <c:v>0.27951102500000002</c:v>
                </c:pt>
                <c:pt idx="2814">
                  <c:v>0.27951102500000002</c:v>
                </c:pt>
                <c:pt idx="2815">
                  <c:v>0.33481725800000156</c:v>
                </c:pt>
                <c:pt idx="2816">
                  <c:v>0.37127062200000038</c:v>
                </c:pt>
                <c:pt idx="2817">
                  <c:v>0.35451706200000038</c:v>
                </c:pt>
                <c:pt idx="2818">
                  <c:v>0.36933467500000278</c:v>
                </c:pt>
                <c:pt idx="2819">
                  <c:v>0.36569297600000139</c:v>
                </c:pt>
                <c:pt idx="2820">
                  <c:v>0.37117314400000001</c:v>
                </c:pt>
                <c:pt idx="2821">
                  <c:v>0.36702869800000254</c:v>
                </c:pt>
                <c:pt idx="2822">
                  <c:v>0.37343626900000243</c:v>
                </c:pt>
                <c:pt idx="2823">
                  <c:v>0.36354797600000038</c:v>
                </c:pt>
                <c:pt idx="2824">
                  <c:v>0.33257284500000311</c:v>
                </c:pt>
                <c:pt idx="2825">
                  <c:v>0.33286356200000278</c:v>
                </c:pt>
                <c:pt idx="2826">
                  <c:v>0.33234045800000156</c:v>
                </c:pt>
                <c:pt idx="2827">
                  <c:v>0.32707758800000203</c:v>
                </c:pt>
                <c:pt idx="2828">
                  <c:v>0.32476746300000203</c:v>
                </c:pt>
                <c:pt idx="2829">
                  <c:v>0.32426044000000032</c:v>
                </c:pt>
                <c:pt idx="2830">
                  <c:v>0.32650876300000353</c:v>
                </c:pt>
                <c:pt idx="2831">
                  <c:v>0.32431063800000243</c:v>
                </c:pt>
                <c:pt idx="2832">
                  <c:v>0.32496463300000278</c:v>
                </c:pt>
                <c:pt idx="2833">
                  <c:v>0.32708658200000318</c:v>
                </c:pt>
                <c:pt idx="2834">
                  <c:v>0.32559090500000243</c:v>
                </c:pt>
                <c:pt idx="2835">
                  <c:v>0.32585425400000156</c:v>
                </c:pt>
                <c:pt idx="2836">
                  <c:v>0.32383454100000203</c:v>
                </c:pt>
                <c:pt idx="2837">
                  <c:v>0.32563139200000002</c:v>
                </c:pt>
                <c:pt idx="2838">
                  <c:v>0.32413604499999998</c:v>
                </c:pt>
                <c:pt idx="2839">
                  <c:v>0.32536840300000308</c:v>
                </c:pt>
                <c:pt idx="2840">
                  <c:v>0.32310322100000038</c:v>
                </c:pt>
                <c:pt idx="2841">
                  <c:v>0.32451875600000185</c:v>
                </c:pt>
                <c:pt idx="2842">
                  <c:v>0.59801572599999986</c:v>
                </c:pt>
                <c:pt idx="2843">
                  <c:v>2.5680103299999999</c:v>
                </c:pt>
                <c:pt idx="2844">
                  <c:v>3.4087457309999998</c:v>
                </c:pt>
                <c:pt idx="2845">
                  <c:v>4.0524205889999845</c:v>
                </c:pt>
                <c:pt idx="2846">
                  <c:v>3.7501848310000012</c:v>
                </c:pt>
                <c:pt idx="2847">
                  <c:v>3.5225019720000001</c:v>
                </c:pt>
                <c:pt idx="2848">
                  <c:v>3.1739486829999999</c:v>
                </c:pt>
                <c:pt idx="2849">
                  <c:v>3.3982190929999998</c:v>
                </c:pt>
                <c:pt idx="2850">
                  <c:v>3.7933475860000012</c:v>
                </c:pt>
                <c:pt idx="2851">
                  <c:v>3.3180457999999873</c:v>
                </c:pt>
                <c:pt idx="2852">
                  <c:v>5.6648575229999567</c:v>
                </c:pt>
                <c:pt idx="2853">
                  <c:v>4.5826826860000001</c:v>
                </c:pt>
                <c:pt idx="2854">
                  <c:v>2.8247921069999999</c:v>
                </c:pt>
                <c:pt idx="2855">
                  <c:v>2.5591014109999999</c:v>
                </c:pt>
                <c:pt idx="2856">
                  <c:v>1.6968085780000055</c:v>
                </c:pt>
                <c:pt idx="2857">
                  <c:v>1.6622521890000108</c:v>
                </c:pt>
                <c:pt idx="2858">
                  <c:v>1.5495259119999998</c:v>
                </c:pt>
                <c:pt idx="2859">
                  <c:v>2.1527188539999997</c:v>
                </c:pt>
                <c:pt idx="2860">
                  <c:v>1.8398788779999944</c:v>
                </c:pt>
                <c:pt idx="2861">
                  <c:v>1.3602056899999999</c:v>
                </c:pt>
                <c:pt idx="2862">
                  <c:v>2.0678327360000002</c:v>
                </c:pt>
                <c:pt idx="2863">
                  <c:v>1.8629336359999944</c:v>
                </c:pt>
                <c:pt idx="2864">
                  <c:v>1.835196649999993</c:v>
                </c:pt>
                <c:pt idx="2865">
                  <c:v>1.8262657119999999</c:v>
                </c:pt>
                <c:pt idx="2866">
                  <c:v>2.3217056769999997</c:v>
                </c:pt>
                <c:pt idx="2867">
                  <c:v>2.3290051399999858</c:v>
                </c:pt>
                <c:pt idx="2868">
                  <c:v>2.223493623</c:v>
                </c:pt>
                <c:pt idx="2869">
                  <c:v>2.0382689859999967</c:v>
                </c:pt>
                <c:pt idx="2870">
                  <c:v>1.3848868210000069</c:v>
                </c:pt>
                <c:pt idx="2871">
                  <c:v>1.0577452849999998</c:v>
                </c:pt>
                <c:pt idx="2872">
                  <c:v>1.0182297789999937</c:v>
                </c:pt>
                <c:pt idx="2873">
                  <c:v>1.004422446</c:v>
                </c:pt>
                <c:pt idx="2874">
                  <c:v>0.79437463400000063</c:v>
                </c:pt>
                <c:pt idx="2875">
                  <c:v>0.29674629000000002</c:v>
                </c:pt>
                <c:pt idx="2876">
                  <c:v>0.28400718100000139</c:v>
                </c:pt>
                <c:pt idx="2877">
                  <c:v>0.28325782200000005</c:v>
                </c:pt>
                <c:pt idx="2878">
                  <c:v>0.28325782200000005</c:v>
                </c:pt>
                <c:pt idx="2879">
                  <c:v>0.28325782200000005</c:v>
                </c:pt>
                <c:pt idx="2880">
                  <c:v>0.28325782200000005</c:v>
                </c:pt>
                <c:pt idx="2881">
                  <c:v>0.27726294699999998</c:v>
                </c:pt>
                <c:pt idx="2882">
                  <c:v>0.28100974400000001</c:v>
                </c:pt>
                <c:pt idx="2883">
                  <c:v>0.35887636700000308</c:v>
                </c:pt>
                <c:pt idx="2884">
                  <c:v>0.37134907700000214</c:v>
                </c:pt>
                <c:pt idx="2885">
                  <c:v>0.35417802900000156</c:v>
                </c:pt>
                <c:pt idx="2886">
                  <c:v>0.34899619600000203</c:v>
                </c:pt>
                <c:pt idx="2887">
                  <c:v>0.35732231000000203</c:v>
                </c:pt>
                <c:pt idx="2888">
                  <c:v>0.34333165200000032</c:v>
                </c:pt>
                <c:pt idx="2889">
                  <c:v>0.34514757800000151</c:v>
                </c:pt>
                <c:pt idx="2890">
                  <c:v>0.34686033800000243</c:v>
                </c:pt>
                <c:pt idx="2891">
                  <c:v>0.32753848600000185</c:v>
                </c:pt>
                <c:pt idx="2892">
                  <c:v>0.31852976700000318</c:v>
                </c:pt>
                <c:pt idx="2893">
                  <c:v>0.32008152900000203</c:v>
                </c:pt>
                <c:pt idx="2894">
                  <c:v>0.32066471800000185</c:v>
                </c:pt>
                <c:pt idx="2895">
                  <c:v>0.32155843200000156</c:v>
                </c:pt>
                <c:pt idx="2896">
                  <c:v>0.32162815200000139</c:v>
                </c:pt>
                <c:pt idx="2897">
                  <c:v>0.32082323700000243</c:v>
                </c:pt>
                <c:pt idx="2898">
                  <c:v>0.32337332400000185</c:v>
                </c:pt>
                <c:pt idx="2899">
                  <c:v>0.32433735900000032</c:v>
                </c:pt>
                <c:pt idx="2900">
                  <c:v>0.32491247900000347</c:v>
                </c:pt>
                <c:pt idx="2901">
                  <c:v>0.32282359100000313</c:v>
                </c:pt>
                <c:pt idx="2902">
                  <c:v>0.32526663400000139</c:v>
                </c:pt>
                <c:pt idx="2903">
                  <c:v>0.32407569900000255</c:v>
                </c:pt>
                <c:pt idx="2904">
                  <c:v>0.32485377100000312</c:v>
                </c:pt>
                <c:pt idx="2905">
                  <c:v>0.32400532400000032</c:v>
                </c:pt>
                <c:pt idx="2906">
                  <c:v>0.32578179600000157</c:v>
                </c:pt>
                <c:pt idx="2907">
                  <c:v>0.32722881600000203</c:v>
                </c:pt>
                <c:pt idx="2908">
                  <c:v>0.32715768400000156</c:v>
                </c:pt>
                <c:pt idx="2909">
                  <c:v>0.32702566300000313</c:v>
                </c:pt>
                <c:pt idx="2910">
                  <c:v>0.32500792000000156</c:v>
                </c:pt>
                <c:pt idx="2911">
                  <c:v>0.3290787770000041</c:v>
                </c:pt>
                <c:pt idx="2912">
                  <c:v>0.32825299600000185</c:v>
                </c:pt>
                <c:pt idx="2913">
                  <c:v>0.32852779600000243</c:v>
                </c:pt>
                <c:pt idx="2914">
                  <c:v>2.0284028359999997</c:v>
                </c:pt>
                <c:pt idx="2915">
                  <c:v>2.8748036579999998</c:v>
                </c:pt>
                <c:pt idx="2916">
                  <c:v>2.9214380349999987</c:v>
                </c:pt>
                <c:pt idx="2917">
                  <c:v>2.8183306420000012</c:v>
                </c:pt>
                <c:pt idx="2918">
                  <c:v>2.2333193930000004</c:v>
                </c:pt>
                <c:pt idx="2919">
                  <c:v>2.1681336850000092</c:v>
                </c:pt>
                <c:pt idx="2920">
                  <c:v>3.144159706000011</c:v>
                </c:pt>
                <c:pt idx="2921">
                  <c:v>4.5015988250000003</c:v>
                </c:pt>
                <c:pt idx="2922">
                  <c:v>4.6767119800000003</c:v>
                </c:pt>
                <c:pt idx="2923">
                  <c:v>4.4650215209999855</c:v>
                </c:pt>
                <c:pt idx="2924">
                  <c:v>3.62746871</c:v>
                </c:pt>
                <c:pt idx="2925">
                  <c:v>3.6956738279999999</c:v>
                </c:pt>
                <c:pt idx="2926">
                  <c:v>3.5275953850000001</c:v>
                </c:pt>
                <c:pt idx="2927">
                  <c:v>2.8754106329999987</c:v>
                </c:pt>
                <c:pt idx="2928">
                  <c:v>1.9512076819999946</c:v>
                </c:pt>
                <c:pt idx="2929">
                  <c:v>1.6155760479999932</c:v>
                </c:pt>
                <c:pt idx="2930">
                  <c:v>1.6433638469999998</c:v>
                </c:pt>
                <c:pt idx="2931">
                  <c:v>1.5516036289999944</c:v>
                </c:pt>
                <c:pt idx="2932">
                  <c:v>0.35343975100000002</c:v>
                </c:pt>
                <c:pt idx="2933">
                  <c:v>0.28400718100000139</c:v>
                </c:pt>
                <c:pt idx="2934">
                  <c:v>0.28100974400000001</c:v>
                </c:pt>
                <c:pt idx="2935">
                  <c:v>0.27501486900000255</c:v>
                </c:pt>
                <c:pt idx="2936">
                  <c:v>0.27276679100000156</c:v>
                </c:pt>
                <c:pt idx="2937">
                  <c:v>0.27126807300000139</c:v>
                </c:pt>
                <c:pt idx="2938">
                  <c:v>0.27126807300000139</c:v>
                </c:pt>
                <c:pt idx="2939">
                  <c:v>1.6437416989999905</c:v>
                </c:pt>
                <c:pt idx="2940">
                  <c:v>1.3814246699999937</c:v>
                </c:pt>
                <c:pt idx="2941">
                  <c:v>1.3377456379999937</c:v>
                </c:pt>
                <c:pt idx="2942">
                  <c:v>1.3262670910000001</c:v>
                </c:pt>
                <c:pt idx="2943">
                  <c:v>1.250811866</c:v>
                </c:pt>
                <c:pt idx="2944">
                  <c:v>0.89100453000000301</c:v>
                </c:pt>
                <c:pt idx="2945">
                  <c:v>0.72375696300000003</c:v>
                </c:pt>
                <c:pt idx="2946">
                  <c:v>0.65894710599999995</c:v>
                </c:pt>
                <c:pt idx="2947">
                  <c:v>0.64711858600000005</c:v>
                </c:pt>
                <c:pt idx="2948">
                  <c:v>0.64564718200000371</c:v>
                </c:pt>
                <c:pt idx="2949">
                  <c:v>0.64903751100000062</c:v>
                </c:pt>
                <c:pt idx="2950">
                  <c:v>0.65070696800000005</c:v>
                </c:pt>
                <c:pt idx="2951">
                  <c:v>0.64999532200000498</c:v>
                </c:pt>
                <c:pt idx="2952">
                  <c:v>0.30307871400000214</c:v>
                </c:pt>
                <c:pt idx="2953">
                  <c:v>1.9971815869999998</c:v>
                </c:pt>
                <c:pt idx="2954">
                  <c:v>0.76797426800000312</c:v>
                </c:pt>
                <c:pt idx="2955">
                  <c:v>0.32747002200000214</c:v>
                </c:pt>
                <c:pt idx="2956">
                  <c:v>0.29225013400000005</c:v>
                </c:pt>
                <c:pt idx="2957">
                  <c:v>0.27801230700000162</c:v>
                </c:pt>
                <c:pt idx="2958">
                  <c:v>0.28175910300000001</c:v>
                </c:pt>
                <c:pt idx="2959">
                  <c:v>0.33395933600000038</c:v>
                </c:pt>
                <c:pt idx="2960">
                  <c:v>0.35598079800000254</c:v>
                </c:pt>
                <c:pt idx="2961">
                  <c:v>0.36075314000000003</c:v>
                </c:pt>
                <c:pt idx="2962">
                  <c:v>0.34559545100000133</c:v>
                </c:pt>
                <c:pt idx="2963">
                  <c:v>0.33879226200000156</c:v>
                </c:pt>
                <c:pt idx="2964">
                  <c:v>0.33895103300000157</c:v>
                </c:pt>
                <c:pt idx="2965">
                  <c:v>0.34558182100000306</c:v>
                </c:pt>
                <c:pt idx="2966">
                  <c:v>0.34424363100000038</c:v>
                </c:pt>
                <c:pt idx="2967">
                  <c:v>0.34424363100000038</c:v>
                </c:pt>
                <c:pt idx="2968">
                  <c:v>0.34505582400000151</c:v>
                </c:pt>
                <c:pt idx="2969">
                  <c:v>0.32638205400000203</c:v>
                </c:pt>
                <c:pt idx="2970">
                  <c:v>0.32232701800000185</c:v>
                </c:pt>
                <c:pt idx="2971">
                  <c:v>0.32225699500000243</c:v>
                </c:pt>
                <c:pt idx="2972">
                  <c:v>0.32192729500000278</c:v>
                </c:pt>
                <c:pt idx="2973">
                  <c:v>0.32711705100000038</c:v>
                </c:pt>
                <c:pt idx="2974">
                  <c:v>0.32457192000000157</c:v>
                </c:pt>
                <c:pt idx="2975">
                  <c:v>0.32286350800000185</c:v>
                </c:pt>
                <c:pt idx="2976">
                  <c:v>0.32411592700000202</c:v>
                </c:pt>
                <c:pt idx="2977">
                  <c:v>0.32471045000000032</c:v>
                </c:pt>
                <c:pt idx="2978">
                  <c:v>0.32437765200000185</c:v>
                </c:pt>
                <c:pt idx="2979">
                  <c:v>0.32431721600000185</c:v>
                </c:pt>
                <c:pt idx="2980">
                  <c:v>0.32563139200000002</c:v>
                </c:pt>
                <c:pt idx="2981">
                  <c:v>0.32345344200000031</c:v>
                </c:pt>
                <c:pt idx="2982">
                  <c:v>0.32517549200000156</c:v>
                </c:pt>
                <c:pt idx="2983">
                  <c:v>0.32391488700000409</c:v>
                </c:pt>
                <c:pt idx="2984">
                  <c:v>0.32332327100000313</c:v>
                </c:pt>
                <c:pt idx="2985">
                  <c:v>0.32451875600000185</c:v>
                </c:pt>
                <c:pt idx="2986">
                  <c:v>0.32520677400000203</c:v>
                </c:pt>
                <c:pt idx="2987">
                  <c:v>0.32431721600000185</c:v>
                </c:pt>
                <c:pt idx="2988">
                  <c:v>0.3235436210000015</c:v>
                </c:pt>
                <c:pt idx="2989">
                  <c:v>0.32567233000000156</c:v>
                </c:pt>
                <c:pt idx="2990">
                  <c:v>0.32482153500000255</c:v>
                </c:pt>
                <c:pt idx="2991">
                  <c:v>0.32254729000000032</c:v>
                </c:pt>
                <c:pt idx="2992">
                  <c:v>0.32446834700000243</c:v>
                </c:pt>
                <c:pt idx="2993">
                  <c:v>0.32352357700000312</c:v>
                </c:pt>
                <c:pt idx="2994">
                  <c:v>0.32232701800000185</c:v>
                </c:pt>
                <c:pt idx="2995">
                  <c:v>0.32010001600000032</c:v>
                </c:pt>
                <c:pt idx="2996">
                  <c:v>0.31783062500000203</c:v>
                </c:pt>
                <c:pt idx="2997">
                  <c:v>0.31603261500000185</c:v>
                </c:pt>
                <c:pt idx="2998">
                  <c:v>0.31919501300000008</c:v>
                </c:pt>
                <c:pt idx="2999">
                  <c:v>0.31978265400000139</c:v>
                </c:pt>
                <c:pt idx="3000">
                  <c:v>0.32163060800000032</c:v>
                </c:pt>
                <c:pt idx="3001">
                  <c:v>0.32063825699999998</c:v>
                </c:pt>
                <c:pt idx="3002">
                  <c:v>0.32061890800000203</c:v>
                </c:pt>
                <c:pt idx="3003">
                  <c:v>0.32112275100000243</c:v>
                </c:pt>
                <c:pt idx="3004">
                  <c:v>0.32028067100000318</c:v>
                </c:pt>
                <c:pt idx="3005">
                  <c:v>0.34206679100000348</c:v>
                </c:pt>
                <c:pt idx="3006">
                  <c:v>3.2892868880000012</c:v>
                </c:pt>
                <c:pt idx="3007">
                  <c:v>3.9161027829999999</c:v>
                </c:pt>
                <c:pt idx="3008">
                  <c:v>4.6139495799999679</c:v>
                </c:pt>
                <c:pt idx="3009">
                  <c:v>4.2498509589999856</c:v>
                </c:pt>
                <c:pt idx="3010">
                  <c:v>3.7865928610000092</c:v>
                </c:pt>
                <c:pt idx="3011">
                  <c:v>3.6991698660000001</c:v>
                </c:pt>
                <c:pt idx="3012">
                  <c:v>3.6712622499999998</c:v>
                </c:pt>
                <c:pt idx="3013">
                  <c:v>3.3465945920000002</c:v>
                </c:pt>
                <c:pt idx="3014">
                  <c:v>2.2038118340000001</c:v>
                </c:pt>
                <c:pt idx="3015">
                  <c:v>1.5171666739999921</c:v>
                </c:pt>
                <c:pt idx="3016">
                  <c:v>1.3966115779999999</c:v>
                </c:pt>
                <c:pt idx="3017">
                  <c:v>1.337967691999993</c:v>
                </c:pt>
                <c:pt idx="3018">
                  <c:v>1.3311640939999918</c:v>
                </c:pt>
                <c:pt idx="3019">
                  <c:v>1.121579122</c:v>
                </c:pt>
                <c:pt idx="3020">
                  <c:v>0.78441491499999949</c:v>
                </c:pt>
                <c:pt idx="3021">
                  <c:v>0.33359837500000278</c:v>
                </c:pt>
                <c:pt idx="3022">
                  <c:v>0.82963248000000001</c:v>
                </c:pt>
                <c:pt idx="3023">
                  <c:v>0.83527471300000311</c:v>
                </c:pt>
                <c:pt idx="3024">
                  <c:v>0.27576422900000008</c:v>
                </c:pt>
                <c:pt idx="3025">
                  <c:v>0.28175910300000001</c:v>
                </c:pt>
                <c:pt idx="3026">
                  <c:v>0.27951102500000002</c:v>
                </c:pt>
                <c:pt idx="3027">
                  <c:v>0.28550590000000031</c:v>
                </c:pt>
                <c:pt idx="3028">
                  <c:v>0.27951102500000002</c:v>
                </c:pt>
                <c:pt idx="3029">
                  <c:v>0.28100974400000001</c:v>
                </c:pt>
                <c:pt idx="3030">
                  <c:v>0.28100974400000001</c:v>
                </c:pt>
                <c:pt idx="3031">
                  <c:v>0.27351615100000032</c:v>
                </c:pt>
                <c:pt idx="3032">
                  <c:v>0.28400718100000139</c:v>
                </c:pt>
                <c:pt idx="3033">
                  <c:v>0.28400718100000139</c:v>
                </c:pt>
                <c:pt idx="3034">
                  <c:v>0.27576422900000008</c:v>
                </c:pt>
                <c:pt idx="3035">
                  <c:v>0.39816179100000243</c:v>
                </c:pt>
                <c:pt idx="3036">
                  <c:v>0.36855057700000243</c:v>
                </c:pt>
                <c:pt idx="3037">
                  <c:v>0.37201985500000156</c:v>
                </c:pt>
                <c:pt idx="3038">
                  <c:v>0.37005338200000032</c:v>
                </c:pt>
                <c:pt idx="3039">
                  <c:v>0.37414368200000031</c:v>
                </c:pt>
                <c:pt idx="3040">
                  <c:v>0.36893204500000032</c:v>
                </c:pt>
                <c:pt idx="3041">
                  <c:v>0.37251231800000156</c:v>
                </c:pt>
                <c:pt idx="3042">
                  <c:v>4.3212774310000004</c:v>
                </c:pt>
                <c:pt idx="3043">
                  <c:v>4.3104978840000001</c:v>
                </c:pt>
                <c:pt idx="3044">
                  <c:v>5.7001421900000242</c:v>
                </c:pt>
                <c:pt idx="3045">
                  <c:v>7.393756432</c:v>
                </c:pt>
                <c:pt idx="3046">
                  <c:v>5.1472993110000003</c:v>
                </c:pt>
                <c:pt idx="3047">
                  <c:v>4.3421646819999955</c:v>
                </c:pt>
                <c:pt idx="3048">
                  <c:v>3.4812624119999978</c:v>
                </c:pt>
                <c:pt idx="3049">
                  <c:v>1.5639176269999999</c:v>
                </c:pt>
                <c:pt idx="3050">
                  <c:v>0.67070615600000372</c:v>
                </c:pt>
                <c:pt idx="3051">
                  <c:v>1.9784597110000002</c:v>
                </c:pt>
                <c:pt idx="3052">
                  <c:v>0.68158036699999991</c:v>
                </c:pt>
                <c:pt idx="3053">
                  <c:v>0.39647246300000416</c:v>
                </c:pt>
                <c:pt idx="3054">
                  <c:v>0.31248283500000318</c:v>
                </c:pt>
                <c:pt idx="3055">
                  <c:v>0.310984117000003</c:v>
                </c:pt>
                <c:pt idx="3056">
                  <c:v>0.31323219500000032</c:v>
                </c:pt>
                <c:pt idx="3057">
                  <c:v>0.31023475700000008</c:v>
                </c:pt>
                <c:pt idx="3058">
                  <c:v>0.41499483400000031</c:v>
                </c:pt>
                <c:pt idx="3059">
                  <c:v>0.41912764500000038</c:v>
                </c:pt>
                <c:pt idx="3060">
                  <c:v>0.41446938600000038</c:v>
                </c:pt>
                <c:pt idx="3061">
                  <c:v>0.41300909400000002</c:v>
                </c:pt>
                <c:pt idx="3062">
                  <c:v>0.41227545900000001</c:v>
                </c:pt>
                <c:pt idx="3063">
                  <c:v>0.41334962400000008</c:v>
                </c:pt>
                <c:pt idx="3064">
                  <c:v>0.41190280100000243</c:v>
                </c:pt>
                <c:pt idx="3065">
                  <c:v>0.37670373899999998</c:v>
                </c:pt>
                <c:pt idx="3066">
                  <c:v>2.2129311309999999</c:v>
                </c:pt>
                <c:pt idx="3067">
                  <c:v>2.1784370800000001</c:v>
                </c:pt>
                <c:pt idx="3068">
                  <c:v>2.3435285520000115</c:v>
                </c:pt>
                <c:pt idx="3069">
                  <c:v>3.6244284239999978</c:v>
                </c:pt>
                <c:pt idx="3070">
                  <c:v>5.0265247969999773</c:v>
                </c:pt>
                <c:pt idx="3071">
                  <c:v>0.64725431100000064</c:v>
                </c:pt>
                <c:pt idx="3072">
                  <c:v>4.629244119</c:v>
                </c:pt>
                <c:pt idx="3073">
                  <c:v>4.6642661240000001</c:v>
                </c:pt>
                <c:pt idx="3074">
                  <c:v>2.7697914460000157</c:v>
                </c:pt>
                <c:pt idx="3075">
                  <c:v>1.7863334240000104</c:v>
                </c:pt>
                <c:pt idx="3076">
                  <c:v>0.91421265200000001</c:v>
                </c:pt>
                <c:pt idx="3077">
                  <c:v>1.0704232949999937</c:v>
                </c:pt>
                <c:pt idx="3078">
                  <c:v>0.41821168000000031</c:v>
                </c:pt>
                <c:pt idx="3079">
                  <c:v>0.31023475700000008</c:v>
                </c:pt>
                <c:pt idx="3080">
                  <c:v>1.153281175</c:v>
                </c:pt>
                <c:pt idx="3081">
                  <c:v>1.1174229710000001</c:v>
                </c:pt>
                <c:pt idx="3082">
                  <c:v>0.89123087300000337</c:v>
                </c:pt>
                <c:pt idx="3083">
                  <c:v>0.87017917000000311</c:v>
                </c:pt>
                <c:pt idx="3084">
                  <c:v>0.60119664500000003</c:v>
                </c:pt>
                <c:pt idx="3085">
                  <c:v>0.56377226300000005</c:v>
                </c:pt>
                <c:pt idx="3086">
                  <c:v>0.34608653100000319</c:v>
                </c:pt>
                <c:pt idx="3087">
                  <c:v>0.31473091300000139</c:v>
                </c:pt>
                <c:pt idx="3088">
                  <c:v>0.31248283500000318</c:v>
                </c:pt>
                <c:pt idx="3089">
                  <c:v>0.310984117000003</c:v>
                </c:pt>
                <c:pt idx="3090">
                  <c:v>0.31248283500000318</c:v>
                </c:pt>
                <c:pt idx="3091">
                  <c:v>0.36347736300000277</c:v>
                </c:pt>
                <c:pt idx="3092">
                  <c:v>0.39928901400000139</c:v>
                </c:pt>
                <c:pt idx="3093">
                  <c:v>0.41510586600000032</c:v>
                </c:pt>
                <c:pt idx="3094">
                  <c:v>0.41525593400000005</c:v>
                </c:pt>
                <c:pt idx="3095">
                  <c:v>0.41607323000000002</c:v>
                </c:pt>
                <c:pt idx="3096">
                  <c:v>0.40195594800000001</c:v>
                </c:pt>
                <c:pt idx="3097">
                  <c:v>0.40234000700000139</c:v>
                </c:pt>
                <c:pt idx="3098">
                  <c:v>0.38233052100000203</c:v>
                </c:pt>
                <c:pt idx="3099">
                  <c:v>0.36518832700000203</c:v>
                </c:pt>
                <c:pt idx="3100">
                  <c:v>2.633529926</c:v>
                </c:pt>
                <c:pt idx="3101">
                  <c:v>2.4613381590000003</c:v>
                </c:pt>
                <c:pt idx="3102">
                  <c:v>2.7727649989999996</c:v>
                </c:pt>
                <c:pt idx="3103">
                  <c:v>2.9081168239999999</c:v>
                </c:pt>
                <c:pt idx="3104">
                  <c:v>1.2054304329999932</c:v>
                </c:pt>
                <c:pt idx="3105">
                  <c:v>0.41581607500000312</c:v>
                </c:pt>
                <c:pt idx="3106">
                  <c:v>0.39569206800000156</c:v>
                </c:pt>
                <c:pt idx="3107">
                  <c:v>0.37395147700000203</c:v>
                </c:pt>
                <c:pt idx="3108">
                  <c:v>0.38094643900000197</c:v>
                </c:pt>
                <c:pt idx="3109">
                  <c:v>0.37778117200000139</c:v>
                </c:pt>
                <c:pt idx="3110">
                  <c:v>0.380732352</c:v>
                </c:pt>
                <c:pt idx="3111">
                  <c:v>0.37107199100000243</c:v>
                </c:pt>
                <c:pt idx="3112">
                  <c:v>0.37283634200000032</c:v>
                </c:pt>
                <c:pt idx="3113">
                  <c:v>0.36921031700000156</c:v>
                </c:pt>
                <c:pt idx="3114">
                  <c:v>0.37817076100000313</c:v>
                </c:pt>
                <c:pt idx="3115">
                  <c:v>0.37114496600000185</c:v>
                </c:pt>
                <c:pt idx="3116">
                  <c:v>0.37405855400000032</c:v>
                </c:pt>
                <c:pt idx="3117">
                  <c:v>0.37005570300000157</c:v>
                </c:pt>
                <c:pt idx="3118">
                  <c:v>0.36990688900000318</c:v>
                </c:pt>
                <c:pt idx="3119">
                  <c:v>0.36044180800000031</c:v>
                </c:pt>
                <c:pt idx="3120">
                  <c:v>0.36165436200000156</c:v>
                </c:pt>
                <c:pt idx="3121">
                  <c:v>0.35751155299999998</c:v>
                </c:pt>
                <c:pt idx="3122">
                  <c:v>0.34906692400000272</c:v>
                </c:pt>
                <c:pt idx="3123">
                  <c:v>0.33072991100000243</c:v>
                </c:pt>
                <c:pt idx="3124">
                  <c:v>0.31937222900000312</c:v>
                </c:pt>
                <c:pt idx="3125">
                  <c:v>0.31498617600000312</c:v>
                </c:pt>
                <c:pt idx="3126">
                  <c:v>0.31385034100000203</c:v>
                </c:pt>
                <c:pt idx="3127">
                  <c:v>0.31326409300000185</c:v>
                </c:pt>
                <c:pt idx="3128">
                  <c:v>0.31266982500000157</c:v>
                </c:pt>
                <c:pt idx="3129">
                  <c:v>0.31184350100000185</c:v>
                </c:pt>
                <c:pt idx="3130">
                  <c:v>0.31184350100000185</c:v>
                </c:pt>
                <c:pt idx="3131">
                  <c:v>0.31258511400000139</c:v>
                </c:pt>
                <c:pt idx="3132">
                  <c:v>0.31231309900000243</c:v>
                </c:pt>
                <c:pt idx="3133">
                  <c:v>0.33024827800000156</c:v>
                </c:pt>
                <c:pt idx="3134">
                  <c:v>0.32788675100000347</c:v>
                </c:pt>
                <c:pt idx="3135">
                  <c:v>0.54460530900000004</c:v>
                </c:pt>
                <c:pt idx="3136">
                  <c:v>0.67333026100000004</c:v>
                </c:pt>
                <c:pt idx="3137">
                  <c:v>0.63748786300000004</c:v>
                </c:pt>
                <c:pt idx="3138">
                  <c:v>0.569030861</c:v>
                </c:pt>
                <c:pt idx="3139">
                  <c:v>0.56922082800000062</c:v>
                </c:pt>
                <c:pt idx="3140">
                  <c:v>0.31128484800000139</c:v>
                </c:pt>
                <c:pt idx="3141">
                  <c:v>0.31337181900000255</c:v>
                </c:pt>
                <c:pt idx="3142">
                  <c:v>0.31531901200000156</c:v>
                </c:pt>
                <c:pt idx="3143">
                  <c:v>0.31656144100000139</c:v>
                </c:pt>
                <c:pt idx="3144">
                  <c:v>0.31681001000000203</c:v>
                </c:pt>
                <c:pt idx="3145">
                  <c:v>0.30933090500000243</c:v>
                </c:pt>
                <c:pt idx="3146">
                  <c:v>0.29338211600000202</c:v>
                </c:pt>
                <c:pt idx="3147">
                  <c:v>0.28180484200000139</c:v>
                </c:pt>
                <c:pt idx="3148">
                  <c:v>0.27029791999999997</c:v>
                </c:pt>
                <c:pt idx="3149">
                  <c:v>0.25554488100000139</c:v>
                </c:pt>
                <c:pt idx="3150">
                  <c:v>0.24422089599999999</c:v>
                </c:pt>
                <c:pt idx="3151">
                  <c:v>0.23996904100000124</c:v>
                </c:pt>
                <c:pt idx="3152">
                  <c:v>0.24244310300000113</c:v>
                </c:pt>
                <c:pt idx="3153">
                  <c:v>0.25102746900000145</c:v>
                </c:pt>
                <c:pt idx="3154">
                  <c:v>0.262208842</c:v>
                </c:pt>
                <c:pt idx="3155">
                  <c:v>0.26080614900000032</c:v>
                </c:pt>
                <c:pt idx="3156">
                  <c:v>0.25341633500000038</c:v>
                </c:pt>
                <c:pt idx="3157">
                  <c:v>0.25752132700000002</c:v>
                </c:pt>
                <c:pt idx="3158">
                  <c:v>0.25868400400000002</c:v>
                </c:pt>
                <c:pt idx="3159">
                  <c:v>0.25947811600000031</c:v>
                </c:pt>
                <c:pt idx="3160">
                  <c:v>0.25644490500000139</c:v>
                </c:pt>
                <c:pt idx="3161">
                  <c:v>0.25581577400000038</c:v>
                </c:pt>
                <c:pt idx="3162">
                  <c:v>0.25607171400000001</c:v>
                </c:pt>
                <c:pt idx="3163">
                  <c:v>0.25625817400000001</c:v>
                </c:pt>
                <c:pt idx="3164">
                  <c:v>0.25440573300000002</c:v>
                </c:pt>
                <c:pt idx="3165">
                  <c:v>0.255932047</c:v>
                </c:pt>
                <c:pt idx="3166">
                  <c:v>0.25618821900000038</c:v>
                </c:pt>
                <c:pt idx="3167">
                  <c:v>0.257657466</c:v>
                </c:pt>
                <c:pt idx="3168">
                  <c:v>0.25823252399999996</c:v>
                </c:pt>
                <c:pt idx="3169">
                  <c:v>0.25894504299999999</c:v>
                </c:pt>
                <c:pt idx="3170">
                  <c:v>0.258905355</c:v>
                </c:pt>
                <c:pt idx="3171">
                  <c:v>0.25745651600000002</c:v>
                </c:pt>
                <c:pt idx="3172">
                  <c:v>0.25733843099999998</c:v>
                </c:pt>
                <c:pt idx="3173">
                  <c:v>0.25706331999999998</c:v>
                </c:pt>
                <c:pt idx="3174">
                  <c:v>0.25854800300000008</c:v>
                </c:pt>
                <c:pt idx="3175">
                  <c:v>0.25969343900000003</c:v>
                </c:pt>
                <c:pt idx="3176">
                  <c:v>0.25993748800000005</c:v>
                </c:pt>
                <c:pt idx="3177">
                  <c:v>0.25858772300000032</c:v>
                </c:pt>
                <c:pt idx="3178">
                  <c:v>0.25635858700000214</c:v>
                </c:pt>
                <c:pt idx="3179">
                  <c:v>0.25596873500000139</c:v>
                </c:pt>
                <c:pt idx="3180">
                  <c:v>0.25785881600000032</c:v>
                </c:pt>
                <c:pt idx="3181">
                  <c:v>0.26069436100000032</c:v>
                </c:pt>
                <c:pt idx="3182">
                  <c:v>0.26090448700000185</c:v>
                </c:pt>
                <c:pt idx="3183">
                  <c:v>0.261244639</c:v>
                </c:pt>
                <c:pt idx="3184">
                  <c:v>0.26172397200000008</c:v>
                </c:pt>
                <c:pt idx="3185">
                  <c:v>0.26293047200000008</c:v>
                </c:pt>
                <c:pt idx="3186">
                  <c:v>0.40295669800000139</c:v>
                </c:pt>
                <c:pt idx="3187">
                  <c:v>0.39707598300000313</c:v>
                </c:pt>
                <c:pt idx="3188">
                  <c:v>0.35004932700000002</c:v>
                </c:pt>
                <c:pt idx="3189">
                  <c:v>0.32034317900000203</c:v>
                </c:pt>
                <c:pt idx="3190">
                  <c:v>0.34043787700000272</c:v>
                </c:pt>
                <c:pt idx="3191">
                  <c:v>0.30542587400000254</c:v>
                </c:pt>
                <c:pt idx="3192">
                  <c:v>0.36726140600000001</c:v>
                </c:pt>
                <c:pt idx="3193">
                  <c:v>0.37224928600000001</c:v>
                </c:pt>
                <c:pt idx="3194">
                  <c:v>0.74912531600000498</c:v>
                </c:pt>
                <c:pt idx="3195">
                  <c:v>0.31797216100000336</c:v>
                </c:pt>
                <c:pt idx="3196">
                  <c:v>0.34089496800000302</c:v>
                </c:pt>
                <c:pt idx="3197">
                  <c:v>0.31850037000000203</c:v>
                </c:pt>
                <c:pt idx="3198">
                  <c:v>0.44219524899999996</c:v>
                </c:pt>
                <c:pt idx="3199">
                  <c:v>0.37485500900000185</c:v>
                </c:pt>
                <c:pt idx="3200">
                  <c:v>0.3973808250000041</c:v>
                </c:pt>
                <c:pt idx="3201">
                  <c:v>0.33362987600000255</c:v>
                </c:pt>
                <c:pt idx="3202">
                  <c:v>0.32012527200000185</c:v>
                </c:pt>
                <c:pt idx="3203">
                  <c:v>0.31946114000000031</c:v>
                </c:pt>
                <c:pt idx="3204">
                  <c:v>0.37000990100000203</c:v>
                </c:pt>
                <c:pt idx="3205">
                  <c:v>0.31510763400000008</c:v>
                </c:pt>
                <c:pt idx="3206">
                  <c:v>0.36812234000000038</c:v>
                </c:pt>
                <c:pt idx="3207">
                  <c:v>0.39772384600000038</c:v>
                </c:pt>
                <c:pt idx="3208">
                  <c:v>0.34525044500000174</c:v>
                </c:pt>
                <c:pt idx="3209">
                  <c:v>0.34500398900000306</c:v>
                </c:pt>
                <c:pt idx="3210">
                  <c:v>0.34868317600000243</c:v>
                </c:pt>
                <c:pt idx="3211">
                  <c:v>0.38756799900000255</c:v>
                </c:pt>
                <c:pt idx="3212">
                  <c:v>0.29734948700000186</c:v>
                </c:pt>
                <c:pt idx="3213">
                  <c:v>0.34806758100000307</c:v>
                </c:pt>
                <c:pt idx="3214">
                  <c:v>0.29283439500000191</c:v>
                </c:pt>
                <c:pt idx="3215">
                  <c:v>0.29668897900000318</c:v>
                </c:pt>
                <c:pt idx="3216">
                  <c:v>0.35429511199999997</c:v>
                </c:pt>
                <c:pt idx="3217">
                  <c:v>0.30510460700000214</c:v>
                </c:pt>
                <c:pt idx="3218">
                  <c:v>0.29401682600000156</c:v>
                </c:pt>
                <c:pt idx="3219">
                  <c:v>0.31941194700000203</c:v>
                </c:pt>
                <c:pt idx="3220">
                  <c:v>0.31050082500000203</c:v>
                </c:pt>
                <c:pt idx="3221">
                  <c:v>0.28554515399999997</c:v>
                </c:pt>
                <c:pt idx="3222">
                  <c:v>0.29629291300000032</c:v>
                </c:pt>
                <c:pt idx="3223">
                  <c:v>0.29629291300000032</c:v>
                </c:pt>
              </c:numCache>
            </c:numRef>
          </c:xVal>
          <c:yVal>
            <c:numRef>
              <c:f>'2012 Camry_with Lambda'!$S$2:$S$3225</c:f>
              <c:numCache>
                <c:formatCode>General</c:formatCode>
                <c:ptCount val="32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1.367</c:v>
                </c:pt>
                <c:pt idx="7">
                  <c:v>1.367</c:v>
                </c:pt>
                <c:pt idx="8">
                  <c:v>1.3135999999999932</c:v>
                </c:pt>
                <c:pt idx="9">
                  <c:v>1.2808999999999944</c:v>
                </c:pt>
                <c:pt idx="10">
                  <c:v>1.2510999999999932</c:v>
                </c:pt>
                <c:pt idx="11">
                  <c:v>1.2492999999999932</c:v>
                </c:pt>
                <c:pt idx="12">
                  <c:v>1.2518999999999911</c:v>
                </c:pt>
                <c:pt idx="13">
                  <c:v>1.2241</c:v>
                </c:pt>
                <c:pt idx="14">
                  <c:v>1.2184999999999937</c:v>
                </c:pt>
                <c:pt idx="15">
                  <c:v>1.2043999999999937</c:v>
                </c:pt>
                <c:pt idx="16">
                  <c:v>1.2515999999999921</c:v>
                </c:pt>
                <c:pt idx="17">
                  <c:v>1.2210999999999932</c:v>
                </c:pt>
                <c:pt idx="18">
                  <c:v>1.1809000000000001</c:v>
                </c:pt>
                <c:pt idx="19">
                  <c:v>0.91790000000000005</c:v>
                </c:pt>
                <c:pt idx="20">
                  <c:v>0.738900000000003</c:v>
                </c:pt>
                <c:pt idx="21">
                  <c:v>0.738900000000003</c:v>
                </c:pt>
                <c:pt idx="22">
                  <c:v>0.74880000000000313</c:v>
                </c:pt>
                <c:pt idx="23">
                  <c:v>0.74880000000000313</c:v>
                </c:pt>
                <c:pt idx="24">
                  <c:v>0.74880000000000313</c:v>
                </c:pt>
                <c:pt idx="25">
                  <c:v>0.74880000000000313</c:v>
                </c:pt>
                <c:pt idx="26">
                  <c:v>3.0322999999999967</c:v>
                </c:pt>
                <c:pt idx="27">
                  <c:v>1.239599999999992</c:v>
                </c:pt>
                <c:pt idx="28">
                  <c:v>1.7896999999999998</c:v>
                </c:pt>
                <c:pt idx="29">
                  <c:v>2.4951999999999988</c:v>
                </c:pt>
                <c:pt idx="30">
                  <c:v>2.1337999999999999</c:v>
                </c:pt>
                <c:pt idx="31">
                  <c:v>2.3841000000000001</c:v>
                </c:pt>
                <c:pt idx="32">
                  <c:v>2.2572000000000001</c:v>
                </c:pt>
                <c:pt idx="33">
                  <c:v>2.9966999999999882</c:v>
                </c:pt>
                <c:pt idx="34">
                  <c:v>2.3609999999999998</c:v>
                </c:pt>
                <c:pt idx="35">
                  <c:v>1.9635999999999914</c:v>
                </c:pt>
                <c:pt idx="36">
                  <c:v>1.8161</c:v>
                </c:pt>
                <c:pt idx="37">
                  <c:v>1.9072999999999909</c:v>
                </c:pt>
                <c:pt idx="38">
                  <c:v>1.7643000000000058</c:v>
                </c:pt>
                <c:pt idx="39">
                  <c:v>1.0534999999999937</c:v>
                </c:pt>
                <c:pt idx="40">
                  <c:v>0.53410000000000002</c:v>
                </c:pt>
                <c:pt idx="41">
                  <c:v>0.59039999999999992</c:v>
                </c:pt>
                <c:pt idx="42">
                  <c:v>0.64300000000000312</c:v>
                </c:pt>
                <c:pt idx="43">
                  <c:v>0.63460000000000372</c:v>
                </c:pt>
                <c:pt idx="44">
                  <c:v>0.62920000000000065</c:v>
                </c:pt>
                <c:pt idx="45">
                  <c:v>0.66680000000000406</c:v>
                </c:pt>
                <c:pt idx="46">
                  <c:v>0.68770000000000486</c:v>
                </c:pt>
                <c:pt idx="47">
                  <c:v>0.56280000000000063</c:v>
                </c:pt>
                <c:pt idx="48">
                  <c:v>0.60140000000000005</c:v>
                </c:pt>
                <c:pt idx="49">
                  <c:v>0.71410000000000062</c:v>
                </c:pt>
                <c:pt idx="50">
                  <c:v>0.72629999999999995</c:v>
                </c:pt>
                <c:pt idx="51">
                  <c:v>0.73470000000000313</c:v>
                </c:pt>
                <c:pt idx="52">
                  <c:v>0.76110000000000277</c:v>
                </c:pt>
                <c:pt idx="53">
                  <c:v>0.74720000000000064</c:v>
                </c:pt>
                <c:pt idx="54">
                  <c:v>0.74490000000000312</c:v>
                </c:pt>
                <c:pt idx="55">
                  <c:v>0.74620000000000064</c:v>
                </c:pt>
                <c:pt idx="56">
                  <c:v>1.3089</c:v>
                </c:pt>
                <c:pt idx="57">
                  <c:v>2.7894999999999999</c:v>
                </c:pt>
                <c:pt idx="58">
                  <c:v>3.3887999999999998</c:v>
                </c:pt>
                <c:pt idx="59">
                  <c:v>11.143000000000001</c:v>
                </c:pt>
                <c:pt idx="60">
                  <c:v>6.9031000000000002</c:v>
                </c:pt>
                <c:pt idx="61">
                  <c:v>6.9031000000000002</c:v>
                </c:pt>
                <c:pt idx="62">
                  <c:v>6.9031000000000002</c:v>
                </c:pt>
                <c:pt idx="63">
                  <c:v>6.9031000000000002</c:v>
                </c:pt>
                <c:pt idx="64">
                  <c:v>6.9031000000000002</c:v>
                </c:pt>
                <c:pt idx="65">
                  <c:v>6.9031000000000002</c:v>
                </c:pt>
                <c:pt idx="66">
                  <c:v>3.8614999999999977</c:v>
                </c:pt>
                <c:pt idx="67">
                  <c:v>3.4077000000000002</c:v>
                </c:pt>
                <c:pt idx="68">
                  <c:v>0.32280000000000203</c:v>
                </c:pt>
                <c:pt idx="69">
                  <c:v>0.45129999999999998</c:v>
                </c:pt>
                <c:pt idx="70">
                  <c:v>0.47220000000000001</c:v>
                </c:pt>
                <c:pt idx="71">
                  <c:v>0.53900000000000003</c:v>
                </c:pt>
                <c:pt idx="72">
                  <c:v>0.53639999999999999</c:v>
                </c:pt>
                <c:pt idx="73">
                  <c:v>0.49570000000000008</c:v>
                </c:pt>
                <c:pt idx="74">
                  <c:v>0.50919999999999999</c:v>
                </c:pt>
                <c:pt idx="75">
                  <c:v>0.57040000000000002</c:v>
                </c:pt>
                <c:pt idx="76">
                  <c:v>0.58900000000000063</c:v>
                </c:pt>
                <c:pt idx="77">
                  <c:v>0.48400000000000032</c:v>
                </c:pt>
                <c:pt idx="78">
                  <c:v>0.44870000000000032</c:v>
                </c:pt>
                <c:pt idx="79">
                  <c:v>0.45150000000000001</c:v>
                </c:pt>
                <c:pt idx="80">
                  <c:v>0.49470000000000008</c:v>
                </c:pt>
                <c:pt idx="81">
                  <c:v>0.38680000000000203</c:v>
                </c:pt>
                <c:pt idx="82">
                  <c:v>0.40900000000000031</c:v>
                </c:pt>
                <c:pt idx="83">
                  <c:v>2.3095999999999997</c:v>
                </c:pt>
                <c:pt idx="84">
                  <c:v>4.9645999999999955</c:v>
                </c:pt>
                <c:pt idx="85">
                  <c:v>6.6877999999999975</c:v>
                </c:pt>
                <c:pt idx="86">
                  <c:v>5.2397000000000133</c:v>
                </c:pt>
                <c:pt idx="87">
                  <c:v>5.7134</c:v>
                </c:pt>
                <c:pt idx="88">
                  <c:v>5.3942999999999985</c:v>
                </c:pt>
                <c:pt idx="89">
                  <c:v>2.3228999999999886</c:v>
                </c:pt>
                <c:pt idx="90">
                  <c:v>0.27310000000000001</c:v>
                </c:pt>
                <c:pt idx="91">
                  <c:v>0.20230000000000001</c:v>
                </c:pt>
                <c:pt idx="92">
                  <c:v>0.35030000000000139</c:v>
                </c:pt>
                <c:pt idx="93">
                  <c:v>0.39910000000000156</c:v>
                </c:pt>
                <c:pt idx="94">
                  <c:v>0.38750000000000157</c:v>
                </c:pt>
                <c:pt idx="95">
                  <c:v>0.39320000000000038</c:v>
                </c:pt>
                <c:pt idx="96">
                  <c:v>0.42600000000000032</c:v>
                </c:pt>
                <c:pt idx="97">
                  <c:v>0.44260000000000038</c:v>
                </c:pt>
                <c:pt idx="98">
                  <c:v>0.47730000000000139</c:v>
                </c:pt>
                <c:pt idx="99">
                  <c:v>0.36150000000000032</c:v>
                </c:pt>
                <c:pt idx="100">
                  <c:v>0.41130000000000139</c:v>
                </c:pt>
                <c:pt idx="101">
                  <c:v>0.38400000000000156</c:v>
                </c:pt>
                <c:pt idx="102">
                  <c:v>0.41190000000000032</c:v>
                </c:pt>
                <c:pt idx="103">
                  <c:v>0.45440000000000008</c:v>
                </c:pt>
                <c:pt idx="104">
                  <c:v>0.44810000000000133</c:v>
                </c:pt>
                <c:pt idx="105">
                  <c:v>0.44780000000000197</c:v>
                </c:pt>
                <c:pt idx="106">
                  <c:v>0.44730000000000197</c:v>
                </c:pt>
                <c:pt idx="107">
                  <c:v>0.44730000000000197</c:v>
                </c:pt>
                <c:pt idx="108">
                  <c:v>0.44730000000000197</c:v>
                </c:pt>
                <c:pt idx="109">
                  <c:v>0.44730000000000197</c:v>
                </c:pt>
                <c:pt idx="110">
                  <c:v>0.44730000000000197</c:v>
                </c:pt>
                <c:pt idx="111">
                  <c:v>0.4511</c:v>
                </c:pt>
                <c:pt idx="112">
                  <c:v>0.44970000000000032</c:v>
                </c:pt>
                <c:pt idx="113">
                  <c:v>0.45190000000000002</c:v>
                </c:pt>
                <c:pt idx="114">
                  <c:v>0.45070000000000005</c:v>
                </c:pt>
                <c:pt idx="115">
                  <c:v>0.45350000000000001</c:v>
                </c:pt>
                <c:pt idx="116">
                  <c:v>0.44990000000000174</c:v>
                </c:pt>
                <c:pt idx="117">
                  <c:v>0.44500000000000151</c:v>
                </c:pt>
                <c:pt idx="118">
                  <c:v>0.44710000000000133</c:v>
                </c:pt>
                <c:pt idx="119">
                  <c:v>0.44970000000000032</c:v>
                </c:pt>
                <c:pt idx="120">
                  <c:v>0.44940000000000174</c:v>
                </c:pt>
                <c:pt idx="121">
                  <c:v>0.44740000000000174</c:v>
                </c:pt>
                <c:pt idx="122">
                  <c:v>0.44810000000000133</c:v>
                </c:pt>
                <c:pt idx="123">
                  <c:v>0.44530000000000197</c:v>
                </c:pt>
                <c:pt idx="124">
                  <c:v>0.44830000000000197</c:v>
                </c:pt>
                <c:pt idx="125">
                  <c:v>0.44910000000000133</c:v>
                </c:pt>
                <c:pt idx="126">
                  <c:v>0.44970000000000032</c:v>
                </c:pt>
                <c:pt idx="127">
                  <c:v>0.44830000000000197</c:v>
                </c:pt>
                <c:pt idx="128">
                  <c:v>0.44750000000000151</c:v>
                </c:pt>
                <c:pt idx="129">
                  <c:v>0.44290000000000174</c:v>
                </c:pt>
                <c:pt idx="130">
                  <c:v>0.44520000000000032</c:v>
                </c:pt>
                <c:pt idx="131">
                  <c:v>0.44420000000000032</c:v>
                </c:pt>
                <c:pt idx="132">
                  <c:v>0.44380000000000197</c:v>
                </c:pt>
                <c:pt idx="133">
                  <c:v>0.44310000000000038</c:v>
                </c:pt>
                <c:pt idx="134">
                  <c:v>0.44410000000000038</c:v>
                </c:pt>
                <c:pt idx="135">
                  <c:v>0.44520000000000032</c:v>
                </c:pt>
                <c:pt idx="136">
                  <c:v>0.44630000000000197</c:v>
                </c:pt>
                <c:pt idx="137">
                  <c:v>0.44600000000000151</c:v>
                </c:pt>
                <c:pt idx="138">
                  <c:v>0.44740000000000174</c:v>
                </c:pt>
                <c:pt idx="139">
                  <c:v>0.44500000000000151</c:v>
                </c:pt>
                <c:pt idx="140">
                  <c:v>0.44630000000000197</c:v>
                </c:pt>
                <c:pt idx="141">
                  <c:v>0.44190000000000168</c:v>
                </c:pt>
                <c:pt idx="142">
                  <c:v>0.43970000000000031</c:v>
                </c:pt>
                <c:pt idx="143">
                  <c:v>0.43630000000000185</c:v>
                </c:pt>
                <c:pt idx="144">
                  <c:v>0.44390000000000174</c:v>
                </c:pt>
                <c:pt idx="145">
                  <c:v>0.44310000000000038</c:v>
                </c:pt>
                <c:pt idx="146">
                  <c:v>0.44360000000000038</c:v>
                </c:pt>
                <c:pt idx="147">
                  <c:v>0.44010000000000032</c:v>
                </c:pt>
                <c:pt idx="148">
                  <c:v>0.44120000000000031</c:v>
                </c:pt>
                <c:pt idx="149">
                  <c:v>0.44600000000000151</c:v>
                </c:pt>
                <c:pt idx="150">
                  <c:v>0.44650000000000151</c:v>
                </c:pt>
                <c:pt idx="151">
                  <c:v>0.44450000000000151</c:v>
                </c:pt>
                <c:pt idx="152">
                  <c:v>0.44580000000000197</c:v>
                </c:pt>
                <c:pt idx="153">
                  <c:v>3.4003999999999999</c:v>
                </c:pt>
                <c:pt idx="154">
                  <c:v>3.4793999999999987</c:v>
                </c:pt>
                <c:pt idx="155">
                  <c:v>3.4793999999999987</c:v>
                </c:pt>
                <c:pt idx="156">
                  <c:v>3.4793999999999987</c:v>
                </c:pt>
                <c:pt idx="157">
                  <c:v>3.4793999999999987</c:v>
                </c:pt>
                <c:pt idx="158">
                  <c:v>3.4793999999999987</c:v>
                </c:pt>
                <c:pt idx="159">
                  <c:v>3.6637000000000111</c:v>
                </c:pt>
                <c:pt idx="160">
                  <c:v>3.3994999999999886</c:v>
                </c:pt>
                <c:pt idx="161">
                  <c:v>3.2235000000000129</c:v>
                </c:pt>
                <c:pt idx="162">
                  <c:v>3.0430999999999999</c:v>
                </c:pt>
                <c:pt idx="163">
                  <c:v>3.8357999999999977</c:v>
                </c:pt>
                <c:pt idx="164">
                  <c:v>3.9411</c:v>
                </c:pt>
                <c:pt idx="165">
                  <c:v>4.0097000000000014</c:v>
                </c:pt>
                <c:pt idx="166">
                  <c:v>3.6515</c:v>
                </c:pt>
                <c:pt idx="167">
                  <c:v>2.9520999999999886</c:v>
                </c:pt>
                <c:pt idx="168">
                  <c:v>2.5585999999999998</c:v>
                </c:pt>
                <c:pt idx="169">
                  <c:v>2.8255999999999997</c:v>
                </c:pt>
                <c:pt idx="170">
                  <c:v>2.8264999999999967</c:v>
                </c:pt>
                <c:pt idx="171">
                  <c:v>2.8532999999999977</c:v>
                </c:pt>
                <c:pt idx="172">
                  <c:v>2.4923999999999977</c:v>
                </c:pt>
                <c:pt idx="173">
                  <c:v>0.72600000000000064</c:v>
                </c:pt>
                <c:pt idx="174">
                  <c:v>0.52500000000000002</c:v>
                </c:pt>
                <c:pt idx="175">
                  <c:v>3.3719999999999977</c:v>
                </c:pt>
                <c:pt idx="176">
                  <c:v>1.7367999999999997</c:v>
                </c:pt>
                <c:pt idx="177">
                  <c:v>0.37540000000000157</c:v>
                </c:pt>
                <c:pt idx="178">
                  <c:v>0.2752</c:v>
                </c:pt>
                <c:pt idx="179">
                  <c:v>0.35920000000000002</c:v>
                </c:pt>
                <c:pt idx="180">
                  <c:v>0.35000000000000031</c:v>
                </c:pt>
                <c:pt idx="181">
                  <c:v>0.37300000000000139</c:v>
                </c:pt>
                <c:pt idx="182">
                  <c:v>0.37370000000000031</c:v>
                </c:pt>
                <c:pt idx="183">
                  <c:v>0.37870000000000031</c:v>
                </c:pt>
                <c:pt idx="184">
                  <c:v>0.38890000000000186</c:v>
                </c:pt>
                <c:pt idx="185">
                  <c:v>0.39540000000000203</c:v>
                </c:pt>
                <c:pt idx="186">
                  <c:v>0.39040000000000186</c:v>
                </c:pt>
                <c:pt idx="187">
                  <c:v>0.39770000000000139</c:v>
                </c:pt>
                <c:pt idx="188">
                  <c:v>3.4883999999999999</c:v>
                </c:pt>
                <c:pt idx="189">
                  <c:v>2.1808999999999998</c:v>
                </c:pt>
                <c:pt idx="190">
                  <c:v>0.62880000000000358</c:v>
                </c:pt>
                <c:pt idx="191">
                  <c:v>0.80970000000000064</c:v>
                </c:pt>
                <c:pt idx="192">
                  <c:v>0.83000000000000063</c:v>
                </c:pt>
                <c:pt idx="193">
                  <c:v>0.73440000000000005</c:v>
                </c:pt>
                <c:pt idx="194">
                  <c:v>0.36710000000000031</c:v>
                </c:pt>
                <c:pt idx="195">
                  <c:v>0.37290000000000156</c:v>
                </c:pt>
                <c:pt idx="196">
                  <c:v>0.39000000000000157</c:v>
                </c:pt>
                <c:pt idx="197">
                  <c:v>0.39430000000000243</c:v>
                </c:pt>
                <c:pt idx="198">
                  <c:v>0.38710000000000139</c:v>
                </c:pt>
                <c:pt idx="199">
                  <c:v>0.37100000000000088</c:v>
                </c:pt>
                <c:pt idx="200">
                  <c:v>0.36950000000000038</c:v>
                </c:pt>
                <c:pt idx="201">
                  <c:v>0.41810000000000008</c:v>
                </c:pt>
                <c:pt idx="202">
                  <c:v>0.33410000000000156</c:v>
                </c:pt>
                <c:pt idx="203">
                  <c:v>0.40280000000000032</c:v>
                </c:pt>
                <c:pt idx="204">
                  <c:v>0.32170000000000032</c:v>
                </c:pt>
                <c:pt idx="205">
                  <c:v>0.40850000000000031</c:v>
                </c:pt>
                <c:pt idx="206">
                  <c:v>0.36800000000000038</c:v>
                </c:pt>
                <c:pt idx="207">
                  <c:v>0.39810000000000156</c:v>
                </c:pt>
                <c:pt idx="208">
                  <c:v>0.41240000000000032</c:v>
                </c:pt>
                <c:pt idx="209">
                  <c:v>0.40710000000000002</c:v>
                </c:pt>
                <c:pt idx="210">
                  <c:v>0.41160000000000002</c:v>
                </c:pt>
                <c:pt idx="211">
                  <c:v>0.40840000000000032</c:v>
                </c:pt>
                <c:pt idx="212">
                  <c:v>0.40360000000000001</c:v>
                </c:pt>
                <c:pt idx="213">
                  <c:v>0.40550000000000008</c:v>
                </c:pt>
                <c:pt idx="214">
                  <c:v>0.40550000000000008</c:v>
                </c:pt>
                <c:pt idx="215">
                  <c:v>0.40430000000000038</c:v>
                </c:pt>
                <c:pt idx="216">
                  <c:v>0.40340000000000031</c:v>
                </c:pt>
                <c:pt idx="217">
                  <c:v>0.40390000000000031</c:v>
                </c:pt>
                <c:pt idx="218">
                  <c:v>0.40710000000000002</c:v>
                </c:pt>
                <c:pt idx="219">
                  <c:v>0.92559999999999998</c:v>
                </c:pt>
                <c:pt idx="220">
                  <c:v>2.6116999999999977</c:v>
                </c:pt>
                <c:pt idx="221">
                  <c:v>3.1036999999999999</c:v>
                </c:pt>
                <c:pt idx="222">
                  <c:v>3.2581000000000002</c:v>
                </c:pt>
                <c:pt idx="223">
                  <c:v>3.1558999999999977</c:v>
                </c:pt>
                <c:pt idx="224">
                  <c:v>4.6393000000000004</c:v>
                </c:pt>
                <c:pt idx="225">
                  <c:v>2.8875000000000002</c:v>
                </c:pt>
                <c:pt idx="226">
                  <c:v>2.1480000000000001</c:v>
                </c:pt>
                <c:pt idx="227">
                  <c:v>1.7565999999999997</c:v>
                </c:pt>
                <c:pt idx="228">
                  <c:v>2.2909000000000002</c:v>
                </c:pt>
                <c:pt idx="229">
                  <c:v>1.8483000000000001</c:v>
                </c:pt>
                <c:pt idx="230">
                  <c:v>0.57130000000000003</c:v>
                </c:pt>
                <c:pt idx="231">
                  <c:v>1.0869</c:v>
                </c:pt>
                <c:pt idx="232">
                  <c:v>2.0589999999999997</c:v>
                </c:pt>
                <c:pt idx="233">
                  <c:v>1.9200999999999941</c:v>
                </c:pt>
                <c:pt idx="234">
                  <c:v>2.2727999999999997</c:v>
                </c:pt>
                <c:pt idx="235">
                  <c:v>2.0507</c:v>
                </c:pt>
                <c:pt idx="236">
                  <c:v>4.2680999999999996</c:v>
                </c:pt>
                <c:pt idx="237">
                  <c:v>4.2759999999999998</c:v>
                </c:pt>
                <c:pt idx="238">
                  <c:v>2.9706999999999977</c:v>
                </c:pt>
                <c:pt idx="239">
                  <c:v>2.0617000000000001</c:v>
                </c:pt>
                <c:pt idx="240">
                  <c:v>2.1636000000000002</c:v>
                </c:pt>
                <c:pt idx="241">
                  <c:v>2.1472000000000002</c:v>
                </c:pt>
                <c:pt idx="242">
                  <c:v>1.8992</c:v>
                </c:pt>
                <c:pt idx="243">
                  <c:v>1.1716</c:v>
                </c:pt>
                <c:pt idx="244">
                  <c:v>1.1716</c:v>
                </c:pt>
                <c:pt idx="245">
                  <c:v>1.1716</c:v>
                </c:pt>
                <c:pt idx="246">
                  <c:v>1.1716</c:v>
                </c:pt>
                <c:pt idx="247">
                  <c:v>1.1716</c:v>
                </c:pt>
                <c:pt idx="248">
                  <c:v>1.1716</c:v>
                </c:pt>
                <c:pt idx="249">
                  <c:v>1.0433999999999939</c:v>
                </c:pt>
                <c:pt idx="250">
                  <c:v>0.70309999999999995</c:v>
                </c:pt>
                <c:pt idx="251">
                  <c:v>1.3351</c:v>
                </c:pt>
                <c:pt idx="252">
                  <c:v>1.4529999999999932</c:v>
                </c:pt>
                <c:pt idx="253">
                  <c:v>1.3752</c:v>
                </c:pt>
                <c:pt idx="254">
                  <c:v>1.3553999999999944</c:v>
                </c:pt>
                <c:pt idx="255">
                  <c:v>1.3158999999999932</c:v>
                </c:pt>
                <c:pt idx="256">
                  <c:v>1.2855999999999932</c:v>
                </c:pt>
                <c:pt idx="257">
                  <c:v>1.2467999999999937</c:v>
                </c:pt>
                <c:pt idx="258">
                  <c:v>1.1108</c:v>
                </c:pt>
                <c:pt idx="259">
                  <c:v>0.94650000000000001</c:v>
                </c:pt>
                <c:pt idx="260">
                  <c:v>0.78500000000000003</c:v>
                </c:pt>
                <c:pt idx="261">
                  <c:v>0.70290000000000064</c:v>
                </c:pt>
                <c:pt idx="262">
                  <c:v>0.68320000000000336</c:v>
                </c:pt>
                <c:pt idx="263">
                  <c:v>0.64370000000000371</c:v>
                </c:pt>
                <c:pt idx="264">
                  <c:v>0.63549999999999995</c:v>
                </c:pt>
                <c:pt idx="265">
                  <c:v>0.60929999999999995</c:v>
                </c:pt>
                <c:pt idx="266">
                  <c:v>0.65530000000000277</c:v>
                </c:pt>
                <c:pt idx="267">
                  <c:v>0.66570000000000418</c:v>
                </c:pt>
                <c:pt idx="268">
                  <c:v>0.65600000000000358</c:v>
                </c:pt>
                <c:pt idx="269">
                  <c:v>0.57640000000000002</c:v>
                </c:pt>
                <c:pt idx="270">
                  <c:v>0.5014999999999995</c:v>
                </c:pt>
                <c:pt idx="271">
                  <c:v>0.35940000000000139</c:v>
                </c:pt>
                <c:pt idx="272">
                  <c:v>0.30170000000000002</c:v>
                </c:pt>
                <c:pt idx="273">
                  <c:v>0.33350000000000185</c:v>
                </c:pt>
                <c:pt idx="274">
                  <c:v>0.41170000000000001</c:v>
                </c:pt>
                <c:pt idx="275">
                  <c:v>0.41170000000000001</c:v>
                </c:pt>
                <c:pt idx="276">
                  <c:v>0.43340000000000156</c:v>
                </c:pt>
                <c:pt idx="277">
                  <c:v>0.43590000000000156</c:v>
                </c:pt>
                <c:pt idx="278">
                  <c:v>0.42750000000000032</c:v>
                </c:pt>
                <c:pt idx="279">
                  <c:v>0.43400000000000138</c:v>
                </c:pt>
                <c:pt idx="280">
                  <c:v>0.39820000000000139</c:v>
                </c:pt>
                <c:pt idx="281">
                  <c:v>0.40720000000000001</c:v>
                </c:pt>
                <c:pt idx="282">
                  <c:v>0.40350000000000008</c:v>
                </c:pt>
                <c:pt idx="283">
                  <c:v>0.41410000000000002</c:v>
                </c:pt>
                <c:pt idx="284">
                  <c:v>0.41960000000000008</c:v>
                </c:pt>
                <c:pt idx="285">
                  <c:v>0.41960000000000008</c:v>
                </c:pt>
                <c:pt idx="286">
                  <c:v>0.42200000000000032</c:v>
                </c:pt>
                <c:pt idx="287">
                  <c:v>0.41680000000000156</c:v>
                </c:pt>
                <c:pt idx="288">
                  <c:v>0.41940000000000038</c:v>
                </c:pt>
                <c:pt idx="289">
                  <c:v>0.41430000000000139</c:v>
                </c:pt>
                <c:pt idx="290">
                  <c:v>0.70130000000000003</c:v>
                </c:pt>
                <c:pt idx="291">
                  <c:v>4.4828999999999999</c:v>
                </c:pt>
                <c:pt idx="292">
                  <c:v>5.7138999999999998</c:v>
                </c:pt>
                <c:pt idx="293">
                  <c:v>2.9663999999999997</c:v>
                </c:pt>
                <c:pt idx="294">
                  <c:v>0.61200000000000065</c:v>
                </c:pt>
                <c:pt idx="295">
                  <c:v>0.25719999999999998</c:v>
                </c:pt>
                <c:pt idx="296">
                  <c:v>0.29080000000000139</c:v>
                </c:pt>
                <c:pt idx="297">
                  <c:v>0.26820000000000005</c:v>
                </c:pt>
                <c:pt idx="298">
                  <c:v>0.41650000000000031</c:v>
                </c:pt>
                <c:pt idx="299">
                  <c:v>0.29760000000000031</c:v>
                </c:pt>
                <c:pt idx="300">
                  <c:v>0.34360000000000174</c:v>
                </c:pt>
                <c:pt idx="301">
                  <c:v>0.37990000000000185</c:v>
                </c:pt>
                <c:pt idx="302">
                  <c:v>0.38450000000000156</c:v>
                </c:pt>
                <c:pt idx="303">
                  <c:v>0.38490000000000185</c:v>
                </c:pt>
                <c:pt idx="304">
                  <c:v>6.8926999999999996</c:v>
                </c:pt>
                <c:pt idx="305">
                  <c:v>7.4035000000000002</c:v>
                </c:pt>
                <c:pt idx="306">
                  <c:v>7.4035000000000002</c:v>
                </c:pt>
                <c:pt idx="307">
                  <c:v>7.4035000000000002</c:v>
                </c:pt>
                <c:pt idx="308">
                  <c:v>7.4035000000000002</c:v>
                </c:pt>
                <c:pt idx="309">
                  <c:v>7.4035000000000002</c:v>
                </c:pt>
                <c:pt idx="310">
                  <c:v>6.7893000000000034</c:v>
                </c:pt>
                <c:pt idx="311">
                  <c:v>4.2727000000000004</c:v>
                </c:pt>
                <c:pt idx="312">
                  <c:v>3.0322999999999967</c:v>
                </c:pt>
                <c:pt idx="313">
                  <c:v>2.6082999999999998</c:v>
                </c:pt>
                <c:pt idx="314">
                  <c:v>2.9327999999999967</c:v>
                </c:pt>
                <c:pt idx="315">
                  <c:v>3.0595999999999997</c:v>
                </c:pt>
                <c:pt idx="316">
                  <c:v>3.1839000000000111</c:v>
                </c:pt>
                <c:pt idx="317">
                  <c:v>5.7572000000000001</c:v>
                </c:pt>
                <c:pt idx="318">
                  <c:v>0.74650000000000005</c:v>
                </c:pt>
                <c:pt idx="319">
                  <c:v>3.7349999999999999</c:v>
                </c:pt>
                <c:pt idx="320">
                  <c:v>2.7439000000000129</c:v>
                </c:pt>
                <c:pt idx="321">
                  <c:v>2.0913999999999997</c:v>
                </c:pt>
                <c:pt idx="322">
                  <c:v>2.2284000000000002</c:v>
                </c:pt>
                <c:pt idx="323">
                  <c:v>1.9289999999999925</c:v>
                </c:pt>
                <c:pt idx="324">
                  <c:v>1.9788999999999939</c:v>
                </c:pt>
                <c:pt idx="325">
                  <c:v>0.83980000000000277</c:v>
                </c:pt>
                <c:pt idx="326">
                  <c:v>0.93030000000000002</c:v>
                </c:pt>
                <c:pt idx="327">
                  <c:v>0.90580000000000005</c:v>
                </c:pt>
                <c:pt idx="328">
                  <c:v>0.86970000000000358</c:v>
                </c:pt>
                <c:pt idx="329">
                  <c:v>0.83919999999999995</c:v>
                </c:pt>
                <c:pt idx="330">
                  <c:v>0.81990000000000063</c:v>
                </c:pt>
                <c:pt idx="331">
                  <c:v>0.93089999999999995</c:v>
                </c:pt>
                <c:pt idx="332">
                  <c:v>1.2405999999999942</c:v>
                </c:pt>
                <c:pt idx="333">
                  <c:v>1.7202999999999997</c:v>
                </c:pt>
                <c:pt idx="334">
                  <c:v>1.6311</c:v>
                </c:pt>
                <c:pt idx="335">
                  <c:v>1.486</c:v>
                </c:pt>
                <c:pt idx="336">
                  <c:v>1.4678999999999902</c:v>
                </c:pt>
                <c:pt idx="337">
                  <c:v>1.2638999999999918</c:v>
                </c:pt>
                <c:pt idx="338">
                  <c:v>1.5064</c:v>
                </c:pt>
                <c:pt idx="339">
                  <c:v>1.8721000000000001</c:v>
                </c:pt>
                <c:pt idx="340">
                  <c:v>1.241399999999993</c:v>
                </c:pt>
                <c:pt idx="341">
                  <c:v>1.214</c:v>
                </c:pt>
                <c:pt idx="342">
                  <c:v>1.1782999999999999</c:v>
                </c:pt>
                <c:pt idx="343">
                  <c:v>1.1395</c:v>
                </c:pt>
                <c:pt idx="344">
                  <c:v>1.1724000000000001</c:v>
                </c:pt>
                <c:pt idx="345">
                  <c:v>1.3529</c:v>
                </c:pt>
                <c:pt idx="346">
                  <c:v>0.91670000000000063</c:v>
                </c:pt>
                <c:pt idx="347">
                  <c:v>7.0234999999999985</c:v>
                </c:pt>
                <c:pt idx="348">
                  <c:v>4.1153999999999975</c:v>
                </c:pt>
                <c:pt idx="349">
                  <c:v>0.83810000000000062</c:v>
                </c:pt>
                <c:pt idx="350">
                  <c:v>0.46280000000000032</c:v>
                </c:pt>
                <c:pt idx="351">
                  <c:v>2.3694999999999977</c:v>
                </c:pt>
                <c:pt idx="352">
                  <c:v>1.5150999999999937</c:v>
                </c:pt>
                <c:pt idx="353">
                  <c:v>0.98829999999999996</c:v>
                </c:pt>
                <c:pt idx="354">
                  <c:v>0.92759999999999998</c:v>
                </c:pt>
                <c:pt idx="355">
                  <c:v>0.92179999999999995</c:v>
                </c:pt>
                <c:pt idx="356">
                  <c:v>0.87210000000000065</c:v>
                </c:pt>
                <c:pt idx="357">
                  <c:v>0.84930000000000005</c:v>
                </c:pt>
                <c:pt idx="358">
                  <c:v>0.99349999999999949</c:v>
                </c:pt>
                <c:pt idx="359">
                  <c:v>0.80149999999999999</c:v>
                </c:pt>
                <c:pt idx="360">
                  <c:v>0.66250000000000064</c:v>
                </c:pt>
                <c:pt idx="361">
                  <c:v>0.33160000000000156</c:v>
                </c:pt>
                <c:pt idx="362">
                  <c:v>0.42920000000000008</c:v>
                </c:pt>
                <c:pt idx="363">
                  <c:v>0.38170000000000032</c:v>
                </c:pt>
                <c:pt idx="364">
                  <c:v>0.51160000000000005</c:v>
                </c:pt>
                <c:pt idx="365">
                  <c:v>2.3073999999999999</c:v>
                </c:pt>
                <c:pt idx="366">
                  <c:v>2.3551999999999977</c:v>
                </c:pt>
                <c:pt idx="367">
                  <c:v>2.5775000000000001</c:v>
                </c:pt>
                <c:pt idx="368">
                  <c:v>9.0579000000000001</c:v>
                </c:pt>
                <c:pt idx="369">
                  <c:v>12.116100000000001</c:v>
                </c:pt>
                <c:pt idx="370">
                  <c:v>15.327</c:v>
                </c:pt>
                <c:pt idx="371">
                  <c:v>10.2957</c:v>
                </c:pt>
                <c:pt idx="372">
                  <c:v>4.3175999999999846</c:v>
                </c:pt>
                <c:pt idx="373">
                  <c:v>2.7088999999999999</c:v>
                </c:pt>
                <c:pt idx="374">
                  <c:v>1.8531</c:v>
                </c:pt>
                <c:pt idx="375">
                  <c:v>1.0513999999999937</c:v>
                </c:pt>
                <c:pt idx="376">
                  <c:v>0.89000000000000301</c:v>
                </c:pt>
                <c:pt idx="377">
                  <c:v>0.86290000000000289</c:v>
                </c:pt>
                <c:pt idx="378">
                  <c:v>0.83180000000000065</c:v>
                </c:pt>
                <c:pt idx="379">
                  <c:v>0.91649999999999998</c:v>
                </c:pt>
                <c:pt idx="380">
                  <c:v>2.0773999999999999</c:v>
                </c:pt>
                <c:pt idx="381">
                  <c:v>3.1585999999999999</c:v>
                </c:pt>
                <c:pt idx="382">
                  <c:v>5.3311000000000002</c:v>
                </c:pt>
                <c:pt idx="383">
                  <c:v>5.4343000000000004</c:v>
                </c:pt>
                <c:pt idx="384">
                  <c:v>5.1677999999999855</c:v>
                </c:pt>
                <c:pt idx="385">
                  <c:v>2.5238999999999998</c:v>
                </c:pt>
                <c:pt idx="386">
                  <c:v>2.5255999999999998</c:v>
                </c:pt>
                <c:pt idx="387">
                  <c:v>2.5255999999999998</c:v>
                </c:pt>
                <c:pt idx="388">
                  <c:v>2.5255999999999998</c:v>
                </c:pt>
                <c:pt idx="389">
                  <c:v>2.5255999999999998</c:v>
                </c:pt>
                <c:pt idx="390">
                  <c:v>2.5255999999999998</c:v>
                </c:pt>
                <c:pt idx="391">
                  <c:v>2.6408999999999998</c:v>
                </c:pt>
                <c:pt idx="392">
                  <c:v>2.7086000000000001</c:v>
                </c:pt>
                <c:pt idx="393">
                  <c:v>2.8160999999999858</c:v>
                </c:pt>
                <c:pt idx="394">
                  <c:v>2.9032</c:v>
                </c:pt>
                <c:pt idx="395">
                  <c:v>2.9720999999999886</c:v>
                </c:pt>
                <c:pt idx="396">
                  <c:v>2.8389999999999977</c:v>
                </c:pt>
                <c:pt idx="397">
                  <c:v>2.7829000000000002</c:v>
                </c:pt>
                <c:pt idx="398">
                  <c:v>2.6478000000000002</c:v>
                </c:pt>
                <c:pt idx="399">
                  <c:v>2.5309999999999997</c:v>
                </c:pt>
                <c:pt idx="400">
                  <c:v>2.4636999999999998</c:v>
                </c:pt>
                <c:pt idx="401">
                  <c:v>2.4039000000000001</c:v>
                </c:pt>
                <c:pt idx="402">
                  <c:v>2.3792999999999886</c:v>
                </c:pt>
                <c:pt idx="403">
                  <c:v>2.3414999999999977</c:v>
                </c:pt>
                <c:pt idx="404">
                  <c:v>2.2932999999999999</c:v>
                </c:pt>
                <c:pt idx="405">
                  <c:v>2.2351000000000001</c:v>
                </c:pt>
                <c:pt idx="406">
                  <c:v>2.1947999999999999</c:v>
                </c:pt>
                <c:pt idx="407">
                  <c:v>2.1166999999999967</c:v>
                </c:pt>
                <c:pt idx="408">
                  <c:v>1.9375999999999909</c:v>
                </c:pt>
                <c:pt idx="409">
                  <c:v>1.9387999999999934</c:v>
                </c:pt>
                <c:pt idx="410">
                  <c:v>1.4857999999999905</c:v>
                </c:pt>
                <c:pt idx="411">
                  <c:v>0.75280000000000358</c:v>
                </c:pt>
                <c:pt idx="412">
                  <c:v>0.38110000000000038</c:v>
                </c:pt>
                <c:pt idx="413">
                  <c:v>0.37220000000000031</c:v>
                </c:pt>
                <c:pt idx="414">
                  <c:v>0.46650000000000008</c:v>
                </c:pt>
                <c:pt idx="415">
                  <c:v>0.41920000000000002</c:v>
                </c:pt>
                <c:pt idx="416">
                  <c:v>1.2830999999999937</c:v>
                </c:pt>
                <c:pt idx="417">
                  <c:v>6.1421999999999946</c:v>
                </c:pt>
                <c:pt idx="418">
                  <c:v>8.8554000000000741</c:v>
                </c:pt>
                <c:pt idx="419">
                  <c:v>13.883700000000006</c:v>
                </c:pt>
                <c:pt idx="420">
                  <c:v>7.0057999999999998</c:v>
                </c:pt>
                <c:pt idx="421">
                  <c:v>6.1484999999999985</c:v>
                </c:pt>
                <c:pt idx="422">
                  <c:v>3.3119999999999967</c:v>
                </c:pt>
                <c:pt idx="423">
                  <c:v>0.78690000000000004</c:v>
                </c:pt>
                <c:pt idx="424">
                  <c:v>0.60829999999999995</c:v>
                </c:pt>
                <c:pt idx="425">
                  <c:v>0.38030000000000214</c:v>
                </c:pt>
                <c:pt idx="426">
                  <c:v>0.37750000000000139</c:v>
                </c:pt>
                <c:pt idx="427">
                  <c:v>0.31930000000000203</c:v>
                </c:pt>
                <c:pt idx="428">
                  <c:v>0.35560000000000008</c:v>
                </c:pt>
                <c:pt idx="429">
                  <c:v>0.37540000000000157</c:v>
                </c:pt>
                <c:pt idx="430">
                  <c:v>0.2787</c:v>
                </c:pt>
                <c:pt idx="431">
                  <c:v>0.42540000000000139</c:v>
                </c:pt>
                <c:pt idx="432">
                  <c:v>0.41450000000000031</c:v>
                </c:pt>
                <c:pt idx="433">
                  <c:v>0.37440000000000156</c:v>
                </c:pt>
                <c:pt idx="434">
                  <c:v>0.38930000000000203</c:v>
                </c:pt>
                <c:pt idx="435">
                  <c:v>0.41670000000000001</c:v>
                </c:pt>
                <c:pt idx="436">
                  <c:v>0.39930000000000243</c:v>
                </c:pt>
                <c:pt idx="437">
                  <c:v>0.39480000000000243</c:v>
                </c:pt>
                <c:pt idx="438">
                  <c:v>0.39010000000000139</c:v>
                </c:pt>
                <c:pt idx="439">
                  <c:v>0.38140000000000185</c:v>
                </c:pt>
                <c:pt idx="440">
                  <c:v>0.37760000000000032</c:v>
                </c:pt>
                <c:pt idx="441">
                  <c:v>0.37510000000000032</c:v>
                </c:pt>
                <c:pt idx="442">
                  <c:v>0.37170000000000031</c:v>
                </c:pt>
                <c:pt idx="443">
                  <c:v>0.36980000000000185</c:v>
                </c:pt>
                <c:pt idx="444">
                  <c:v>0.37200000000000139</c:v>
                </c:pt>
                <c:pt idx="445">
                  <c:v>0.37020000000000008</c:v>
                </c:pt>
                <c:pt idx="446">
                  <c:v>0.37240000000000156</c:v>
                </c:pt>
                <c:pt idx="447">
                  <c:v>0.37000000000000038</c:v>
                </c:pt>
                <c:pt idx="448">
                  <c:v>0.37610000000000032</c:v>
                </c:pt>
                <c:pt idx="449">
                  <c:v>0.37570000000000031</c:v>
                </c:pt>
                <c:pt idx="450">
                  <c:v>0.37780000000000186</c:v>
                </c:pt>
                <c:pt idx="451">
                  <c:v>0.37640000000000157</c:v>
                </c:pt>
                <c:pt idx="452">
                  <c:v>0.38120000000000032</c:v>
                </c:pt>
                <c:pt idx="453">
                  <c:v>0.38080000000000214</c:v>
                </c:pt>
                <c:pt idx="454">
                  <c:v>0.38150000000000156</c:v>
                </c:pt>
                <c:pt idx="455">
                  <c:v>0.38160000000000038</c:v>
                </c:pt>
                <c:pt idx="456">
                  <c:v>0.38290000000000185</c:v>
                </c:pt>
                <c:pt idx="457">
                  <c:v>0.38340000000000185</c:v>
                </c:pt>
                <c:pt idx="458">
                  <c:v>0.38300000000000156</c:v>
                </c:pt>
                <c:pt idx="459">
                  <c:v>0.38410000000000138</c:v>
                </c:pt>
                <c:pt idx="460">
                  <c:v>0.38660000000000139</c:v>
                </c:pt>
                <c:pt idx="461">
                  <c:v>0.38910000000000139</c:v>
                </c:pt>
                <c:pt idx="462">
                  <c:v>0.39180000000000226</c:v>
                </c:pt>
                <c:pt idx="463">
                  <c:v>0.38170000000000032</c:v>
                </c:pt>
                <c:pt idx="464">
                  <c:v>0.37760000000000032</c:v>
                </c:pt>
                <c:pt idx="465">
                  <c:v>0.37840000000000162</c:v>
                </c:pt>
                <c:pt idx="466">
                  <c:v>0.58390000000000064</c:v>
                </c:pt>
                <c:pt idx="467">
                  <c:v>1.7950999999999997</c:v>
                </c:pt>
                <c:pt idx="468">
                  <c:v>2.8254999999999977</c:v>
                </c:pt>
                <c:pt idx="469">
                  <c:v>3.9180999999999977</c:v>
                </c:pt>
                <c:pt idx="470">
                  <c:v>2.9311999999999987</c:v>
                </c:pt>
                <c:pt idx="471">
                  <c:v>3.3412999999999977</c:v>
                </c:pt>
                <c:pt idx="472">
                  <c:v>3.0674999999999999</c:v>
                </c:pt>
                <c:pt idx="473">
                  <c:v>0.38240000000000185</c:v>
                </c:pt>
                <c:pt idx="474">
                  <c:v>0.37030000000000185</c:v>
                </c:pt>
                <c:pt idx="475">
                  <c:v>0.37030000000000185</c:v>
                </c:pt>
                <c:pt idx="476">
                  <c:v>0.37030000000000185</c:v>
                </c:pt>
                <c:pt idx="477">
                  <c:v>0.37030000000000185</c:v>
                </c:pt>
                <c:pt idx="478">
                  <c:v>0.37030000000000185</c:v>
                </c:pt>
                <c:pt idx="479">
                  <c:v>0.37030000000000185</c:v>
                </c:pt>
                <c:pt idx="480">
                  <c:v>0.33590000000000203</c:v>
                </c:pt>
                <c:pt idx="481">
                  <c:v>0.27350000000000002</c:v>
                </c:pt>
                <c:pt idx="482">
                  <c:v>0.22020000000000081</c:v>
                </c:pt>
                <c:pt idx="483">
                  <c:v>0.30080000000000157</c:v>
                </c:pt>
                <c:pt idx="484">
                  <c:v>0.47330000000000139</c:v>
                </c:pt>
                <c:pt idx="485">
                  <c:v>0.35300000000000031</c:v>
                </c:pt>
                <c:pt idx="486">
                  <c:v>0.43120000000000008</c:v>
                </c:pt>
                <c:pt idx="487">
                  <c:v>0.43170000000000008</c:v>
                </c:pt>
                <c:pt idx="488">
                  <c:v>0.42250000000000032</c:v>
                </c:pt>
                <c:pt idx="489">
                  <c:v>0.54910000000000003</c:v>
                </c:pt>
                <c:pt idx="490">
                  <c:v>1.8567</c:v>
                </c:pt>
                <c:pt idx="491">
                  <c:v>0.55580000000000063</c:v>
                </c:pt>
                <c:pt idx="492">
                  <c:v>0.23080000000000001</c:v>
                </c:pt>
                <c:pt idx="493">
                  <c:v>0.2757</c:v>
                </c:pt>
                <c:pt idx="494">
                  <c:v>0.38430000000000203</c:v>
                </c:pt>
                <c:pt idx="495">
                  <c:v>2.4067999999999987</c:v>
                </c:pt>
                <c:pt idx="496">
                  <c:v>0.89180000000000348</c:v>
                </c:pt>
                <c:pt idx="497">
                  <c:v>0.26350000000000001</c:v>
                </c:pt>
                <c:pt idx="498">
                  <c:v>0.23490000000000041</c:v>
                </c:pt>
                <c:pt idx="499">
                  <c:v>0.36890000000000156</c:v>
                </c:pt>
                <c:pt idx="500">
                  <c:v>0.75610000000000277</c:v>
                </c:pt>
                <c:pt idx="501">
                  <c:v>6.1387</c:v>
                </c:pt>
                <c:pt idx="502">
                  <c:v>6.8186</c:v>
                </c:pt>
                <c:pt idx="503">
                  <c:v>4.7627999999999995</c:v>
                </c:pt>
                <c:pt idx="504">
                  <c:v>4.0730000000000004</c:v>
                </c:pt>
                <c:pt idx="505">
                  <c:v>3.1398999999999977</c:v>
                </c:pt>
                <c:pt idx="506">
                  <c:v>1.5775999999999937</c:v>
                </c:pt>
                <c:pt idx="507">
                  <c:v>1.3123</c:v>
                </c:pt>
                <c:pt idx="508">
                  <c:v>0.80920000000000003</c:v>
                </c:pt>
                <c:pt idx="509">
                  <c:v>0.92</c:v>
                </c:pt>
                <c:pt idx="510">
                  <c:v>0.8787000000000037</c:v>
                </c:pt>
                <c:pt idx="511">
                  <c:v>0.49030000000000157</c:v>
                </c:pt>
                <c:pt idx="512">
                  <c:v>0.44720000000000032</c:v>
                </c:pt>
                <c:pt idx="513">
                  <c:v>0.37880000000000197</c:v>
                </c:pt>
                <c:pt idx="514">
                  <c:v>0.40500000000000008</c:v>
                </c:pt>
                <c:pt idx="515">
                  <c:v>0.40440000000000031</c:v>
                </c:pt>
                <c:pt idx="516">
                  <c:v>0.4007</c:v>
                </c:pt>
                <c:pt idx="517">
                  <c:v>0.38750000000000157</c:v>
                </c:pt>
                <c:pt idx="518">
                  <c:v>0.36070000000000002</c:v>
                </c:pt>
                <c:pt idx="519">
                  <c:v>0.35040000000000032</c:v>
                </c:pt>
                <c:pt idx="520">
                  <c:v>0.37100000000000088</c:v>
                </c:pt>
                <c:pt idx="521">
                  <c:v>0.74950000000000061</c:v>
                </c:pt>
                <c:pt idx="522">
                  <c:v>1.8740000000000001</c:v>
                </c:pt>
                <c:pt idx="523">
                  <c:v>1.7030999999999998</c:v>
                </c:pt>
                <c:pt idx="524">
                  <c:v>1.1524000000000001</c:v>
                </c:pt>
                <c:pt idx="525">
                  <c:v>0.79239999999999999</c:v>
                </c:pt>
                <c:pt idx="526">
                  <c:v>1.0602</c:v>
                </c:pt>
                <c:pt idx="527">
                  <c:v>0.82940000000000003</c:v>
                </c:pt>
                <c:pt idx="528">
                  <c:v>0.53990000000000005</c:v>
                </c:pt>
                <c:pt idx="529">
                  <c:v>0.30920000000000031</c:v>
                </c:pt>
                <c:pt idx="530">
                  <c:v>0.31550000000000139</c:v>
                </c:pt>
                <c:pt idx="531">
                  <c:v>0.85700000000000065</c:v>
                </c:pt>
                <c:pt idx="532">
                  <c:v>0.85700000000000065</c:v>
                </c:pt>
                <c:pt idx="533">
                  <c:v>0.85700000000000065</c:v>
                </c:pt>
                <c:pt idx="534">
                  <c:v>0.85700000000000065</c:v>
                </c:pt>
                <c:pt idx="535">
                  <c:v>0.85700000000000065</c:v>
                </c:pt>
                <c:pt idx="536">
                  <c:v>4.6837999999999997</c:v>
                </c:pt>
                <c:pt idx="537">
                  <c:v>1.6671</c:v>
                </c:pt>
                <c:pt idx="538">
                  <c:v>0.36940000000000156</c:v>
                </c:pt>
                <c:pt idx="539">
                  <c:v>0.24830000000000021</c:v>
                </c:pt>
                <c:pt idx="540">
                  <c:v>0.32550000000000157</c:v>
                </c:pt>
                <c:pt idx="541">
                  <c:v>0.46610000000000001</c:v>
                </c:pt>
                <c:pt idx="542">
                  <c:v>0.38810000000000139</c:v>
                </c:pt>
                <c:pt idx="543">
                  <c:v>1.2692999999999932</c:v>
                </c:pt>
                <c:pt idx="544">
                  <c:v>1.7166999999999997</c:v>
                </c:pt>
                <c:pt idx="545">
                  <c:v>0.60170000000000312</c:v>
                </c:pt>
                <c:pt idx="546">
                  <c:v>0.58000000000000063</c:v>
                </c:pt>
                <c:pt idx="547">
                  <c:v>0.38670000000000032</c:v>
                </c:pt>
                <c:pt idx="548">
                  <c:v>0.35960000000000031</c:v>
                </c:pt>
                <c:pt idx="549">
                  <c:v>0.49310000000000032</c:v>
                </c:pt>
                <c:pt idx="550">
                  <c:v>0.40650000000000008</c:v>
                </c:pt>
                <c:pt idx="551">
                  <c:v>0.37250000000000139</c:v>
                </c:pt>
                <c:pt idx="552">
                  <c:v>0.36670000000000008</c:v>
                </c:pt>
                <c:pt idx="553">
                  <c:v>1.8795999999999944</c:v>
                </c:pt>
                <c:pt idx="554">
                  <c:v>0.43410000000000032</c:v>
                </c:pt>
                <c:pt idx="555">
                  <c:v>0.43410000000000032</c:v>
                </c:pt>
                <c:pt idx="556">
                  <c:v>0.43410000000000032</c:v>
                </c:pt>
                <c:pt idx="557">
                  <c:v>0.43410000000000032</c:v>
                </c:pt>
                <c:pt idx="558">
                  <c:v>0.43410000000000032</c:v>
                </c:pt>
                <c:pt idx="559">
                  <c:v>0.31770000000000032</c:v>
                </c:pt>
                <c:pt idx="560">
                  <c:v>0.46460000000000001</c:v>
                </c:pt>
                <c:pt idx="561">
                  <c:v>0.35920000000000002</c:v>
                </c:pt>
                <c:pt idx="562">
                  <c:v>0.32940000000000202</c:v>
                </c:pt>
                <c:pt idx="563">
                  <c:v>0.34740000000000243</c:v>
                </c:pt>
                <c:pt idx="564">
                  <c:v>0.33980000000000243</c:v>
                </c:pt>
                <c:pt idx="565">
                  <c:v>0.34790000000000243</c:v>
                </c:pt>
                <c:pt idx="566">
                  <c:v>0.34330000000000244</c:v>
                </c:pt>
                <c:pt idx="567">
                  <c:v>0.33390000000000203</c:v>
                </c:pt>
                <c:pt idx="568">
                  <c:v>0.34520000000000151</c:v>
                </c:pt>
                <c:pt idx="569">
                  <c:v>0.34690000000000243</c:v>
                </c:pt>
                <c:pt idx="570">
                  <c:v>0.40380000000000038</c:v>
                </c:pt>
                <c:pt idx="571">
                  <c:v>0.40860000000000002</c:v>
                </c:pt>
                <c:pt idx="572">
                  <c:v>0.39230000000000237</c:v>
                </c:pt>
                <c:pt idx="573">
                  <c:v>0.32720000000000032</c:v>
                </c:pt>
                <c:pt idx="574">
                  <c:v>0.31350000000000139</c:v>
                </c:pt>
                <c:pt idx="575">
                  <c:v>0.36160000000000031</c:v>
                </c:pt>
                <c:pt idx="576">
                  <c:v>0.41920000000000002</c:v>
                </c:pt>
                <c:pt idx="577">
                  <c:v>0.39690000000000203</c:v>
                </c:pt>
                <c:pt idx="578">
                  <c:v>0.36820000000000008</c:v>
                </c:pt>
                <c:pt idx="579">
                  <c:v>0.46160000000000001</c:v>
                </c:pt>
                <c:pt idx="580">
                  <c:v>0.49940000000000156</c:v>
                </c:pt>
                <c:pt idx="581">
                  <c:v>0.35170000000000001</c:v>
                </c:pt>
                <c:pt idx="582">
                  <c:v>0.34140000000000215</c:v>
                </c:pt>
                <c:pt idx="583">
                  <c:v>0.50070000000000003</c:v>
                </c:pt>
                <c:pt idx="584">
                  <c:v>2.0503999999999998</c:v>
                </c:pt>
                <c:pt idx="585">
                  <c:v>2.3498999999999977</c:v>
                </c:pt>
                <c:pt idx="586">
                  <c:v>1.0173999999999932</c:v>
                </c:pt>
                <c:pt idx="587">
                  <c:v>0.36840000000000156</c:v>
                </c:pt>
                <c:pt idx="588">
                  <c:v>0.32440000000000185</c:v>
                </c:pt>
                <c:pt idx="589">
                  <c:v>0.33800000000000185</c:v>
                </c:pt>
                <c:pt idx="590">
                  <c:v>2.2907000000000002</c:v>
                </c:pt>
                <c:pt idx="591">
                  <c:v>2.2825000000000002</c:v>
                </c:pt>
                <c:pt idx="592">
                  <c:v>1.0704</c:v>
                </c:pt>
                <c:pt idx="593">
                  <c:v>0.9823999999999995</c:v>
                </c:pt>
                <c:pt idx="594">
                  <c:v>0.47560000000000002</c:v>
                </c:pt>
                <c:pt idx="595">
                  <c:v>0.75780000000000358</c:v>
                </c:pt>
                <c:pt idx="596">
                  <c:v>0.40260000000000001</c:v>
                </c:pt>
                <c:pt idx="597">
                  <c:v>0.30980000000000185</c:v>
                </c:pt>
                <c:pt idx="598">
                  <c:v>0.33760000000000157</c:v>
                </c:pt>
                <c:pt idx="599">
                  <c:v>0.33020000000000038</c:v>
                </c:pt>
                <c:pt idx="600">
                  <c:v>0.33490000000000203</c:v>
                </c:pt>
                <c:pt idx="601">
                  <c:v>0.32570000000000032</c:v>
                </c:pt>
                <c:pt idx="602">
                  <c:v>0.32390000000000185</c:v>
                </c:pt>
                <c:pt idx="603">
                  <c:v>0.34030000000000243</c:v>
                </c:pt>
                <c:pt idx="604">
                  <c:v>0.5151</c:v>
                </c:pt>
                <c:pt idx="605">
                  <c:v>0.86900000000000277</c:v>
                </c:pt>
                <c:pt idx="606">
                  <c:v>1.3058999999999932</c:v>
                </c:pt>
                <c:pt idx="607">
                  <c:v>1.3266</c:v>
                </c:pt>
                <c:pt idx="608">
                  <c:v>1.0038999999999916</c:v>
                </c:pt>
                <c:pt idx="609">
                  <c:v>0.41660000000000008</c:v>
                </c:pt>
                <c:pt idx="610">
                  <c:v>0.31680000000000202</c:v>
                </c:pt>
                <c:pt idx="611">
                  <c:v>0.43390000000000156</c:v>
                </c:pt>
                <c:pt idx="612">
                  <c:v>1.0668</c:v>
                </c:pt>
                <c:pt idx="613">
                  <c:v>0.7964</c:v>
                </c:pt>
                <c:pt idx="614">
                  <c:v>3.7383999999999999</c:v>
                </c:pt>
                <c:pt idx="615">
                  <c:v>3.4143999999999997</c:v>
                </c:pt>
                <c:pt idx="616">
                  <c:v>3.4143999999999997</c:v>
                </c:pt>
                <c:pt idx="617">
                  <c:v>3.4143999999999997</c:v>
                </c:pt>
                <c:pt idx="618">
                  <c:v>3.4143999999999997</c:v>
                </c:pt>
                <c:pt idx="619">
                  <c:v>3.4143999999999997</c:v>
                </c:pt>
                <c:pt idx="620">
                  <c:v>3.4143999999999997</c:v>
                </c:pt>
                <c:pt idx="621">
                  <c:v>3.5463</c:v>
                </c:pt>
                <c:pt idx="622">
                  <c:v>3.5463</c:v>
                </c:pt>
                <c:pt idx="623">
                  <c:v>3.5463</c:v>
                </c:pt>
                <c:pt idx="624">
                  <c:v>3.5463</c:v>
                </c:pt>
                <c:pt idx="625">
                  <c:v>3.5463</c:v>
                </c:pt>
                <c:pt idx="626">
                  <c:v>1.3631</c:v>
                </c:pt>
                <c:pt idx="627">
                  <c:v>1.8396999999999937</c:v>
                </c:pt>
                <c:pt idx="628">
                  <c:v>1.2947</c:v>
                </c:pt>
                <c:pt idx="629">
                  <c:v>0.5272</c:v>
                </c:pt>
                <c:pt idx="630">
                  <c:v>0.59580000000000266</c:v>
                </c:pt>
                <c:pt idx="631">
                  <c:v>0.96260000000000312</c:v>
                </c:pt>
                <c:pt idx="632">
                  <c:v>0.36630000000000168</c:v>
                </c:pt>
                <c:pt idx="633">
                  <c:v>0.32000000000000156</c:v>
                </c:pt>
                <c:pt idx="634">
                  <c:v>0.32990000000000208</c:v>
                </c:pt>
                <c:pt idx="635">
                  <c:v>0.33150000000000185</c:v>
                </c:pt>
                <c:pt idx="636">
                  <c:v>4.1022999999999996</c:v>
                </c:pt>
                <c:pt idx="637">
                  <c:v>2.5825999999999998</c:v>
                </c:pt>
                <c:pt idx="638">
                  <c:v>2.3331</c:v>
                </c:pt>
                <c:pt idx="639">
                  <c:v>2.2008000000000001</c:v>
                </c:pt>
                <c:pt idx="640">
                  <c:v>2.4443000000000001</c:v>
                </c:pt>
                <c:pt idx="641">
                  <c:v>5.9392000000000342</c:v>
                </c:pt>
                <c:pt idx="642">
                  <c:v>1.7723000000000058</c:v>
                </c:pt>
                <c:pt idx="643">
                  <c:v>1.5666</c:v>
                </c:pt>
                <c:pt idx="644">
                  <c:v>1.7866000000000053</c:v>
                </c:pt>
                <c:pt idx="645">
                  <c:v>4.2628999999999975</c:v>
                </c:pt>
                <c:pt idx="646">
                  <c:v>5.2147999999999985</c:v>
                </c:pt>
                <c:pt idx="647">
                  <c:v>5.3052000000000001</c:v>
                </c:pt>
                <c:pt idx="648">
                  <c:v>2.3579999999999997</c:v>
                </c:pt>
                <c:pt idx="649">
                  <c:v>1.7290999999999999</c:v>
                </c:pt>
                <c:pt idx="650">
                  <c:v>1.205099999999993</c:v>
                </c:pt>
                <c:pt idx="651">
                  <c:v>1.206</c:v>
                </c:pt>
                <c:pt idx="652">
                  <c:v>0.89559999999999984</c:v>
                </c:pt>
                <c:pt idx="653">
                  <c:v>0.93990000000000062</c:v>
                </c:pt>
                <c:pt idx="654">
                  <c:v>1.0894999999999937</c:v>
                </c:pt>
                <c:pt idx="655">
                  <c:v>1.1549</c:v>
                </c:pt>
                <c:pt idx="656">
                  <c:v>0.89150000000000063</c:v>
                </c:pt>
                <c:pt idx="657">
                  <c:v>1.0822000000000001</c:v>
                </c:pt>
                <c:pt idx="658">
                  <c:v>1.2307999999999937</c:v>
                </c:pt>
                <c:pt idx="659">
                  <c:v>1.3728</c:v>
                </c:pt>
                <c:pt idx="660">
                  <c:v>1.3231999999999944</c:v>
                </c:pt>
                <c:pt idx="661">
                  <c:v>1.1009</c:v>
                </c:pt>
                <c:pt idx="662">
                  <c:v>1.0314999999999932</c:v>
                </c:pt>
                <c:pt idx="663">
                  <c:v>0.99480000000000002</c:v>
                </c:pt>
                <c:pt idx="664">
                  <c:v>1.2248999999999932</c:v>
                </c:pt>
                <c:pt idx="665">
                  <c:v>1.1718999999999944</c:v>
                </c:pt>
                <c:pt idx="666">
                  <c:v>1.3667</c:v>
                </c:pt>
                <c:pt idx="667">
                  <c:v>0.87450000000000061</c:v>
                </c:pt>
                <c:pt idx="668">
                  <c:v>1.7989999999999997</c:v>
                </c:pt>
                <c:pt idx="669">
                  <c:v>1.7989999999999997</c:v>
                </c:pt>
                <c:pt idx="670">
                  <c:v>1.802</c:v>
                </c:pt>
                <c:pt idx="671">
                  <c:v>1.802</c:v>
                </c:pt>
                <c:pt idx="672">
                  <c:v>1.802</c:v>
                </c:pt>
                <c:pt idx="673">
                  <c:v>1.802</c:v>
                </c:pt>
                <c:pt idx="674">
                  <c:v>1.802</c:v>
                </c:pt>
                <c:pt idx="675">
                  <c:v>1.802</c:v>
                </c:pt>
                <c:pt idx="676">
                  <c:v>1.6168</c:v>
                </c:pt>
                <c:pt idx="677">
                  <c:v>1.5954999999999937</c:v>
                </c:pt>
                <c:pt idx="678">
                  <c:v>1.4772999999999927</c:v>
                </c:pt>
                <c:pt idx="679">
                  <c:v>1.4258999999999888</c:v>
                </c:pt>
                <c:pt idx="680">
                  <c:v>1.3568</c:v>
                </c:pt>
                <c:pt idx="681">
                  <c:v>1.2938999999999921</c:v>
                </c:pt>
                <c:pt idx="682">
                  <c:v>1.2701</c:v>
                </c:pt>
                <c:pt idx="683">
                  <c:v>1.2458999999999905</c:v>
                </c:pt>
                <c:pt idx="684">
                  <c:v>1.2197999999999904</c:v>
                </c:pt>
                <c:pt idx="685">
                  <c:v>0.85280000000000311</c:v>
                </c:pt>
                <c:pt idx="686">
                  <c:v>0.47900000000000031</c:v>
                </c:pt>
                <c:pt idx="687">
                  <c:v>0.52990000000000004</c:v>
                </c:pt>
                <c:pt idx="688">
                  <c:v>1.9803999999999946</c:v>
                </c:pt>
                <c:pt idx="689">
                  <c:v>2.2665999999999999</c:v>
                </c:pt>
                <c:pt idx="690">
                  <c:v>2.1766999999999967</c:v>
                </c:pt>
                <c:pt idx="691">
                  <c:v>1.8734999999999944</c:v>
                </c:pt>
                <c:pt idx="692">
                  <c:v>1.6287</c:v>
                </c:pt>
                <c:pt idx="693">
                  <c:v>1.2431999999999932</c:v>
                </c:pt>
                <c:pt idx="694">
                  <c:v>0.9843999999999995</c:v>
                </c:pt>
                <c:pt idx="695">
                  <c:v>0.57690000000000063</c:v>
                </c:pt>
                <c:pt idx="696">
                  <c:v>0.55920000000000003</c:v>
                </c:pt>
                <c:pt idx="697">
                  <c:v>0.67030000000000312</c:v>
                </c:pt>
                <c:pt idx="698">
                  <c:v>1.8067</c:v>
                </c:pt>
                <c:pt idx="699">
                  <c:v>1.141</c:v>
                </c:pt>
                <c:pt idx="700">
                  <c:v>0.9903999999999995</c:v>
                </c:pt>
                <c:pt idx="701">
                  <c:v>1.0968</c:v>
                </c:pt>
                <c:pt idx="702">
                  <c:v>1.3801000000000001</c:v>
                </c:pt>
                <c:pt idx="703">
                  <c:v>5.0034000000000001</c:v>
                </c:pt>
                <c:pt idx="704">
                  <c:v>5.0619999999999985</c:v>
                </c:pt>
                <c:pt idx="705">
                  <c:v>3.8401000000000001</c:v>
                </c:pt>
                <c:pt idx="706">
                  <c:v>0.35260000000000002</c:v>
                </c:pt>
                <c:pt idx="707">
                  <c:v>0.34990000000000243</c:v>
                </c:pt>
                <c:pt idx="708">
                  <c:v>0.33930000000000243</c:v>
                </c:pt>
                <c:pt idx="709">
                  <c:v>0.33230000000000243</c:v>
                </c:pt>
                <c:pt idx="710">
                  <c:v>2.4609999999999999</c:v>
                </c:pt>
                <c:pt idx="711">
                  <c:v>3.4667999999999997</c:v>
                </c:pt>
                <c:pt idx="712">
                  <c:v>2.3473000000000002</c:v>
                </c:pt>
                <c:pt idx="713">
                  <c:v>0.60170000000000312</c:v>
                </c:pt>
                <c:pt idx="714">
                  <c:v>0.77470000000000061</c:v>
                </c:pt>
                <c:pt idx="715">
                  <c:v>2.6779999999999999</c:v>
                </c:pt>
                <c:pt idx="716">
                  <c:v>1.8915</c:v>
                </c:pt>
                <c:pt idx="717">
                  <c:v>1.8745000000000001</c:v>
                </c:pt>
                <c:pt idx="718">
                  <c:v>1.6797</c:v>
                </c:pt>
                <c:pt idx="719">
                  <c:v>1.6244000000000001</c:v>
                </c:pt>
                <c:pt idx="720">
                  <c:v>1.0094999999999932</c:v>
                </c:pt>
                <c:pt idx="721">
                  <c:v>1.4220999999999937</c:v>
                </c:pt>
                <c:pt idx="722">
                  <c:v>1.9089999999999923</c:v>
                </c:pt>
                <c:pt idx="723">
                  <c:v>1.9280999999999944</c:v>
                </c:pt>
                <c:pt idx="724">
                  <c:v>1.8643000000000001</c:v>
                </c:pt>
                <c:pt idx="725">
                  <c:v>1.8508</c:v>
                </c:pt>
                <c:pt idx="726">
                  <c:v>1.7890999999999997</c:v>
                </c:pt>
                <c:pt idx="727">
                  <c:v>1.6802999999999999</c:v>
                </c:pt>
                <c:pt idx="728">
                  <c:v>1.6118999999999939</c:v>
                </c:pt>
                <c:pt idx="729">
                  <c:v>1.6419999999999937</c:v>
                </c:pt>
                <c:pt idx="730">
                  <c:v>1.5191999999999939</c:v>
                </c:pt>
                <c:pt idx="731">
                  <c:v>0.86980000000000313</c:v>
                </c:pt>
                <c:pt idx="732">
                  <c:v>0.98519999999999996</c:v>
                </c:pt>
                <c:pt idx="733">
                  <c:v>1.7744000000000058</c:v>
                </c:pt>
                <c:pt idx="734">
                  <c:v>1.8614999999999944</c:v>
                </c:pt>
                <c:pt idx="735">
                  <c:v>1.7931999999999997</c:v>
                </c:pt>
                <c:pt idx="736">
                  <c:v>1.8995</c:v>
                </c:pt>
                <c:pt idx="737">
                  <c:v>1.7791999999999997</c:v>
                </c:pt>
                <c:pt idx="738">
                  <c:v>1.7213999999999998</c:v>
                </c:pt>
                <c:pt idx="739">
                  <c:v>1.6109</c:v>
                </c:pt>
                <c:pt idx="740">
                  <c:v>1.5649</c:v>
                </c:pt>
                <c:pt idx="741">
                  <c:v>0.83470000000000277</c:v>
                </c:pt>
                <c:pt idx="742">
                  <c:v>1.0608</c:v>
                </c:pt>
                <c:pt idx="743">
                  <c:v>1.0341</c:v>
                </c:pt>
                <c:pt idx="744">
                  <c:v>1.0024</c:v>
                </c:pt>
                <c:pt idx="745">
                  <c:v>0.97880000000000011</c:v>
                </c:pt>
                <c:pt idx="746">
                  <c:v>0.95209999999999995</c:v>
                </c:pt>
                <c:pt idx="747">
                  <c:v>0.94270000000000065</c:v>
                </c:pt>
                <c:pt idx="748">
                  <c:v>5.2325999999999997</c:v>
                </c:pt>
                <c:pt idx="749">
                  <c:v>6.0045999999999955</c:v>
                </c:pt>
                <c:pt idx="750">
                  <c:v>3.6688000000000001</c:v>
                </c:pt>
                <c:pt idx="751">
                  <c:v>0.63730000000000064</c:v>
                </c:pt>
                <c:pt idx="752">
                  <c:v>0.71200000000000063</c:v>
                </c:pt>
                <c:pt idx="753">
                  <c:v>4.8098999999999998</c:v>
                </c:pt>
                <c:pt idx="754">
                  <c:v>0.84100000000000064</c:v>
                </c:pt>
                <c:pt idx="755">
                  <c:v>0.63049999999999995</c:v>
                </c:pt>
                <c:pt idx="756">
                  <c:v>2.5061</c:v>
                </c:pt>
                <c:pt idx="757">
                  <c:v>2.6511</c:v>
                </c:pt>
                <c:pt idx="758">
                  <c:v>1.2075999999999905</c:v>
                </c:pt>
                <c:pt idx="759">
                  <c:v>1.1782999999999999</c:v>
                </c:pt>
                <c:pt idx="760">
                  <c:v>1.1275999999999944</c:v>
                </c:pt>
                <c:pt idx="761">
                  <c:v>1.0615999999999932</c:v>
                </c:pt>
                <c:pt idx="762">
                  <c:v>0.97810000000000008</c:v>
                </c:pt>
                <c:pt idx="763">
                  <c:v>0.92970000000000064</c:v>
                </c:pt>
                <c:pt idx="764">
                  <c:v>0.91670000000000063</c:v>
                </c:pt>
                <c:pt idx="765">
                  <c:v>0.81799999999999995</c:v>
                </c:pt>
                <c:pt idx="766">
                  <c:v>0.67660000000000486</c:v>
                </c:pt>
                <c:pt idx="767">
                  <c:v>0.83710000000000062</c:v>
                </c:pt>
                <c:pt idx="768">
                  <c:v>0.77800000000000014</c:v>
                </c:pt>
                <c:pt idx="769">
                  <c:v>0.81190000000000062</c:v>
                </c:pt>
                <c:pt idx="770">
                  <c:v>0.47670000000000001</c:v>
                </c:pt>
                <c:pt idx="771">
                  <c:v>0.40190000000000031</c:v>
                </c:pt>
                <c:pt idx="772">
                  <c:v>0.38700000000000156</c:v>
                </c:pt>
                <c:pt idx="773">
                  <c:v>0.38750000000000157</c:v>
                </c:pt>
                <c:pt idx="774">
                  <c:v>0.38520000000000032</c:v>
                </c:pt>
                <c:pt idx="775">
                  <c:v>0.37210000000000032</c:v>
                </c:pt>
                <c:pt idx="776">
                  <c:v>0.37460000000000032</c:v>
                </c:pt>
                <c:pt idx="777">
                  <c:v>0.36210000000000031</c:v>
                </c:pt>
                <c:pt idx="778">
                  <c:v>0.35190000000000032</c:v>
                </c:pt>
                <c:pt idx="779">
                  <c:v>0.35140000000000032</c:v>
                </c:pt>
                <c:pt idx="780">
                  <c:v>0.35710000000000008</c:v>
                </c:pt>
                <c:pt idx="781">
                  <c:v>0.35390000000000038</c:v>
                </c:pt>
                <c:pt idx="782">
                  <c:v>0.33330000000000243</c:v>
                </c:pt>
                <c:pt idx="783">
                  <c:v>0.39700000000000185</c:v>
                </c:pt>
                <c:pt idx="784">
                  <c:v>0.37840000000000162</c:v>
                </c:pt>
                <c:pt idx="785">
                  <c:v>0.37430000000000185</c:v>
                </c:pt>
                <c:pt idx="786">
                  <c:v>0.34890000000000243</c:v>
                </c:pt>
                <c:pt idx="787">
                  <c:v>0.34290000000000243</c:v>
                </c:pt>
                <c:pt idx="788">
                  <c:v>0.34090000000000203</c:v>
                </c:pt>
                <c:pt idx="789">
                  <c:v>0.33600000000000185</c:v>
                </c:pt>
                <c:pt idx="790">
                  <c:v>0.39500000000000185</c:v>
                </c:pt>
                <c:pt idx="791">
                  <c:v>0.44750000000000151</c:v>
                </c:pt>
                <c:pt idx="792">
                  <c:v>0.42700000000000032</c:v>
                </c:pt>
                <c:pt idx="793">
                  <c:v>0.7833</c:v>
                </c:pt>
                <c:pt idx="794">
                  <c:v>2.4973000000000001</c:v>
                </c:pt>
                <c:pt idx="795">
                  <c:v>2.5383</c:v>
                </c:pt>
                <c:pt idx="796">
                  <c:v>2.4781</c:v>
                </c:pt>
                <c:pt idx="797">
                  <c:v>1.5455999999999932</c:v>
                </c:pt>
                <c:pt idx="798">
                  <c:v>1.1096999999999937</c:v>
                </c:pt>
                <c:pt idx="799">
                  <c:v>0.33410000000000156</c:v>
                </c:pt>
                <c:pt idx="800">
                  <c:v>0.27690000000000031</c:v>
                </c:pt>
                <c:pt idx="801">
                  <c:v>0.34690000000000243</c:v>
                </c:pt>
                <c:pt idx="802">
                  <c:v>0.74630000000000063</c:v>
                </c:pt>
                <c:pt idx="803">
                  <c:v>6.7576999999999998</c:v>
                </c:pt>
                <c:pt idx="804">
                  <c:v>6.3727</c:v>
                </c:pt>
                <c:pt idx="805">
                  <c:v>6.8886000000000003</c:v>
                </c:pt>
                <c:pt idx="806">
                  <c:v>1.5418999999999921</c:v>
                </c:pt>
                <c:pt idx="807">
                  <c:v>0.49890000000000156</c:v>
                </c:pt>
                <c:pt idx="808">
                  <c:v>0.40790000000000032</c:v>
                </c:pt>
                <c:pt idx="809">
                  <c:v>1.5424</c:v>
                </c:pt>
                <c:pt idx="810">
                  <c:v>3.1236999999999999</c:v>
                </c:pt>
                <c:pt idx="811">
                  <c:v>2.8573</c:v>
                </c:pt>
                <c:pt idx="812">
                  <c:v>1.9440000000000002</c:v>
                </c:pt>
                <c:pt idx="813">
                  <c:v>2.6107999999999998</c:v>
                </c:pt>
                <c:pt idx="814">
                  <c:v>2.0524999999999967</c:v>
                </c:pt>
                <c:pt idx="815">
                  <c:v>1.8451</c:v>
                </c:pt>
                <c:pt idx="816">
                  <c:v>4.6996000000000002</c:v>
                </c:pt>
                <c:pt idx="817">
                  <c:v>11.1038</c:v>
                </c:pt>
                <c:pt idx="818">
                  <c:v>7.0453999999999999</c:v>
                </c:pt>
                <c:pt idx="819">
                  <c:v>0.88830000000000064</c:v>
                </c:pt>
                <c:pt idx="820">
                  <c:v>0.55300000000000005</c:v>
                </c:pt>
                <c:pt idx="821">
                  <c:v>0.55640000000000001</c:v>
                </c:pt>
                <c:pt idx="822">
                  <c:v>0.5373</c:v>
                </c:pt>
                <c:pt idx="823">
                  <c:v>0.52010000000000001</c:v>
                </c:pt>
                <c:pt idx="824">
                  <c:v>0.50370000000000004</c:v>
                </c:pt>
                <c:pt idx="825">
                  <c:v>0.48550000000000032</c:v>
                </c:pt>
                <c:pt idx="826">
                  <c:v>0.45890000000000031</c:v>
                </c:pt>
                <c:pt idx="827">
                  <c:v>0.50600000000000001</c:v>
                </c:pt>
                <c:pt idx="828">
                  <c:v>1.4568999999999932</c:v>
                </c:pt>
                <c:pt idx="829">
                  <c:v>2.5951999999999997</c:v>
                </c:pt>
                <c:pt idx="830">
                  <c:v>2.3050999999999977</c:v>
                </c:pt>
                <c:pt idx="831">
                  <c:v>1.4723999999999944</c:v>
                </c:pt>
                <c:pt idx="832">
                  <c:v>1.0603</c:v>
                </c:pt>
                <c:pt idx="833">
                  <c:v>1.0194999999999932</c:v>
                </c:pt>
                <c:pt idx="834">
                  <c:v>1.0105999999999944</c:v>
                </c:pt>
                <c:pt idx="835">
                  <c:v>5.8452000000000002</c:v>
                </c:pt>
                <c:pt idx="836">
                  <c:v>1.7069999999999999</c:v>
                </c:pt>
                <c:pt idx="837">
                  <c:v>1.5165999999999944</c:v>
                </c:pt>
                <c:pt idx="838">
                  <c:v>3.4236</c:v>
                </c:pt>
                <c:pt idx="839">
                  <c:v>0.73600000000000065</c:v>
                </c:pt>
                <c:pt idx="840">
                  <c:v>0.71800000000000064</c:v>
                </c:pt>
                <c:pt idx="841">
                  <c:v>0.66530000000000311</c:v>
                </c:pt>
                <c:pt idx="842">
                  <c:v>0.60890000000000277</c:v>
                </c:pt>
                <c:pt idx="843">
                  <c:v>0.55070000000000063</c:v>
                </c:pt>
                <c:pt idx="844">
                  <c:v>0.51429999999999998</c:v>
                </c:pt>
                <c:pt idx="845">
                  <c:v>0.505</c:v>
                </c:pt>
                <c:pt idx="846">
                  <c:v>1.5250999999999937</c:v>
                </c:pt>
                <c:pt idx="847">
                  <c:v>2.3879999999999999</c:v>
                </c:pt>
                <c:pt idx="848">
                  <c:v>0.85550000000000004</c:v>
                </c:pt>
                <c:pt idx="849">
                  <c:v>0.79100000000000004</c:v>
                </c:pt>
                <c:pt idx="850">
                  <c:v>0.75680000000000358</c:v>
                </c:pt>
                <c:pt idx="851">
                  <c:v>0.73570000000000313</c:v>
                </c:pt>
                <c:pt idx="852">
                  <c:v>0.69900000000000395</c:v>
                </c:pt>
                <c:pt idx="853">
                  <c:v>0.63759999999999994</c:v>
                </c:pt>
                <c:pt idx="854">
                  <c:v>0.58149999999999991</c:v>
                </c:pt>
                <c:pt idx="855">
                  <c:v>0.79020000000000001</c:v>
                </c:pt>
                <c:pt idx="856">
                  <c:v>4.4581999999999997</c:v>
                </c:pt>
                <c:pt idx="857">
                  <c:v>0.63230000000000064</c:v>
                </c:pt>
                <c:pt idx="858">
                  <c:v>0.29790000000000139</c:v>
                </c:pt>
                <c:pt idx="859">
                  <c:v>1.6324000000000001</c:v>
                </c:pt>
                <c:pt idx="860">
                  <c:v>4.7866000000000124</c:v>
                </c:pt>
                <c:pt idx="861">
                  <c:v>2.8355999999999977</c:v>
                </c:pt>
                <c:pt idx="862">
                  <c:v>0.34810000000000174</c:v>
                </c:pt>
                <c:pt idx="863">
                  <c:v>0.40920000000000001</c:v>
                </c:pt>
                <c:pt idx="864">
                  <c:v>3.0043000000000002</c:v>
                </c:pt>
                <c:pt idx="865">
                  <c:v>1.1892</c:v>
                </c:pt>
                <c:pt idx="866">
                  <c:v>3.7604000000000002</c:v>
                </c:pt>
                <c:pt idx="867">
                  <c:v>3.5682</c:v>
                </c:pt>
                <c:pt idx="868">
                  <c:v>0.66240000000000065</c:v>
                </c:pt>
                <c:pt idx="869">
                  <c:v>1.2396999999999918</c:v>
                </c:pt>
                <c:pt idx="870">
                  <c:v>2.2161</c:v>
                </c:pt>
                <c:pt idx="871">
                  <c:v>0.79090000000000005</c:v>
                </c:pt>
                <c:pt idx="872">
                  <c:v>0.74770000000000358</c:v>
                </c:pt>
                <c:pt idx="873">
                  <c:v>0.5625</c:v>
                </c:pt>
                <c:pt idx="874">
                  <c:v>0.7426000000000037</c:v>
                </c:pt>
                <c:pt idx="875">
                  <c:v>1.3090999999999944</c:v>
                </c:pt>
                <c:pt idx="876">
                  <c:v>2.3785999999999987</c:v>
                </c:pt>
                <c:pt idx="877">
                  <c:v>1.5053999999999932</c:v>
                </c:pt>
                <c:pt idx="878">
                  <c:v>0.91820000000000002</c:v>
                </c:pt>
                <c:pt idx="879">
                  <c:v>1.2781</c:v>
                </c:pt>
                <c:pt idx="880">
                  <c:v>1.4430999999999921</c:v>
                </c:pt>
                <c:pt idx="881">
                  <c:v>1.5151999999999934</c:v>
                </c:pt>
                <c:pt idx="882">
                  <c:v>1.4986999999999937</c:v>
                </c:pt>
                <c:pt idx="883">
                  <c:v>1.4986999999999937</c:v>
                </c:pt>
                <c:pt idx="884">
                  <c:v>1.4986999999999937</c:v>
                </c:pt>
                <c:pt idx="885">
                  <c:v>1.4986999999999937</c:v>
                </c:pt>
                <c:pt idx="886">
                  <c:v>1.4986999999999937</c:v>
                </c:pt>
                <c:pt idx="887">
                  <c:v>0.96590000000000065</c:v>
                </c:pt>
                <c:pt idx="888">
                  <c:v>1.3972</c:v>
                </c:pt>
                <c:pt idx="889">
                  <c:v>1.5125999999999944</c:v>
                </c:pt>
                <c:pt idx="890">
                  <c:v>1.501699999999992</c:v>
                </c:pt>
                <c:pt idx="891">
                  <c:v>1.4357999999999891</c:v>
                </c:pt>
                <c:pt idx="892">
                  <c:v>1.4323999999999937</c:v>
                </c:pt>
                <c:pt idx="893">
                  <c:v>1.4443999999999937</c:v>
                </c:pt>
                <c:pt idx="894">
                  <c:v>1.3457999999999939</c:v>
                </c:pt>
                <c:pt idx="895">
                  <c:v>1.3811</c:v>
                </c:pt>
                <c:pt idx="896">
                  <c:v>1.3729</c:v>
                </c:pt>
                <c:pt idx="897">
                  <c:v>1.4193999999999904</c:v>
                </c:pt>
                <c:pt idx="898">
                  <c:v>1.3861000000000001</c:v>
                </c:pt>
                <c:pt idx="899">
                  <c:v>2.0089000000000001</c:v>
                </c:pt>
                <c:pt idx="900">
                  <c:v>5.9702000000000242</c:v>
                </c:pt>
                <c:pt idx="901">
                  <c:v>7.6703000000000001</c:v>
                </c:pt>
                <c:pt idx="902">
                  <c:v>5.5274999999999945</c:v>
                </c:pt>
                <c:pt idx="903">
                  <c:v>0.94210000000000005</c:v>
                </c:pt>
                <c:pt idx="904">
                  <c:v>0.60390000000000277</c:v>
                </c:pt>
                <c:pt idx="905">
                  <c:v>0.57800000000000062</c:v>
                </c:pt>
                <c:pt idx="906">
                  <c:v>0.54049999999999998</c:v>
                </c:pt>
                <c:pt idx="907">
                  <c:v>0.50700000000000001</c:v>
                </c:pt>
                <c:pt idx="908">
                  <c:v>0.48020000000000002</c:v>
                </c:pt>
                <c:pt idx="909">
                  <c:v>0.4627</c:v>
                </c:pt>
                <c:pt idx="910">
                  <c:v>1.6948000000000001</c:v>
                </c:pt>
                <c:pt idx="911">
                  <c:v>1.6138999999999937</c:v>
                </c:pt>
                <c:pt idx="912">
                  <c:v>0.65720000000000312</c:v>
                </c:pt>
                <c:pt idx="913">
                  <c:v>0.61339999999999995</c:v>
                </c:pt>
                <c:pt idx="914">
                  <c:v>0.55600000000000005</c:v>
                </c:pt>
                <c:pt idx="915">
                  <c:v>0.68800000000000372</c:v>
                </c:pt>
                <c:pt idx="916">
                  <c:v>0.64010000000000311</c:v>
                </c:pt>
                <c:pt idx="917">
                  <c:v>0.65430000000000277</c:v>
                </c:pt>
                <c:pt idx="918">
                  <c:v>1.5924</c:v>
                </c:pt>
                <c:pt idx="919">
                  <c:v>1.0496999999999932</c:v>
                </c:pt>
                <c:pt idx="920">
                  <c:v>0.51590000000000003</c:v>
                </c:pt>
                <c:pt idx="921">
                  <c:v>0.50729999999999997</c:v>
                </c:pt>
                <c:pt idx="922">
                  <c:v>0.93930000000000002</c:v>
                </c:pt>
                <c:pt idx="923">
                  <c:v>1.1465000000000001</c:v>
                </c:pt>
                <c:pt idx="924">
                  <c:v>0.77059999999999951</c:v>
                </c:pt>
                <c:pt idx="925">
                  <c:v>0.73570000000000313</c:v>
                </c:pt>
                <c:pt idx="926">
                  <c:v>0.69520000000000348</c:v>
                </c:pt>
                <c:pt idx="927">
                  <c:v>0.67570000000000441</c:v>
                </c:pt>
                <c:pt idx="928">
                  <c:v>0.4677</c:v>
                </c:pt>
                <c:pt idx="929">
                  <c:v>0.81390000000000062</c:v>
                </c:pt>
                <c:pt idx="930">
                  <c:v>1.2823</c:v>
                </c:pt>
                <c:pt idx="931">
                  <c:v>0.78459999999999996</c:v>
                </c:pt>
                <c:pt idx="932">
                  <c:v>0.28710000000000002</c:v>
                </c:pt>
                <c:pt idx="933">
                  <c:v>0.38280000000000203</c:v>
                </c:pt>
                <c:pt idx="934">
                  <c:v>0.36330000000000157</c:v>
                </c:pt>
                <c:pt idx="935">
                  <c:v>0.36770000000000008</c:v>
                </c:pt>
                <c:pt idx="936">
                  <c:v>0.36360000000000031</c:v>
                </c:pt>
                <c:pt idx="937">
                  <c:v>0.35950000000000032</c:v>
                </c:pt>
                <c:pt idx="938">
                  <c:v>0.36410000000000031</c:v>
                </c:pt>
                <c:pt idx="939">
                  <c:v>0.43070000000000008</c:v>
                </c:pt>
                <c:pt idx="940">
                  <c:v>2.6553</c:v>
                </c:pt>
                <c:pt idx="941">
                  <c:v>2.8328999999999827</c:v>
                </c:pt>
                <c:pt idx="942">
                  <c:v>2.9062999999999977</c:v>
                </c:pt>
                <c:pt idx="943">
                  <c:v>2.1690999999999998</c:v>
                </c:pt>
                <c:pt idx="944">
                  <c:v>0.73010000000000064</c:v>
                </c:pt>
                <c:pt idx="945">
                  <c:v>1.6415</c:v>
                </c:pt>
                <c:pt idx="946">
                  <c:v>3.7797999999999998</c:v>
                </c:pt>
                <c:pt idx="947">
                  <c:v>4.4753000000000034</c:v>
                </c:pt>
                <c:pt idx="948">
                  <c:v>3.8267999999999978</c:v>
                </c:pt>
                <c:pt idx="949">
                  <c:v>2.4824999999999977</c:v>
                </c:pt>
                <c:pt idx="950">
                  <c:v>1.4674999999999918</c:v>
                </c:pt>
                <c:pt idx="951">
                  <c:v>1.3066</c:v>
                </c:pt>
                <c:pt idx="952">
                  <c:v>0.91570000000000062</c:v>
                </c:pt>
                <c:pt idx="953">
                  <c:v>1.2723</c:v>
                </c:pt>
                <c:pt idx="954">
                  <c:v>0.94320000000000004</c:v>
                </c:pt>
                <c:pt idx="955">
                  <c:v>0.692500000000003</c:v>
                </c:pt>
                <c:pt idx="956">
                  <c:v>1.4381999999999937</c:v>
                </c:pt>
                <c:pt idx="957">
                  <c:v>1.4306999999999932</c:v>
                </c:pt>
                <c:pt idx="958">
                  <c:v>1.7910999999999997</c:v>
                </c:pt>
                <c:pt idx="959">
                  <c:v>2.0979999999999999</c:v>
                </c:pt>
                <c:pt idx="960">
                  <c:v>2.1816</c:v>
                </c:pt>
                <c:pt idx="961">
                  <c:v>2.4935999999999998</c:v>
                </c:pt>
                <c:pt idx="962">
                  <c:v>3.2717000000000001</c:v>
                </c:pt>
                <c:pt idx="963">
                  <c:v>5.0004</c:v>
                </c:pt>
                <c:pt idx="964">
                  <c:v>3.4489999999999998</c:v>
                </c:pt>
                <c:pt idx="965">
                  <c:v>0.89920000000000266</c:v>
                </c:pt>
                <c:pt idx="966">
                  <c:v>0.34110000000000157</c:v>
                </c:pt>
                <c:pt idx="967">
                  <c:v>0.33140000000000203</c:v>
                </c:pt>
                <c:pt idx="968">
                  <c:v>0.32060000000000038</c:v>
                </c:pt>
                <c:pt idx="969">
                  <c:v>0.32130000000000203</c:v>
                </c:pt>
                <c:pt idx="970">
                  <c:v>0.35390000000000038</c:v>
                </c:pt>
                <c:pt idx="971">
                  <c:v>0.34640000000000243</c:v>
                </c:pt>
                <c:pt idx="972">
                  <c:v>0.34060000000000151</c:v>
                </c:pt>
                <c:pt idx="973">
                  <c:v>0.33520000000000139</c:v>
                </c:pt>
                <c:pt idx="974">
                  <c:v>0.33220000000000038</c:v>
                </c:pt>
                <c:pt idx="975">
                  <c:v>0.31430000000000186</c:v>
                </c:pt>
                <c:pt idx="976">
                  <c:v>0.28540000000000032</c:v>
                </c:pt>
                <c:pt idx="977">
                  <c:v>0.33590000000000203</c:v>
                </c:pt>
                <c:pt idx="978">
                  <c:v>0.35880000000000156</c:v>
                </c:pt>
                <c:pt idx="979">
                  <c:v>0.35570000000000002</c:v>
                </c:pt>
                <c:pt idx="980">
                  <c:v>0.35350000000000031</c:v>
                </c:pt>
                <c:pt idx="981">
                  <c:v>0.34600000000000203</c:v>
                </c:pt>
                <c:pt idx="982">
                  <c:v>0.33770000000000139</c:v>
                </c:pt>
                <c:pt idx="983">
                  <c:v>0.33160000000000156</c:v>
                </c:pt>
                <c:pt idx="984">
                  <c:v>0.32890000000000197</c:v>
                </c:pt>
                <c:pt idx="985">
                  <c:v>0.32290000000000185</c:v>
                </c:pt>
                <c:pt idx="986">
                  <c:v>0.31840000000000185</c:v>
                </c:pt>
                <c:pt idx="987">
                  <c:v>0.42790000000000139</c:v>
                </c:pt>
                <c:pt idx="988">
                  <c:v>0.4289000000000015</c:v>
                </c:pt>
                <c:pt idx="989">
                  <c:v>0.57909999999999995</c:v>
                </c:pt>
                <c:pt idx="990">
                  <c:v>0.44170000000000031</c:v>
                </c:pt>
                <c:pt idx="991">
                  <c:v>0.39010000000000139</c:v>
                </c:pt>
                <c:pt idx="992">
                  <c:v>0.37870000000000031</c:v>
                </c:pt>
                <c:pt idx="993">
                  <c:v>0.38650000000000156</c:v>
                </c:pt>
                <c:pt idx="994">
                  <c:v>0.45740000000000008</c:v>
                </c:pt>
                <c:pt idx="995">
                  <c:v>1.1242000000000001</c:v>
                </c:pt>
                <c:pt idx="996">
                  <c:v>1.3829</c:v>
                </c:pt>
                <c:pt idx="997">
                  <c:v>0.36650000000000038</c:v>
                </c:pt>
                <c:pt idx="998">
                  <c:v>0.2661</c:v>
                </c:pt>
                <c:pt idx="999">
                  <c:v>0.30430000000000174</c:v>
                </c:pt>
                <c:pt idx="1000">
                  <c:v>0.35960000000000031</c:v>
                </c:pt>
                <c:pt idx="1001">
                  <c:v>0.36610000000000031</c:v>
                </c:pt>
                <c:pt idx="1002">
                  <c:v>0.36240000000000139</c:v>
                </c:pt>
                <c:pt idx="1003">
                  <c:v>0.33860000000000157</c:v>
                </c:pt>
                <c:pt idx="1004">
                  <c:v>0.28630000000000139</c:v>
                </c:pt>
                <c:pt idx="1005">
                  <c:v>0.39730000000000243</c:v>
                </c:pt>
                <c:pt idx="1006">
                  <c:v>0.98580000000000001</c:v>
                </c:pt>
                <c:pt idx="1007">
                  <c:v>1.0922000000000001</c:v>
                </c:pt>
                <c:pt idx="1008">
                  <c:v>2.3885000000000001</c:v>
                </c:pt>
                <c:pt idx="1009">
                  <c:v>2.4670000000000001</c:v>
                </c:pt>
                <c:pt idx="1010">
                  <c:v>3.0097999999999998</c:v>
                </c:pt>
                <c:pt idx="1011">
                  <c:v>2.4918999999999967</c:v>
                </c:pt>
                <c:pt idx="1012">
                  <c:v>2.6238999999999999</c:v>
                </c:pt>
                <c:pt idx="1013">
                  <c:v>1.3415999999999937</c:v>
                </c:pt>
                <c:pt idx="1014">
                  <c:v>1.1457999999999944</c:v>
                </c:pt>
                <c:pt idx="1015">
                  <c:v>1.2484999999999944</c:v>
                </c:pt>
                <c:pt idx="1016">
                  <c:v>0.51129999999999998</c:v>
                </c:pt>
                <c:pt idx="1017">
                  <c:v>0.47830000000000139</c:v>
                </c:pt>
                <c:pt idx="1018">
                  <c:v>0.36660000000000031</c:v>
                </c:pt>
                <c:pt idx="1019">
                  <c:v>0.70840000000000003</c:v>
                </c:pt>
                <c:pt idx="1020">
                  <c:v>0.81590000000000062</c:v>
                </c:pt>
                <c:pt idx="1021">
                  <c:v>1.8123</c:v>
                </c:pt>
                <c:pt idx="1022">
                  <c:v>2.105</c:v>
                </c:pt>
                <c:pt idx="1023">
                  <c:v>1.0545</c:v>
                </c:pt>
                <c:pt idx="1024">
                  <c:v>2.0514999999999977</c:v>
                </c:pt>
                <c:pt idx="1025">
                  <c:v>1.3967000000000001</c:v>
                </c:pt>
                <c:pt idx="1026">
                  <c:v>1.1911</c:v>
                </c:pt>
                <c:pt idx="1027">
                  <c:v>1.029899999999992</c:v>
                </c:pt>
                <c:pt idx="1028">
                  <c:v>1.5578999999999932</c:v>
                </c:pt>
                <c:pt idx="1029">
                  <c:v>1.7888999999999997</c:v>
                </c:pt>
                <c:pt idx="1030">
                  <c:v>1.8195999999999939</c:v>
                </c:pt>
                <c:pt idx="1031">
                  <c:v>1.8351</c:v>
                </c:pt>
                <c:pt idx="1032">
                  <c:v>1.2552999999999932</c:v>
                </c:pt>
                <c:pt idx="1033">
                  <c:v>0.40570000000000001</c:v>
                </c:pt>
                <c:pt idx="1034">
                  <c:v>0.54849999999999999</c:v>
                </c:pt>
                <c:pt idx="1035">
                  <c:v>0.80920000000000003</c:v>
                </c:pt>
                <c:pt idx="1036">
                  <c:v>2.7319999999999998</c:v>
                </c:pt>
                <c:pt idx="1037">
                  <c:v>2.7660999999999998</c:v>
                </c:pt>
                <c:pt idx="1038">
                  <c:v>2.7436000000000011</c:v>
                </c:pt>
                <c:pt idx="1039">
                  <c:v>2.7561999999999998</c:v>
                </c:pt>
                <c:pt idx="1040">
                  <c:v>2.7768999999999977</c:v>
                </c:pt>
                <c:pt idx="1041">
                  <c:v>2.786</c:v>
                </c:pt>
                <c:pt idx="1042">
                  <c:v>2.8047999999999997</c:v>
                </c:pt>
                <c:pt idx="1043">
                  <c:v>2.8215999999999997</c:v>
                </c:pt>
                <c:pt idx="1044">
                  <c:v>2.0928999999999967</c:v>
                </c:pt>
                <c:pt idx="1045">
                  <c:v>2.113</c:v>
                </c:pt>
                <c:pt idx="1046">
                  <c:v>2.1141999999999999</c:v>
                </c:pt>
                <c:pt idx="1047">
                  <c:v>2.1576</c:v>
                </c:pt>
                <c:pt idx="1048">
                  <c:v>1.2870999999999937</c:v>
                </c:pt>
                <c:pt idx="1049">
                  <c:v>1.1329</c:v>
                </c:pt>
                <c:pt idx="1050">
                  <c:v>1.6783999999999999</c:v>
                </c:pt>
                <c:pt idx="1051">
                  <c:v>2.7648999999999999</c:v>
                </c:pt>
                <c:pt idx="1052">
                  <c:v>2.5322999999999967</c:v>
                </c:pt>
                <c:pt idx="1053">
                  <c:v>1.7970999999999997</c:v>
                </c:pt>
                <c:pt idx="1054">
                  <c:v>1.5518999999999927</c:v>
                </c:pt>
                <c:pt idx="1055">
                  <c:v>1.5093999999999932</c:v>
                </c:pt>
                <c:pt idx="1056">
                  <c:v>1.4841</c:v>
                </c:pt>
                <c:pt idx="1057">
                  <c:v>2.4479000000000002</c:v>
                </c:pt>
                <c:pt idx="1058">
                  <c:v>3.1242999999999999</c:v>
                </c:pt>
                <c:pt idx="1059">
                  <c:v>2.3639999999999999</c:v>
                </c:pt>
                <c:pt idx="1060">
                  <c:v>1.8411</c:v>
                </c:pt>
                <c:pt idx="1061">
                  <c:v>1.5669999999999944</c:v>
                </c:pt>
                <c:pt idx="1062">
                  <c:v>1.5242</c:v>
                </c:pt>
                <c:pt idx="1063">
                  <c:v>1.4621</c:v>
                </c:pt>
                <c:pt idx="1064">
                  <c:v>1.4313999999999905</c:v>
                </c:pt>
                <c:pt idx="1065">
                  <c:v>3.3833000000000002</c:v>
                </c:pt>
                <c:pt idx="1066">
                  <c:v>1.4987999999999937</c:v>
                </c:pt>
                <c:pt idx="1067">
                  <c:v>5.0987999999999998</c:v>
                </c:pt>
                <c:pt idx="1068">
                  <c:v>3.1385999999999998</c:v>
                </c:pt>
                <c:pt idx="1069">
                  <c:v>2.2355</c:v>
                </c:pt>
                <c:pt idx="1070">
                  <c:v>0.9113</c:v>
                </c:pt>
                <c:pt idx="1071">
                  <c:v>0.85500000000000065</c:v>
                </c:pt>
                <c:pt idx="1072">
                  <c:v>0.75410000000000277</c:v>
                </c:pt>
                <c:pt idx="1073">
                  <c:v>0.73150000000000004</c:v>
                </c:pt>
                <c:pt idx="1074">
                  <c:v>1.6589</c:v>
                </c:pt>
                <c:pt idx="1075">
                  <c:v>2.3152999999999873</c:v>
                </c:pt>
                <c:pt idx="1076">
                  <c:v>2.1932999999999998</c:v>
                </c:pt>
                <c:pt idx="1077">
                  <c:v>2.2183999999999999</c:v>
                </c:pt>
                <c:pt idx="1078">
                  <c:v>2.2347000000000001</c:v>
                </c:pt>
                <c:pt idx="1079">
                  <c:v>2.2418</c:v>
                </c:pt>
                <c:pt idx="1080">
                  <c:v>1.9581999999999946</c:v>
                </c:pt>
                <c:pt idx="1081">
                  <c:v>1.6999</c:v>
                </c:pt>
                <c:pt idx="1082">
                  <c:v>1.6087</c:v>
                </c:pt>
                <c:pt idx="1083">
                  <c:v>1.5842000000000001</c:v>
                </c:pt>
                <c:pt idx="1084">
                  <c:v>6.4009</c:v>
                </c:pt>
                <c:pt idx="1085">
                  <c:v>0.92910000000000004</c:v>
                </c:pt>
                <c:pt idx="1086">
                  <c:v>0.61010000000000064</c:v>
                </c:pt>
                <c:pt idx="1087">
                  <c:v>0.59939999999999993</c:v>
                </c:pt>
                <c:pt idx="1088">
                  <c:v>0.58380000000000065</c:v>
                </c:pt>
                <c:pt idx="1089">
                  <c:v>0.81</c:v>
                </c:pt>
                <c:pt idx="1090">
                  <c:v>2.6151</c:v>
                </c:pt>
                <c:pt idx="1091">
                  <c:v>2.1675000000000111</c:v>
                </c:pt>
                <c:pt idx="1092">
                  <c:v>2.2795000000000001</c:v>
                </c:pt>
                <c:pt idx="1093">
                  <c:v>2.0274000000000001</c:v>
                </c:pt>
                <c:pt idx="1094">
                  <c:v>2.1109999999999998</c:v>
                </c:pt>
                <c:pt idx="1095">
                  <c:v>1.4596999999999904</c:v>
                </c:pt>
                <c:pt idx="1096">
                  <c:v>1.1676</c:v>
                </c:pt>
                <c:pt idx="1097">
                  <c:v>1.5161</c:v>
                </c:pt>
                <c:pt idx="1098">
                  <c:v>1.1255999999999944</c:v>
                </c:pt>
                <c:pt idx="1099">
                  <c:v>1.0829</c:v>
                </c:pt>
                <c:pt idx="1100">
                  <c:v>1.0660000000000001</c:v>
                </c:pt>
                <c:pt idx="1101">
                  <c:v>1.0184</c:v>
                </c:pt>
                <c:pt idx="1102">
                  <c:v>0.98870000000000002</c:v>
                </c:pt>
                <c:pt idx="1103">
                  <c:v>0.81440000000000001</c:v>
                </c:pt>
                <c:pt idx="1104">
                  <c:v>1.0006999999999937</c:v>
                </c:pt>
                <c:pt idx="1105">
                  <c:v>1.3012999999999937</c:v>
                </c:pt>
                <c:pt idx="1106">
                  <c:v>1.1385000000000001</c:v>
                </c:pt>
                <c:pt idx="1107">
                  <c:v>1.1112</c:v>
                </c:pt>
                <c:pt idx="1108">
                  <c:v>1.1047</c:v>
                </c:pt>
                <c:pt idx="1109">
                  <c:v>1.1561999999999999</c:v>
                </c:pt>
                <c:pt idx="1110">
                  <c:v>2.3494999999999977</c:v>
                </c:pt>
                <c:pt idx="1111">
                  <c:v>2.5301</c:v>
                </c:pt>
                <c:pt idx="1112">
                  <c:v>2.5718999999999967</c:v>
                </c:pt>
                <c:pt idx="1113">
                  <c:v>2.6299000000000001</c:v>
                </c:pt>
                <c:pt idx="1114">
                  <c:v>2.6680999999999999</c:v>
                </c:pt>
                <c:pt idx="1115">
                  <c:v>2.6747000000000001</c:v>
                </c:pt>
                <c:pt idx="1116">
                  <c:v>2.7119</c:v>
                </c:pt>
                <c:pt idx="1117">
                  <c:v>2.7414000000000001</c:v>
                </c:pt>
                <c:pt idx="1118">
                  <c:v>2.7820999999999998</c:v>
                </c:pt>
                <c:pt idx="1119">
                  <c:v>2.7675000000000129</c:v>
                </c:pt>
                <c:pt idx="1120">
                  <c:v>2.7946</c:v>
                </c:pt>
                <c:pt idx="1121">
                  <c:v>2.8321999999999967</c:v>
                </c:pt>
                <c:pt idx="1122">
                  <c:v>2.8586999999999967</c:v>
                </c:pt>
                <c:pt idx="1123">
                  <c:v>2.9106999999999967</c:v>
                </c:pt>
                <c:pt idx="1124">
                  <c:v>2.9559999999999977</c:v>
                </c:pt>
                <c:pt idx="1125">
                  <c:v>2.8527999999999967</c:v>
                </c:pt>
                <c:pt idx="1126">
                  <c:v>2.0531999999999999</c:v>
                </c:pt>
                <c:pt idx="1127">
                  <c:v>2.2789000000000001</c:v>
                </c:pt>
                <c:pt idx="1128">
                  <c:v>2.2286000000000001</c:v>
                </c:pt>
                <c:pt idx="1129">
                  <c:v>2.1111999999999997</c:v>
                </c:pt>
                <c:pt idx="1130">
                  <c:v>1.7103999999999997</c:v>
                </c:pt>
                <c:pt idx="1131">
                  <c:v>1.085</c:v>
                </c:pt>
                <c:pt idx="1132">
                  <c:v>1.9121999999999939</c:v>
                </c:pt>
                <c:pt idx="1133">
                  <c:v>1.292</c:v>
                </c:pt>
                <c:pt idx="1134">
                  <c:v>0.93620000000000003</c:v>
                </c:pt>
                <c:pt idx="1135">
                  <c:v>1.0736999999999932</c:v>
                </c:pt>
                <c:pt idx="1136">
                  <c:v>1.0662</c:v>
                </c:pt>
                <c:pt idx="1137">
                  <c:v>0.98709999999999998</c:v>
                </c:pt>
                <c:pt idx="1138">
                  <c:v>0.98119999999999996</c:v>
                </c:pt>
                <c:pt idx="1139">
                  <c:v>0.95420000000000005</c:v>
                </c:pt>
                <c:pt idx="1140">
                  <c:v>0.94130000000000003</c:v>
                </c:pt>
                <c:pt idx="1141">
                  <c:v>0.92589999999999995</c:v>
                </c:pt>
                <c:pt idx="1142">
                  <c:v>1.3167</c:v>
                </c:pt>
                <c:pt idx="1143">
                  <c:v>1.4861</c:v>
                </c:pt>
                <c:pt idx="1144">
                  <c:v>1.3744000000000001</c:v>
                </c:pt>
                <c:pt idx="1145">
                  <c:v>1.3480000000000001</c:v>
                </c:pt>
                <c:pt idx="1146">
                  <c:v>1.3246</c:v>
                </c:pt>
                <c:pt idx="1147">
                  <c:v>1.4246999999999932</c:v>
                </c:pt>
                <c:pt idx="1148">
                  <c:v>1.3249</c:v>
                </c:pt>
                <c:pt idx="1149">
                  <c:v>1.5611999999999937</c:v>
                </c:pt>
                <c:pt idx="1150">
                  <c:v>2.0647000000000002</c:v>
                </c:pt>
                <c:pt idx="1151">
                  <c:v>8.7961000000000009</c:v>
                </c:pt>
                <c:pt idx="1152">
                  <c:v>7.9960000000000004</c:v>
                </c:pt>
                <c:pt idx="1153">
                  <c:v>1.0758999999999932</c:v>
                </c:pt>
                <c:pt idx="1154">
                  <c:v>0.78090000000000004</c:v>
                </c:pt>
                <c:pt idx="1155">
                  <c:v>0.79930000000000001</c:v>
                </c:pt>
                <c:pt idx="1156">
                  <c:v>0.54249999999999998</c:v>
                </c:pt>
                <c:pt idx="1157">
                  <c:v>0.51160000000000005</c:v>
                </c:pt>
                <c:pt idx="1158">
                  <c:v>0.50509999999999999</c:v>
                </c:pt>
                <c:pt idx="1159">
                  <c:v>0.49640000000000156</c:v>
                </c:pt>
                <c:pt idx="1160">
                  <c:v>0.48790000000000139</c:v>
                </c:pt>
                <c:pt idx="1161">
                  <c:v>0.68910000000000349</c:v>
                </c:pt>
                <c:pt idx="1162">
                  <c:v>2.8936999999999977</c:v>
                </c:pt>
                <c:pt idx="1163">
                  <c:v>2.0091000000000001</c:v>
                </c:pt>
                <c:pt idx="1164">
                  <c:v>0.71670000000000311</c:v>
                </c:pt>
                <c:pt idx="1165">
                  <c:v>0.73760000000000359</c:v>
                </c:pt>
                <c:pt idx="1166">
                  <c:v>0.91890000000000005</c:v>
                </c:pt>
                <c:pt idx="1167">
                  <c:v>0.98409999999999997</c:v>
                </c:pt>
                <c:pt idx="1168">
                  <c:v>0.96860000000000313</c:v>
                </c:pt>
                <c:pt idx="1169">
                  <c:v>0.99429999999999996</c:v>
                </c:pt>
                <c:pt idx="1170">
                  <c:v>1.2553999999999932</c:v>
                </c:pt>
                <c:pt idx="1171">
                  <c:v>1.1040000000000001</c:v>
                </c:pt>
                <c:pt idx="1172">
                  <c:v>0.93010000000000004</c:v>
                </c:pt>
                <c:pt idx="1173">
                  <c:v>0.88090000000000301</c:v>
                </c:pt>
                <c:pt idx="1174">
                  <c:v>1.002</c:v>
                </c:pt>
                <c:pt idx="1175">
                  <c:v>1.1755</c:v>
                </c:pt>
                <c:pt idx="1176">
                  <c:v>1.9677999999999909</c:v>
                </c:pt>
                <c:pt idx="1177">
                  <c:v>2.3104999999999967</c:v>
                </c:pt>
                <c:pt idx="1178">
                  <c:v>2.4757999999999987</c:v>
                </c:pt>
                <c:pt idx="1179">
                  <c:v>2.5272000000000001</c:v>
                </c:pt>
                <c:pt idx="1180">
                  <c:v>2.9171999999999998</c:v>
                </c:pt>
                <c:pt idx="1181">
                  <c:v>5.5381999999999998</c:v>
                </c:pt>
                <c:pt idx="1182">
                  <c:v>6.5244999999999855</c:v>
                </c:pt>
                <c:pt idx="1183">
                  <c:v>6.5403000000000002</c:v>
                </c:pt>
                <c:pt idx="1184">
                  <c:v>3.1688999999999998</c:v>
                </c:pt>
                <c:pt idx="1185">
                  <c:v>2.5555999999999988</c:v>
                </c:pt>
                <c:pt idx="1186">
                  <c:v>0.98660000000000003</c:v>
                </c:pt>
                <c:pt idx="1187">
                  <c:v>0.5605</c:v>
                </c:pt>
                <c:pt idx="1188">
                  <c:v>1.2926</c:v>
                </c:pt>
                <c:pt idx="1189">
                  <c:v>1.0929</c:v>
                </c:pt>
                <c:pt idx="1190">
                  <c:v>1.0015999999999921</c:v>
                </c:pt>
                <c:pt idx="1191">
                  <c:v>1.416999999999992</c:v>
                </c:pt>
                <c:pt idx="1192">
                  <c:v>1.7658999999999998</c:v>
                </c:pt>
                <c:pt idx="1193">
                  <c:v>1.7596999999999998</c:v>
                </c:pt>
                <c:pt idx="1194">
                  <c:v>1.1826000000000001</c:v>
                </c:pt>
                <c:pt idx="1195">
                  <c:v>1.1603000000000001</c:v>
                </c:pt>
                <c:pt idx="1196">
                  <c:v>1.1455</c:v>
                </c:pt>
                <c:pt idx="1197">
                  <c:v>1.1307</c:v>
                </c:pt>
                <c:pt idx="1198">
                  <c:v>1.1157999999999937</c:v>
                </c:pt>
                <c:pt idx="1199">
                  <c:v>1.1015999999999937</c:v>
                </c:pt>
                <c:pt idx="1200">
                  <c:v>1.0893999999999939</c:v>
                </c:pt>
                <c:pt idx="1201">
                  <c:v>1.075</c:v>
                </c:pt>
                <c:pt idx="1202">
                  <c:v>1.0596999999999932</c:v>
                </c:pt>
                <c:pt idx="1203">
                  <c:v>1.0427</c:v>
                </c:pt>
                <c:pt idx="1204">
                  <c:v>1.0246</c:v>
                </c:pt>
                <c:pt idx="1205">
                  <c:v>1.0129999999999937</c:v>
                </c:pt>
                <c:pt idx="1206">
                  <c:v>0.99819999999999998</c:v>
                </c:pt>
                <c:pt idx="1207">
                  <c:v>1.2096999999999904</c:v>
                </c:pt>
                <c:pt idx="1208">
                  <c:v>1.5207999999999944</c:v>
                </c:pt>
                <c:pt idx="1209">
                  <c:v>1.7806999999999997</c:v>
                </c:pt>
                <c:pt idx="1210">
                  <c:v>1.6447000000000001</c:v>
                </c:pt>
                <c:pt idx="1211">
                  <c:v>1.2307999999999937</c:v>
                </c:pt>
                <c:pt idx="1212">
                  <c:v>0.90510000000000002</c:v>
                </c:pt>
                <c:pt idx="1213">
                  <c:v>0.71480000000000277</c:v>
                </c:pt>
                <c:pt idx="1214">
                  <c:v>0.54159999999999997</c:v>
                </c:pt>
                <c:pt idx="1215">
                  <c:v>0.78080000000000005</c:v>
                </c:pt>
                <c:pt idx="1216">
                  <c:v>3.0126999999999882</c:v>
                </c:pt>
                <c:pt idx="1217">
                  <c:v>2.9063999999999997</c:v>
                </c:pt>
                <c:pt idx="1218">
                  <c:v>2.8201999999999998</c:v>
                </c:pt>
                <c:pt idx="1219">
                  <c:v>2.8256999999999977</c:v>
                </c:pt>
                <c:pt idx="1220">
                  <c:v>2.3851</c:v>
                </c:pt>
                <c:pt idx="1221">
                  <c:v>2.2519</c:v>
                </c:pt>
                <c:pt idx="1222">
                  <c:v>2.2244999999999999</c:v>
                </c:pt>
                <c:pt idx="1223">
                  <c:v>2.1911999999999998</c:v>
                </c:pt>
                <c:pt idx="1224">
                  <c:v>1.6158999999999937</c:v>
                </c:pt>
                <c:pt idx="1225">
                  <c:v>1.5926</c:v>
                </c:pt>
                <c:pt idx="1226">
                  <c:v>1.5646</c:v>
                </c:pt>
                <c:pt idx="1227">
                  <c:v>1.5421</c:v>
                </c:pt>
                <c:pt idx="1228">
                  <c:v>1.5353999999999932</c:v>
                </c:pt>
                <c:pt idx="1229">
                  <c:v>1.2564</c:v>
                </c:pt>
                <c:pt idx="1230">
                  <c:v>1.5660000000000001</c:v>
                </c:pt>
                <c:pt idx="1231">
                  <c:v>2.5960999999999967</c:v>
                </c:pt>
                <c:pt idx="1232">
                  <c:v>7.0583</c:v>
                </c:pt>
                <c:pt idx="1233">
                  <c:v>4.7751000000000001</c:v>
                </c:pt>
                <c:pt idx="1234">
                  <c:v>4.5924999999999985</c:v>
                </c:pt>
                <c:pt idx="1235">
                  <c:v>3.6305000000000001</c:v>
                </c:pt>
                <c:pt idx="1236">
                  <c:v>2.8524999999999858</c:v>
                </c:pt>
                <c:pt idx="1237">
                  <c:v>1.4287999999999932</c:v>
                </c:pt>
                <c:pt idx="1238">
                  <c:v>1.9690999999999934</c:v>
                </c:pt>
                <c:pt idx="1239">
                  <c:v>2.0123999999999977</c:v>
                </c:pt>
                <c:pt idx="1240">
                  <c:v>1.9598999999999906</c:v>
                </c:pt>
                <c:pt idx="1241">
                  <c:v>1.9165999999999934</c:v>
                </c:pt>
                <c:pt idx="1242">
                  <c:v>0.99680000000000002</c:v>
                </c:pt>
                <c:pt idx="1243">
                  <c:v>0.77790000000000015</c:v>
                </c:pt>
                <c:pt idx="1244">
                  <c:v>0.75710000000000277</c:v>
                </c:pt>
                <c:pt idx="1245">
                  <c:v>0.97160000000000013</c:v>
                </c:pt>
                <c:pt idx="1246">
                  <c:v>1.469399999999992</c:v>
                </c:pt>
                <c:pt idx="1247">
                  <c:v>1.43</c:v>
                </c:pt>
                <c:pt idx="1248">
                  <c:v>1.8035999999999932</c:v>
                </c:pt>
                <c:pt idx="1249">
                  <c:v>2.0587</c:v>
                </c:pt>
                <c:pt idx="1250">
                  <c:v>2.1964999999999977</c:v>
                </c:pt>
                <c:pt idx="1251">
                  <c:v>2.2065000000000001</c:v>
                </c:pt>
                <c:pt idx="1252">
                  <c:v>2.2014</c:v>
                </c:pt>
                <c:pt idx="1253">
                  <c:v>2.1642000000000001</c:v>
                </c:pt>
                <c:pt idx="1254">
                  <c:v>1.6333</c:v>
                </c:pt>
                <c:pt idx="1255">
                  <c:v>1.5705</c:v>
                </c:pt>
                <c:pt idx="1256">
                  <c:v>1.3697999999999937</c:v>
                </c:pt>
                <c:pt idx="1257">
                  <c:v>1.0667</c:v>
                </c:pt>
                <c:pt idx="1258">
                  <c:v>1.6184000000000001</c:v>
                </c:pt>
                <c:pt idx="1259">
                  <c:v>2.0891000000000002</c:v>
                </c:pt>
                <c:pt idx="1260">
                  <c:v>2.8938999999999977</c:v>
                </c:pt>
                <c:pt idx="1261">
                  <c:v>3.1067</c:v>
                </c:pt>
                <c:pt idx="1262">
                  <c:v>3.1191</c:v>
                </c:pt>
                <c:pt idx="1263">
                  <c:v>3.1175000000000002</c:v>
                </c:pt>
                <c:pt idx="1264">
                  <c:v>3.0122999999999927</c:v>
                </c:pt>
                <c:pt idx="1265">
                  <c:v>3.0122999999999927</c:v>
                </c:pt>
                <c:pt idx="1266">
                  <c:v>2.1391</c:v>
                </c:pt>
                <c:pt idx="1267">
                  <c:v>1.2183999999999944</c:v>
                </c:pt>
                <c:pt idx="1268">
                  <c:v>1.5932999999999944</c:v>
                </c:pt>
                <c:pt idx="1269">
                  <c:v>1.7650999999999997</c:v>
                </c:pt>
                <c:pt idx="1270">
                  <c:v>1.6453</c:v>
                </c:pt>
                <c:pt idx="1271">
                  <c:v>1.4894999999999921</c:v>
                </c:pt>
                <c:pt idx="1272">
                  <c:v>1.0627</c:v>
                </c:pt>
                <c:pt idx="1273">
                  <c:v>0.7883</c:v>
                </c:pt>
                <c:pt idx="1274">
                  <c:v>0.76090000000000313</c:v>
                </c:pt>
                <c:pt idx="1275">
                  <c:v>0.75160000000000371</c:v>
                </c:pt>
                <c:pt idx="1276">
                  <c:v>0.7456000000000037</c:v>
                </c:pt>
                <c:pt idx="1277">
                  <c:v>0.72319999999999995</c:v>
                </c:pt>
                <c:pt idx="1278">
                  <c:v>0.70990000000000064</c:v>
                </c:pt>
                <c:pt idx="1279">
                  <c:v>0.70309999999999995</c:v>
                </c:pt>
                <c:pt idx="1280">
                  <c:v>0.695500000000003</c:v>
                </c:pt>
                <c:pt idx="1281">
                  <c:v>0.76149999999999995</c:v>
                </c:pt>
                <c:pt idx="1282">
                  <c:v>0.83609999999999995</c:v>
                </c:pt>
                <c:pt idx="1283">
                  <c:v>0.56410000000000005</c:v>
                </c:pt>
                <c:pt idx="1284">
                  <c:v>0.55020000000000002</c:v>
                </c:pt>
                <c:pt idx="1285">
                  <c:v>0.53859999999999997</c:v>
                </c:pt>
                <c:pt idx="1286">
                  <c:v>0.73710000000000064</c:v>
                </c:pt>
                <c:pt idx="1287">
                  <c:v>1.6092</c:v>
                </c:pt>
                <c:pt idx="1288">
                  <c:v>2.2676000000000012</c:v>
                </c:pt>
                <c:pt idx="1289">
                  <c:v>2.1951000000000001</c:v>
                </c:pt>
                <c:pt idx="1290">
                  <c:v>2.1123999999999987</c:v>
                </c:pt>
                <c:pt idx="1291">
                  <c:v>1.9636999999999909</c:v>
                </c:pt>
                <c:pt idx="1292">
                  <c:v>1.9143999999999937</c:v>
                </c:pt>
                <c:pt idx="1293">
                  <c:v>8.6056000000000008</c:v>
                </c:pt>
                <c:pt idx="1294">
                  <c:v>1.4442999999999937</c:v>
                </c:pt>
                <c:pt idx="1295">
                  <c:v>0.81580000000000064</c:v>
                </c:pt>
                <c:pt idx="1296">
                  <c:v>3.0973999999999999</c:v>
                </c:pt>
                <c:pt idx="1297">
                  <c:v>2.0851000000000002</c:v>
                </c:pt>
                <c:pt idx="1298">
                  <c:v>0.79559999999999997</c:v>
                </c:pt>
                <c:pt idx="1299">
                  <c:v>0.77810000000000012</c:v>
                </c:pt>
                <c:pt idx="1300">
                  <c:v>0.74050000000000005</c:v>
                </c:pt>
                <c:pt idx="1301">
                  <c:v>0.70190000000000063</c:v>
                </c:pt>
                <c:pt idx="1302">
                  <c:v>0.67390000000000372</c:v>
                </c:pt>
                <c:pt idx="1303">
                  <c:v>0.65350000000000064</c:v>
                </c:pt>
                <c:pt idx="1304">
                  <c:v>0.64490000000000358</c:v>
                </c:pt>
                <c:pt idx="1305">
                  <c:v>0.63880000000000359</c:v>
                </c:pt>
                <c:pt idx="1306">
                  <c:v>0.63220000000000065</c:v>
                </c:pt>
                <c:pt idx="1307">
                  <c:v>0.62200000000000277</c:v>
                </c:pt>
                <c:pt idx="1308">
                  <c:v>0.61650000000000005</c:v>
                </c:pt>
                <c:pt idx="1309">
                  <c:v>0.6418000000000037</c:v>
                </c:pt>
                <c:pt idx="1310">
                  <c:v>0.39800000000000185</c:v>
                </c:pt>
                <c:pt idx="1311">
                  <c:v>0.82140000000000002</c:v>
                </c:pt>
                <c:pt idx="1312">
                  <c:v>2.1961999999999997</c:v>
                </c:pt>
                <c:pt idx="1313">
                  <c:v>2.1440999999999999</c:v>
                </c:pt>
                <c:pt idx="1314">
                  <c:v>1.4420999999999944</c:v>
                </c:pt>
                <c:pt idx="1315">
                  <c:v>1.3929</c:v>
                </c:pt>
                <c:pt idx="1316">
                  <c:v>1.4543999999999937</c:v>
                </c:pt>
                <c:pt idx="1317">
                  <c:v>0.67050000000000065</c:v>
                </c:pt>
                <c:pt idx="1318">
                  <c:v>0.61460000000000359</c:v>
                </c:pt>
                <c:pt idx="1319">
                  <c:v>0.4546</c:v>
                </c:pt>
                <c:pt idx="1320">
                  <c:v>0.48450000000000032</c:v>
                </c:pt>
                <c:pt idx="1321">
                  <c:v>0.51019999999999999</c:v>
                </c:pt>
                <c:pt idx="1322">
                  <c:v>0.50180000000000002</c:v>
                </c:pt>
                <c:pt idx="1323">
                  <c:v>0.49250000000000038</c:v>
                </c:pt>
                <c:pt idx="1324">
                  <c:v>0.44690000000000174</c:v>
                </c:pt>
                <c:pt idx="1325">
                  <c:v>0.41310000000000002</c:v>
                </c:pt>
                <c:pt idx="1326">
                  <c:v>0.43830000000000185</c:v>
                </c:pt>
                <c:pt idx="1327">
                  <c:v>0.49500000000000038</c:v>
                </c:pt>
                <c:pt idx="1328">
                  <c:v>0.44760000000000133</c:v>
                </c:pt>
                <c:pt idx="1329">
                  <c:v>0.43110000000000032</c:v>
                </c:pt>
                <c:pt idx="1330">
                  <c:v>0.58649999999999991</c:v>
                </c:pt>
                <c:pt idx="1331">
                  <c:v>0.5605</c:v>
                </c:pt>
                <c:pt idx="1332">
                  <c:v>1.4976999999999918</c:v>
                </c:pt>
                <c:pt idx="1333">
                  <c:v>2.2605000000000111</c:v>
                </c:pt>
                <c:pt idx="1334">
                  <c:v>1.4100999999999937</c:v>
                </c:pt>
                <c:pt idx="1335">
                  <c:v>0.47800000000000031</c:v>
                </c:pt>
                <c:pt idx="1336">
                  <c:v>0.34890000000000243</c:v>
                </c:pt>
                <c:pt idx="1337">
                  <c:v>0.54890000000000005</c:v>
                </c:pt>
                <c:pt idx="1338">
                  <c:v>1.1680999999999999</c:v>
                </c:pt>
                <c:pt idx="1339">
                  <c:v>0.66000000000000358</c:v>
                </c:pt>
                <c:pt idx="1340">
                  <c:v>0.3427000000000015</c:v>
                </c:pt>
                <c:pt idx="1341">
                  <c:v>0.35110000000000002</c:v>
                </c:pt>
                <c:pt idx="1342">
                  <c:v>0.35860000000000031</c:v>
                </c:pt>
                <c:pt idx="1343">
                  <c:v>0.33240000000000203</c:v>
                </c:pt>
                <c:pt idx="1344">
                  <c:v>0.33470000000000139</c:v>
                </c:pt>
                <c:pt idx="1345">
                  <c:v>0.32960000000000156</c:v>
                </c:pt>
                <c:pt idx="1346">
                  <c:v>0.34640000000000243</c:v>
                </c:pt>
                <c:pt idx="1347">
                  <c:v>0.35660000000000008</c:v>
                </c:pt>
                <c:pt idx="1348">
                  <c:v>0.32930000000000226</c:v>
                </c:pt>
                <c:pt idx="1349">
                  <c:v>0.33940000000000203</c:v>
                </c:pt>
                <c:pt idx="1350">
                  <c:v>0.37670000000000031</c:v>
                </c:pt>
                <c:pt idx="1351">
                  <c:v>0.34750000000000203</c:v>
                </c:pt>
                <c:pt idx="1352">
                  <c:v>0.33290000000000203</c:v>
                </c:pt>
                <c:pt idx="1353">
                  <c:v>0.50290000000000001</c:v>
                </c:pt>
                <c:pt idx="1354">
                  <c:v>0.36370000000000002</c:v>
                </c:pt>
                <c:pt idx="1355">
                  <c:v>0.47580000000000139</c:v>
                </c:pt>
                <c:pt idx="1356">
                  <c:v>1.2262</c:v>
                </c:pt>
                <c:pt idx="1357">
                  <c:v>0.71819999999999995</c:v>
                </c:pt>
                <c:pt idx="1358">
                  <c:v>0.35950000000000032</c:v>
                </c:pt>
                <c:pt idx="1359">
                  <c:v>1.1056999999999937</c:v>
                </c:pt>
                <c:pt idx="1360">
                  <c:v>1.279699999999993</c:v>
                </c:pt>
                <c:pt idx="1361">
                  <c:v>0.35110000000000002</c:v>
                </c:pt>
                <c:pt idx="1362">
                  <c:v>0.34900000000000203</c:v>
                </c:pt>
                <c:pt idx="1363">
                  <c:v>0.34040000000000203</c:v>
                </c:pt>
                <c:pt idx="1364">
                  <c:v>0.7913</c:v>
                </c:pt>
                <c:pt idx="1365">
                  <c:v>1.0722</c:v>
                </c:pt>
                <c:pt idx="1366">
                  <c:v>0.59360000000000301</c:v>
                </c:pt>
                <c:pt idx="1367">
                  <c:v>1.1402000000000001</c:v>
                </c:pt>
                <c:pt idx="1368">
                  <c:v>1.0094999999999932</c:v>
                </c:pt>
                <c:pt idx="1369">
                  <c:v>0.33490000000000203</c:v>
                </c:pt>
                <c:pt idx="1370">
                  <c:v>0.29730000000000156</c:v>
                </c:pt>
                <c:pt idx="1371">
                  <c:v>0.33880000000000243</c:v>
                </c:pt>
                <c:pt idx="1372">
                  <c:v>0.32370000000000032</c:v>
                </c:pt>
                <c:pt idx="1373">
                  <c:v>0.28730000000000139</c:v>
                </c:pt>
                <c:pt idx="1374">
                  <c:v>0.28180000000000038</c:v>
                </c:pt>
                <c:pt idx="1375">
                  <c:v>0.35110000000000002</c:v>
                </c:pt>
                <c:pt idx="1376">
                  <c:v>0.34940000000000243</c:v>
                </c:pt>
                <c:pt idx="1377">
                  <c:v>0.36500000000000032</c:v>
                </c:pt>
                <c:pt idx="1378">
                  <c:v>0.36590000000000145</c:v>
                </c:pt>
                <c:pt idx="1379">
                  <c:v>0.36660000000000031</c:v>
                </c:pt>
                <c:pt idx="1380">
                  <c:v>0.36350000000000032</c:v>
                </c:pt>
                <c:pt idx="1381">
                  <c:v>0.73970000000000347</c:v>
                </c:pt>
                <c:pt idx="1382">
                  <c:v>0.9234</c:v>
                </c:pt>
                <c:pt idx="1383">
                  <c:v>0.39300000000000185</c:v>
                </c:pt>
                <c:pt idx="1384">
                  <c:v>0.39690000000000203</c:v>
                </c:pt>
                <c:pt idx="1385">
                  <c:v>0.33070000000000038</c:v>
                </c:pt>
                <c:pt idx="1386">
                  <c:v>0.31310000000000032</c:v>
                </c:pt>
                <c:pt idx="1387">
                  <c:v>0.35740000000000038</c:v>
                </c:pt>
                <c:pt idx="1388">
                  <c:v>0.35740000000000038</c:v>
                </c:pt>
                <c:pt idx="1389">
                  <c:v>0.35080000000000139</c:v>
                </c:pt>
                <c:pt idx="1390">
                  <c:v>0.35970000000000002</c:v>
                </c:pt>
                <c:pt idx="1391">
                  <c:v>0.38280000000000203</c:v>
                </c:pt>
                <c:pt idx="1392">
                  <c:v>0.38960000000000139</c:v>
                </c:pt>
                <c:pt idx="1393">
                  <c:v>0.55940000000000001</c:v>
                </c:pt>
                <c:pt idx="1394">
                  <c:v>0.87210000000000065</c:v>
                </c:pt>
                <c:pt idx="1395">
                  <c:v>1.3474999999999937</c:v>
                </c:pt>
                <c:pt idx="1396">
                  <c:v>1.444</c:v>
                </c:pt>
                <c:pt idx="1397">
                  <c:v>1.8421000000000001</c:v>
                </c:pt>
                <c:pt idx="1398">
                  <c:v>1.8017999999999932</c:v>
                </c:pt>
                <c:pt idx="1399">
                  <c:v>1.9478999999999895</c:v>
                </c:pt>
                <c:pt idx="1400">
                  <c:v>1.3786</c:v>
                </c:pt>
                <c:pt idx="1401">
                  <c:v>1.4515999999999905</c:v>
                </c:pt>
                <c:pt idx="1402">
                  <c:v>0.77520000000000011</c:v>
                </c:pt>
                <c:pt idx="1403">
                  <c:v>0.53180000000000005</c:v>
                </c:pt>
                <c:pt idx="1404">
                  <c:v>0.53600000000000003</c:v>
                </c:pt>
                <c:pt idx="1405">
                  <c:v>0.75460000000000371</c:v>
                </c:pt>
                <c:pt idx="1406">
                  <c:v>1.2230999999999932</c:v>
                </c:pt>
                <c:pt idx="1407">
                  <c:v>1.6151</c:v>
                </c:pt>
                <c:pt idx="1408">
                  <c:v>1.7402000000000053</c:v>
                </c:pt>
                <c:pt idx="1409">
                  <c:v>1.3566</c:v>
                </c:pt>
                <c:pt idx="1410">
                  <c:v>0.9883999999999995</c:v>
                </c:pt>
                <c:pt idx="1411">
                  <c:v>0.95150000000000001</c:v>
                </c:pt>
                <c:pt idx="1412">
                  <c:v>1.1343000000000001</c:v>
                </c:pt>
                <c:pt idx="1413">
                  <c:v>1.1403000000000001</c:v>
                </c:pt>
                <c:pt idx="1414">
                  <c:v>1.0472999999999937</c:v>
                </c:pt>
                <c:pt idx="1415">
                  <c:v>0.46710000000000002</c:v>
                </c:pt>
                <c:pt idx="1416">
                  <c:v>0.40970000000000001</c:v>
                </c:pt>
                <c:pt idx="1417">
                  <c:v>0.40350000000000008</c:v>
                </c:pt>
                <c:pt idx="1418">
                  <c:v>0.85290000000000277</c:v>
                </c:pt>
                <c:pt idx="1419">
                  <c:v>1.9929999999999943</c:v>
                </c:pt>
                <c:pt idx="1420">
                  <c:v>3.5670000000000002</c:v>
                </c:pt>
                <c:pt idx="1421">
                  <c:v>1.3608</c:v>
                </c:pt>
                <c:pt idx="1422">
                  <c:v>1.47</c:v>
                </c:pt>
                <c:pt idx="1423">
                  <c:v>2.2517</c:v>
                </c:pt>
                <c:pt idx="1424">
                  <c:v>0.97620000000000007</c:v>
                </c:pt>
                <c:pt idx="1425">
                  <c:v>0.52039999999999997</c:v>
                </c:pt>
                <c:pt idx="1426">
                  <c:v>0.45620000000000005</c:v>
                </c:pt>
                <c:pt idx="1427">
                  <c:v>0.43800000000000139</c:v>
                </c:pt>
                <c:pt idx="1428">
                  <c:v>0.40700000000000008</c:v>
                </c:pt>
                <c:pt idx="1429">
                  <c:v>0.52070000000000005</c:v>
                </c:pt>
                <c:pt idx="1430">
                  <c:v>0.63140000000000063</c:v>
                </c:pt>
                <c:pt idx="1431">
                  <c:v>0.86600000000000277</c:v>
                </c:pt>
                <c:pt idx="1432">
                  <c:v>0.80800000000000005</c:v>
                </c:pt>
                <c:pt idx="1433">
                  <c:v>0.42530000000000157</c:v>
                </c:pt>
                <c:pt idx="1434">
                  <c:v>0.37420000000000031</c:v>
                </c:pt>
                <c:pt idx="1435">
                  <c:v>0.36040000000000139</c:v>
                </c:pt>
                <c:pt idx="1436">
                  <c:v>0.34930000000000272</c:v>
                </c:pt>
                <c:pt idx="1437">
                  <c:v>0.33700000000000185</c:v>
                </c:pt>
                <c:pt idx="1438">
                  <c:v>0.33530000000000243</c:v>
                </c:pt>
                <c:pt idx="1439">
                  <c:v>0.33570000000000139</c:v>
                </c:pt>
                <c:pt idx="1440">
                  <c:v>0.31090000000000156</c:v>
                </c:pt>
                <c:pt idx="1441">
                  <c:v>0.41260000000000002</c:v>
                </c:pt>
                <c:pt idx="1442">
                  <c:v>0.36750000000000038</c:v>
                </c:pt>
                <c:pt idx="1443">
                  <c:v>0.33920000000000139</c:v>
                </c:pt>
                <c:pt idx="1444">
                  <c:v>0.31460000000000032</c:v>
                </c:pt>
                <c:pt idx="1445">
                  <c:v>0.32180000000000203</c:v>
                </c:pt>
                <c:pt idx="1446">
                  <c:v>0.34170000000000145</c:v>
                </c:pt>
                <c:pt idx="1447">
                  <c:v>0.44530000000000197</c:v>
                </c:pt>
                <c:pt idx="1448">
                  <c:v>0.42000000000000032</c:v>
                </c:pt>
                <c:pt idx="1449">
                  <c:v>0.55459999999999998</c:v>
                </c:pt>
                <c:pt idx="1450">
                  <c:v>1.0620000000000001</c:v>
                </c:pt>
                <c:pt idx="1451">
                  <c:v>1.5023</c:v>
                </c:pt>
                <c:pt idx="1452">
                  <c:v>1.6366000000000001</c:v>
                </c:pt>
                <c:pt idx="1453">
                  <c:v>1.7231999999999998</c:v>
                </c:pt>
                <c:pt idx="1454">
                  <c:v>2.0266999999999977</c:v>
                </c:pt>
                <c:pt idx="1455">
                  <c:v>3.1732999999999998</c:v>
                </c:pt>
                <c:pt idx="1456">
                  <c:v>3.53</c:v>
                </c:pt>
                <c:pt idx="1457">
                  <c:v>2.9739</c:v>
                </c:pt>
                <c:pt idx="1458">
                  <c:v>2.4969999999999977</c:v>
                </c:pt>
                <c:pt idx="1459">
                  <c:v>1.9134999999999907</c:v>
                </c:pt>
                <c:pt idx="1460">
                  <c:v>2.1669999999999998</c:v>
                </c:pt>
                <c:pt idx="1461">
                  <c:v>2.1563999999999997</c:v>
                </c:pt>
                <c:pt idx="1462">
                  <c:v>0.82820000000000005</c:v>
                </c:pt>
                <c:pt idx="1463">
                  <c:v>0.79910000000000003</c:v>
                </c:pt>
                <c:pt idx="1464">
                  <c:v>0.88959999999999984</c:v>
                </c:pt>
                <c:pt idx="1465">
                  <c:v>2.3839999999999999</c:v>
                </c:pt>
                <c:pt idx="1466">
                  <c:v>3.1319999999999997</c:v>
                </c:pt>
                <c:pt idx="1467">
                  <c:v>2.0899000000000001</c:v>
                </c:pt>
                <c:pt idx="1468">
                  <c:v>1.4710999999999932</c:v>
                </c:pt>
                <c:pt idx="1469">
                  <c:v>1.3107</c:v>
                </c:pt>
                <c:pt idx="1470">
                  <c:v>0.98299999999999998</c:v>
                </c:pt>
                <c:pt idx="1471">
                  <c:v>0.95900000000000063</c:v>
                </c:pt>
                <c:pt idx="1472">
                  <c:v>0.92689999999999995</c:v>
                </c:pt>
                <c:pt idx="1473">
                  <c:v>0.53200000000000003</c:v>
                </c:pt>
                <c:pt idx="1474">
                  <c:v>0.48440000000000139</c:v>
                </c:pt>
                <c:pt idx="1475">
                  <c:v>1.2337999999999905</c:v>
                </c:pt>
                <c:pt idx="1476">
                  <c:v>1.8824000000000001</c:v>
                </c:pt>
                <c:pt idx="1477">
                  <c:v>1.9141999999999941</c:v>
                </c:pt>
                <c:pt idx="1478">
                  <c:v>1.4695999999999918</c:v>
                </c:pt>
                <c:pt idx="1479">
                  <c:v>0.67190000000000372</c:v>
                </c:pt>
                <c:pt idx="1480">
                  <c:v>0.65860000000000418</c:v>
                </c:pt>
                <c:pt idx="1481">
                  <c:v>0.63520000000000065</c:v>
                </c:pt>
                <c:pt idx="1482">
                  <c:v>1.5362</c:v>
                </c:pt>
                <c:pt idx="1483">
                  <c:v>0.80059999999999998</c:v>
                </c:pt>
                <c:pt idx="1484">
                  <c:v>1.3012999999999937</c:v>
                </c:pt>
                <c:pt idx="1485">
                  <c:v>0.76040000000000063</c:v>
                </c:pt>
                <c:pt idx="1486">
                  <c:v>7.3142999999999985</c:v>
                </c:pt>
                <c:pt idx="1487">
                  <c:v>6.3572999999999995</c:v>
                </c:pt>
                <c:pt idx="1488">
                  <c:v>3.8681000000000001</c:v>
                </c:pt>
                <c:pt idx="1489">
                  <c:v>0.80389999999999995</c:v>
                </c:pt>
                <c:pt idx="1490">
                  <c:v>0.58480000000000065</c:v>
                </c:pt>
                <c:pt idx="1491">
                  <c:v>0.38210000000000038</c:v>
                </c:pt>
                <c:pt idx="1492">
                  <c:v>0.38000000000000156</c:v>
                </c:pt>
                <c:pt idx="1493">
                  <c:v>0.35820000000000002</c:v>
                </c:pt>
                <c:pt idx="1494">
                  <c:v>0.34160000000000162</c:v>
                </c:pt>
                <c:pt idx="1495">
                  <c:v>0.33050000000000185</c:v>
                </c:pt>
                <c:pt idx="1496">
                  <c:v>0.31000000000000139</c:v>
                </c:pt>
                <c:pt idx="1497">
                  <c:v>0.40240000000000031</c:v>
                </c:pt>
                <c:pt idx="1498">
                  <c:v>0.43010000000000032</c:v>
                </c:pt>
                <c:pt idx="1499">
                  <c:v>0.63080000000000358</c:v>
                </c:pt>
                <c:pt idx="1500">
                  <c:v>0.89920000000000266</c:v>
                </c:pt>
                <c:pt idx="1501">
                  <c:v>1.3802000000000001</c:v>
                </c:pt>
                <c:pt idx="1502">
                  <c:v>1.1756</c:v>
                </c:pt>
                <c:pt idx="1503">
                  <c:v>0.77700000000000014</c:v>
                </c:pt>
                <c:pt idx="1504">
                  <c:v>1.3883000000000001</c:v>
                </c:pt>
                <c:pt idx="1505">
                  <c:v>2.2652999999999999</c:v>
                </c:pt>
                <c:pt idx="1506">
                  <c:v>3.2319</c:v>
                </c:pt>
                <c:pt idx="1507">
                  <c:v>3.8633999999999999</c:v>
                </c:pt>
                <c:pt idx="1508">
                  <c:v>3.8865999999999987</c:v>
                </c:pt>
                <c:pt idx="1509">
                  <c:v>3.1127999999999987</c:v>
                </c:pt>
                <c:pt idx="1510">
                  <c:v>1.7284999999999997</c:v>
                </c:pt>
                <c:pt idx="1511">
                  <c:v>1.3895999999999944</c:v>
                </c:pt>
                <c:pt idx="1512">
                  <c:v>0.84780000000000277</c:v>
                </c:pt>
                <c:pt idx="1513">
                  <c:v>0.99319999999999997</c:v>
                </c:pt>
                <c:pt idx="1514">
                  <c:v>0.90390000000000004</c:v>
                </c:pt>
                <c:pt idx="1515">
                  <c:v>0.87080000000000313</c:v>
                </c:pt>
                <c:pt idx="1516">
                  <c:v>0.82520000000000004</c:v>
                </c:pt>
                <c:pt idx="1517">
                  <c:v>0.77380000000000015</c:v>
                </c:pt>
                <c:pt idx="1518">
                  <c:v>0.80349999999999999</c:v>
                </c:pt>
                <c:pt idx="1519">
                  <c:v>1.0057999999999918</c:v>
                </c:pt>
                <c:pt idx="1520">
                  <c:v>0.9365</c:v>
                </c:pt>
                <c:pt idx="1521">
                  <c:v>0.83300000000000063</c:v>
                </c:pt>
                <c:pt idx="1522">
                  <c:v>0.73660000000000359</c:v>
                </c:pt>
                <c:pt idx="1523">
                  <c:v>0.71290000000000064</c:v>
                </c:pt>
                <c:pt idx="1524">
                  <c:v>0.45710000000000001</c:v>
                </c:pt>
                <c:pt idx="1525">
                  <c:v>0.40180000000000032</c:v>
                </c:pt>
                <c:pt idx="1526">
                  <c:v>0.39860000000000156</c:v>
                </c:pt>
                <c:pt idx="1527">
                  <c:v>0.39280000000000242</c:v>
                </c:pt>
                <c:pt idx="1528">
                  <c:v>0.39220000000000038</c:v>
                </c:pt>
                <c:pt idx="1529">
                  <c:v>0.38760000000000139</c:v>
                </c:pt>
                <c:pt idx="1530">
                  <c:v>0.39850000000000185</c:v>
                </c:pt>
                <c:pt idx="1531">
                  <c:v>0.39460000000000156</c:v>
                </c:pt>
                <c:pt idx="1532">
                  <c:v>0.36520000000000002</c:v>
                </c:pt>
                <c:pt idx="1533">
                  <c:v>0.35900000000000032</c:v>
                </c:pt>
                <c:pt idx="1534">
                  <c:v>0.33910000000000157</c:v>
                </c:pt>
                <c:pt idx="1535">
                  <c:v>0.35480000000000156</c:v>
                </c:pt>
                <c:pt idx="1536">
                  <c:v>0.38770000000000032</c:v>
                </c:pt>
                <c:pt idx="1537">
                  <c:v>0.45</c:v>
                </c:pt>
                <c:pt idx="1538">
                  <c:v>0.67700000000000371</c:v>
                </c:pt>
                <c:pt idx="1539">
                  <c:v>0.89870000000000361</c:v>
                </c:pt>
                <c:pt idx="1540">
                  <c:v>0.85229999999999995</c:v>
                </c:pt>
                <c:pt idx="1541">
                  <c:v>0.86670000000000358</c:v>
                </c:pt>
                <c:pt idx="1542">
                  <c:v>0.95690000000000064</c:v>
                </c:pt>
                <c:pt idx="1543">
                  <c:v>1.6002000000000001</c:v>
                </c:pt>
                <c:pt idx="1544">
                  <c:v>1.7348999999999999</c:v>
                </c:pt>
                <c:pt idx="1545">
                  <c:v>1.4094999999999902</c:v>
                </c:pt>
                <c:pt idx="1546">
                  <c:v>1.4763999999999944</c:v>
                </c:pt>
                <c:pt idx="1547">
                  <c:v>1.6086</c:v>
                </c:pt>
                <c:pt idx="1548">
                  <c:v>1.6476999999999944</c:v>
                </c:pt>
                <c:pt idx="1549">
                  <c:v>2.0421</c:v>
                </c:pt>
                <c:pt idx="1550">
                  <c:v>2.3603000000000001</c:v>
                </c:pt>
                <c:pt idx="1551">
                  <c:v>2.3277000000000001</c:v>
                </c:pt>
                <c:pt idx="1552">
                  <c:v>1.8563000000000001</c:v>
                </c:pt>
                <c:pt idx="1553">
                  <c:v>1.1097999999999937</c:v>
                </c:pt>
                <c:pt idx="1554">
                  <c:v>0.95040000000000002</c:v>
                </c:pt>
                <c:pt idx="1555">
                  <c:v>1.031899999999992</c:v>
                </c:pt>
                <c:pt idx="1556">
                  <c:v>1.5450999999999937</c:v>
                </c:pt>
                <c:pt idx="1557">
                  <c:v>2.2757000000000001</c:v>
                </c:pt>
                <c:pt idx="1558">
                  <c:v>2.5280999999999998</c:v>
                </c:pt>
                <c:pt idx="1559">
                  <c:v>2.0457000000000001</c:v>
                </c:pt>
                <c:pt idx="1560">
                  <c:v>0.85429999999999995</c:v>
                </c:pt>
                <c:pt idx="1561">
                  <c:v>0.84560000000000313</c:v>
                </c:pt>
                <c:pt idx="1562">
                  <c:v>0.94140000000000001</c:v>
                </c:pt>
                <c:pt idx="1563">
                  <c:v>3.1917</c:v>
                </c:pt>
                <c:pt idx="1564">
                  <c:v>2.1423000000000001</c:v>
                </c:pt>
                <c:pt idx="1565">
                  <c:v>0.98849999999999949</c:v>
                </c:pt>
                <c:pt idx="1566">
                  <c:v>2.5953999999999997</c:v>
                </c:pt>
                <c:pt idx="1567">
                  <c:v>4.3933999999999997</c:v>
                </c:pt>
                <c:pt idx="1568">
                  <c:v>1.7466999999999997</c:v>
                </c:pt>
                <c:pt idx="1569">
                  <c:v>0.44340000000000174</c:v>
                </c:pt>
                <c:pt idx="1570">
                  <c:v>0.43840000000000157</c:v>
                </c:pt>
                <c:pt idx="1571">
                  <c:v>3.5154999999999967</c:v>
                </c:pt>
                <c:pt idx="1572">
                  <c:v>1.48</c:v>
                </c:pt>
                <c:pt idx="1573">
                  <c:v>1.246</c:v>
                </c:pt>
                <c:pt idx="1574">
                  <c:v>1.0884</c:v>
                </c:pt>
                <c:pt idx="1575">
                  <c:v>1.2207999999999939</c:v>
                </c:pt>
                <c:pt idx="1576">
                  <c:v>3.0743</c:v>
                </c:pt>
                <c:pt idx="1577">
                  <c:v>3.2907999999999999</c:v>
                </c:pt>
                <c:pt idx="1578">
                  <c:v>4.3305999999999996</c:v>
                </c:pt>
                <c:pt idx="1579">
                  <c:v>0.71800000000000064</c:v>
                </c:pt>
                <c:pt idx="1580">
                  <c:v>0.70460000000000311</c:v>
                </c:pt>
                <c:pt idx="1581">
                  <c:v>0.68170000000000486</c:v>
                </c:pt>
                <c:pt idx="1582">
                  <c:v>0.65220000000000311</c:v>
                </c:pt>
                <c:pt idx="1583">
                  <c:v>0.55310000000000004</c:v>
                </c:pt>
                <c:pt idx="1584">
                  <c:v>0.48240000000000038</c:v>
                </c:pt>
                <c:pt idx="1585">
                  <c:v>0.5675</c:v>
                </c:pt>
                <c:pt idx="1586">
                  <c:v>0.60590000000000277</c:v>
                </c:pt>
                <c:pt idx="1587">
                  <c:v>0.59629999999999994</c:v>
                </c:pt>
                <c:pt idx="1588">
                  <c:v>0.582600000000003</c:v>
                </c:pt>
                <c:pt idx="1589">
                  <c:v>0.56790000000000063</c:v>
                </c:pt>
                <c:pt idx="1590">
                  <c:v>0.55310000000000004</c:v>
                </c:pt>
                <c:pt idx="1591">
                  <c:v>1.3332999999999944</c:v>
                </c:pt>
                <c:pt idx="1592">
                  <c:v>1.5187999999999944</c:v>
                </c:pt>
                <c:pt idx="1593">
                  <c:v>0.70430000000000004</c:v>
                </c:pt>
                <c:pt idx="1594">
                  <c:v>0.68840000000000301</c:v>
                </c:pt>
                <c:pt idx="1595">
                  <c:v>0.47600000000000031</c:v>
                </c:pt>
                <c:pt idx="1596">
                  <c:v>0.71030000000000004</c:v>
                </c:pt>
                <c:pt idx="1597">
                  <c:v>0.57830000000000004</c:v>
                </c:pt>
                <c:pt idx="1598">
                  <c:v>0.56180000000000063</c:v>
                </c:pt>
                <c:pt idx="1599">
                  <c:v>1.4223999999999939</c:v>
                </c:pt>
                <c:pt idx="1600">
                  <c:v>0.76630000000000065</c:v>
                </c:pt>
                <c:pt idx="1601">
                  <c:v>0.75170000000000359</c:v>
                </c:pt>
                <c:pt idx="1602">
                  <c:v>0.52300000000000002</c:v>
                </c:pt>
                <c:pt idx="1603">
                  <c:v>0.51949999999999996</c:v>
                </c:pt>
                <c:pt idx="1604">
                  <c:v>0.38840000000000185</c:v>
                </c:pt>
                <c:pt idx="1605">
                  <c:v>0.38940000000000186</c:v>
                </c:pt>
                <c:pt idx="1606">
                  <c:v>0.38850000000000157</c:v>
                </c:pt>
                <c:pt idx="1607">
                  <c:v>0.38850000000000157</c:v>
                </c:pt>
                <c:pt idx="1608">
                  <c:v>0.38920000000000032</c:v>
                </c:pt>
                <c:pt idx="1609">
                  <c:v>0.36190000000000139</c:v>
                </c:pt>
                <c:pt idx="1610">
                  <c:v>0.36900000000000038</c:v>
                </c:pt>
                <c:pt idx="1611">
                  <c:v>0.37150000000000138</c:v>
                </c:pt>
                <c:pt idx="1612">
                  <c:v>0.37000000000000038</c:v>
                </c:pt>
                <c:pt idx="1613">
                  <c:v>0.37300000000000139</c:v>
                </c:pt>
                <c:pt idx="1614">
                  <c:v>0.37250000000000139</c:v>
                </c:pt>
                <c:pt idx="1615">
                  <c:v>0.37320000000000031</c:v>
                </c:pt>
                <c:pt idx="1616">
                  <c:v>0.37200000000000139</c:v>
                </c:pt>
                <c:pt idx="1617">
                  <c:v>0.36470000000000002</c:v>
                </c:pt>
                <c:pt idx="1618">
                  <c:v>0.35960000000000031</c:v>
                </c:pt>
                <c:pt idx="1619">
                  <c:v>0.36810000000000032</c:v>
                </c:pt>
                <c:pt idx="1620">
                  <c:v>0.37000000000000038</c:v>
                </c:pt>
                <c:pt idx="1621">
                  <c:v>0.37230000000000185</c:v>
                </c:pt>
                <c:pt idx="1622">
                  <c:v>0.37140000000000156</c:v>
                </c:pt>
                <c:pt idx="1623">
                  <c:v>0.37550000000000139</c:v>
                </c:pt>
                <c:pt idx="1624">
                  <c:v>0.37190000000000156</c:v>
                </c:pt>
                <c:pt idx="1625">
                  <c:v>0.36620000000000008</c:v>
                </c:pt>
                <c:pt idx="1626">
                  <c:v>0.35830000000000156</c:v>
                </c:pt>
                <c:pt idx="1627">
                  <c:v>0.36270000000000002</c:v>
                </c:pt>
                <c:pt idx="1628">
                  <c:v>0.42310000000000031</c:v>
                </c:pt>
                <c:pt idx="1629">
                  <c:v>0.74970000000000359</c:v>
                </c:pt>
                <c:pt idx="1630">
                  <c:v>1.0780000000000001</c:v>
                </c:pt>
                <c:pt idx="1631">
                  <c:v>0.7823</c:v>
                </c:pt>
                <c:pt idx="1632">
                  <c:v>1.1487000000000001</c:v>
                </c:pt>
                <c:pt idx="1633">
                  <c:v>2.4634</c:v>
                </c:pt>
                <c:pt idx="1634">
                  <c:v>1.3525</c:v>
                </c:pt>
                <c:pt idx="1635">
                  <c:v>1.1194</c:v>
                </c:pt>
                <c:pt idx="1636">
                  <c:v>1.1076999999999937</c:v>
                </c:pt>
                <c:pt idx="1637">
                  <c:v>1.0898999999999932</c:v>
                </c:pt>
                <c:pt idx="1638">
                  <c:v>1.1071</c:v>
                </c:pt>
                <c:pt idx="1639">
                  <c:v>1.113</c:v>
                </c:pt>
                <c:pt idx="1640">
                  <c:v>1.1182000000000001</c:v>
                </c:pt>
                <c:pt idx="1641">
                  <c:v>0.86750000000000005</c:v>
                </c:pt>
                <c:pt idx="1642">
                  <c:v>0.98299999999999998</c:v>
                </c:pt>
                <c:pt idx="1643">
                  <c:v>4.1292999999999997</c:v>
                </c:pt>
                <c:pt idx="1644">
                  <c:v>2.8922999999999859</c:v>
                </c:pt>
                <c:pt idx="1645">
                  <c:v>1.9580000000000002</c:v>
                </c:pt>
                <c:pt idx="1646">
                  <c:v>1.5002</c:v>
                </c:pt>
                <c:pt idx="1647">
                  <c:v>1.6325000000000001</c:v>
                </c:pt>
                <c:pt idx="1648">
                  <c:v>1.6423000000000001</c:v>
                </c:pt>
                <c:pt idx="1649">
                  <c:v>3.8931999999999998</c:v>
                </c:pt>
                <c:pt idx="1650">
                  <c:v>6.1950999999999965</c:v>
                </c:pt>
                <c:pt idx="1651">
                  <c:v>6.4396000000000324</c:v>
                </c:pt>
                <c:pt idx="1652">
                  <c:v>1.3173999999999937</c:v>
                </c:pt>
                <c:pt idx="1653">
                  <c:v>0.58710000000000062</c:v>
                </c:pt>
                <c:pt idx="1654">
                  <c:v>0.56040000000000001</c:v>
                </c:pt>
                <c:pt idx="1655">
                  <c:v>0.5272</c:v>
                </c:pt>
                <c:pt idx="1656">
                  <c:v>0.50590000000000002</c:v>
                </c:pt>
                <c:pt idx="1657">
                  <c:v>0.48750000000000032</c:v>
                </c:pt>
                <c:pt idx="1658">
                  <c:v>0.47060000000000002</c:v>
                </c:pt>
                <c:pt idx="1659">
                  <c:v>1.0696999999999932</c:v>
                </c:pt>
                <c:pt idx="1660">
                  <c:v>1.1936</c:v>
                </c:pt>
                <c:pt idx="1661">
                  <c:v>0.86850000000000005</c:v>
                </c:pt>
                <c:pt idx="1662">
                  <c:v>0.84300000000000064</c:v>
                </c:pt>
                <c:pt idx="1663">
                  <c:v>0.81490000000000062</c:v>
                </c:pt>
                <c:pt idx="1664">
                  <c:v>0.79570000000000063</c:v>
                </c:pt>
                <c:pt idx="1665">
                  <c:v>1.3448</c:v>
                </c:pt>
                <c:pt idx="1666">
                  <c:v>4.4905999999999997</c:v>
                </c:pt>
                <c:pt idx="1667">
                  <c:v>3.0632999999999999</c:v>
                </c:pt>
                <c:pt idx="1668">
                  <c:v>1.5836999999999939</c:v>
                </c:pt>
                <c:pt idx="1669">
                  <c:v>1.087</c:v>
                </c:pt>
                <c:pt idx="1670">
                  <c:v>1.0609999999999944</c:v>
                </c:pt>
                <c:pt idx="1671">
                  <c:v>2.3592999999999886</c:v>
                </c:pt>
                <c:pt idx="1672">
                  <c:v>3.1551</c:v>
                </c:pt>
                <c:pt idx="1673">
                  <c:v>1.1740999999999999</c:v>
                </c:pt>
                <c:pt idx="1674">
                  <c:v>1.1384000000000001</c:v>
                </c:pt>
                <c:pt idx="1675">
                  <c:v>1.1071</c:v>
                </c:pt>
                <c:pt idx="1676">
                  <c:v>1.0632999999999937</c:v>
                </c:pt>
                <c:pt idx="1677">
                  <c:v>1.0054999999999932</c:v>
                </c:pt>
                <c:pt idx="1678">
                  <c:v>0.94480000000000064</c:v>
                </c:pt>
                <c:pt idx="1679">
                  <c:v>1.2997999999999932</c:v>
                </c:pt>
                <c:pt idx="1680">
                  <c:v>1.2552999999999932</c:v>
                </c:pt>
                <c:pt idx="1681">
                  <c:v>1.219399999999992</c:v>
                </c:pt>
                <c:pt idx="1682">
                  <c:v>0.91779999999999995</c:v>
                </c:pt>
                <c:pt idx="1683">
                  <c:v>0.9853999999999995</c:v>
                </c:pt>
                <c:pt idx="1684">
                  <c:v>1.0104</c:v>
                </c:pt>
                <c:pt idx="1685">
                  <c:v>0.71040000000000003</c:v>
                </c:pt>
                <c:pt idx="1686">
                  <c:v>0.66510000000000358</c:v>
                </c:pt>
                <c:pt idx="1687">
                  <c:v>0.73870000000000335</c:v>
                </c:pt>
                <c:pt idx="1688">
                  <c:v>0.82830000000000004</c:v>
                </c:pt>
                <c:pt idx="1689">
                  <c:v>0.87050000000000005</c:v>
                </c:pt>
                <c:pt idx="1690">
                  <c:v>1.044</c:v>
                </c:pt>
                <c:pt idx="1691">
                  <c:v>0.81840000000000002</c:v>
                </c:pt>
                <c:pt idx="1692">
                  <c:v>1.3208</c:v>
                </c:pt>
                <c:pt idx="1693">
                  <c:v>1.7978999999999998</c:v>
                </c:pt>
                <c:pt idx="1694">
                  <c:v>0.33270000000000038</c:v>
                </c:pt>
                <c:pt idx="1695">
                  <c:v>0.34810000000000174</c:v>
                </c:pt>
                <c:pt idx="1696">
                  <c:v>0.35560000000000008</c:v>
                </c:pt>
                <c:pt idx="1697">
                  <c:v>0.33160000000000156</c:v>
                </c:pt>
                <c:pt idx="1698">
                  <c:v>0.35570000000000002</c:v>
                </c:pt>
                <c:pt idx="1699">
                  <c:v>0.38420000000000032</c:v>
                </c:pt>
                <c:pt idx="1700">
                  <c:v>0.67580000000000406</c:v>
                </c:pt>
                <c:pt idx="1701">
                  <c:v>0.56730000000000003</c:v>
                </c:pt>
                <c:pt idx="1702">
                  <c:v>0.43240000000000156</c:v>
                </c:pt>
                <c:pt idx="1703">
                  <c:v>2.9455999999999998</c:v>
                </c:pt>
                <c:pt idx="1704">
                  <c:v>3.2976999999999999</c:v>
                </c:pt>
                <c:pt idx="1705">
                  <c:v>11.7135</c:v>
                </c:pt>
                <c:pt idx="1706">
                  <c:v>5.4785000000000004</c:v>
                </c:pt>
                <c:pt idx="1707">
                  <c:v>1.9698999999999907</c:v>
                </c:pt>
                <c:pt idx="1708">
                  <c:v>1.4963</c:v>
                </c:pt>
                <c:pt idx="1709">
                  <c:v>2.4043000000000001</c:v>
                </c:pt>
                <c:pt idx="1710">
                  <c:v>1.8895</c:v>
                </c:pt>
                <c:pt idx="1711">
                  <c:v>1.0312999999999939</c:v>
                </c:pt>
                <c:pt idx="1712">
                  <c:v>1.0069999999999937</c:v>
                </c:pt>
                <c:pt idx="1713">
                  <c:v>0.98060000000000003</c:v>
                </c:pt>
                <c:pt idx="1714">
                  <c:v>0.96510000000000062</c:v>
                </c:pt>
                <c:pt idx="1715">
                  <c:v>0.94690000000000063</c:v>
                </c:pt>
                <c:pt idx="1716">
                  <c:v>0.91259999999999997</c:v>
                </c:pt>
                <c:pt idx="1717">
                  <c:v>0.90500000000000003</c:v>
                </c:pt>
                <c:pt idx="1718">
                  <c:v>1.1205000000000001</c:v>
                </c:pt>
                <c:pt idx="1719">
                  <c:v>1.0397999999999927</c:v>
                </c:pt>
                <c:pt idx="1720">
                  <c:v>0.97149999999999959</c:v>
                </c:pt>
                <c:pt idx="1721">
                  <c:v>0.91410000000000002</c:v>
                </c:pt>
                <c:pt idx="1722">
                  <c:v>0.85790000000000277</c:v>
                </c:pt>
                <c:pt idx="1723">
                  <c:v>0.46350000000000002</c:v>
                </c:pt>
                <c:pt idx="1724">
                  <c:v>0.41560000000000002</c:v>
                </c:pt>
                <c:pt idx="1725">
                  <c:v>0.41660000000000008</c:v>
                </c:pt>
                <c:pt idx="1726">
                  <c:v>0.41610000000000008</c:v>
                </c:pt>
                <c:pt idx="1727">
                  <c:v>0.41530000000000139</c:v>
                </c:pt>
                <c:pt idx="1728">
                  <c:v>0.41180000000000139</c:v>
                </c:pt>
                <c:pt idx="1729">
                  <c:v>0.41390000000000032</c:v>
                </c:pt>
                <c:pt idx="1730">
                  <c:v>0.4032</c:v>
                </c:pt>
                <c:pt idx="1731">
                  <c:v>0.37000000000000038</c:v>
                </c:pt>
                <c:pt idx="1732">
                  <c:v>0.37380000000000185</c:v>
                </c:pt>
                <c:pt idx="1733">
                  <c:v>0.38370000000000032</c:v>
                </c:pt>
                <c:pt idx="1734">
                  <c:v>0.38700000000000156</c:v>
                </c:pt>
                <c:pt idx="1735">
                  <c:v>0.39700000000000185</c:v>
                </c:pt>
                <c:pt idx="1736">
                  <c:v>0.39350000000000185</c:v>
                </c:pt>
                <c:pt idx="1737">
                  <c:v>0.38730000000000203</c:v>
                </c:pt>
                <c:pt idx="1738">
                  <c:v>0.37710000000000032</c:v>
                </c:pt>
                <c:pt idx="1739">
                  <c:v>0.34400000000000203</c:v>
                </c:pt>
                <c:pt idx="1740">
                  <c:v>0.32600000000000157</c:v>
                </c:pt>
                <c:pt idx="1741">
                  <c:v>0.33810000000000157</c:v>
                </c:pt>
                <c:pt idx="1742">
                  <c:v>0.38690000000000185</c:v>
                </c:pt>
                <c:pt idx="1743">
                  <c:v>0.40760000000000002</c:v>
                </c:pt>
                <c:pt idx="1744">
                  <c:v>0.35100000000000031</c:v>
                </c:pt>
                <c:pt idx="1745">
                  <c:v>0.32790000000000186</c:v>
                </c:pt>
                <c:pt idx="1746">
                  <c:v>0.33790000000000203</c:v>
                </c:pt>
                <c:pt idx="1747">
                  <c:v>0.37580000000000185</c:v>
                </c:pt>
                <c:pt idx="1748">
                  <c:v>0.37650000000000139</c:v>
                </c:pt>
                <c:pt idx="1749">
                  <c:v>0.37920000000000031</c:v>
                </c:pt>
                <c:pt idx="1750">
                  <c:v>0.37910000000000038</c:v>
                </c:pt>
                <c:pt idx="1751">
                  <c:v>0.43240000000000156</c:v>
                </c:pt>
                <c:pt idx="1752">
                  <c:v>0.44680000000000197</c:v>
                </c:pt>
                <c:pt idx="1753">
                  <c:v>0.43920000000000031</c:v>
                </c:pt>
                <c:pt idx="1754">
                  <c:v>0.38220000000000032</c:v>
                </c:pt>
                <c:pt idx="1755">
                  <c:v>0.38370000000000032</c:v>
                </c:pt>
                <c:pt idx="1756">
                  <c:v>0.38470000000000032</c:v>
                </c:pt>
                <c:pt idx="1757">
                  <c:v>0.38350000000000156</c:v>
                </c:pt>
                <c:pt idx="1758">
                  <c:v>0.37950000000000156</c:v>
                </c:pt>
                <c:pt idx="1759">
                  <c:v>0.37800000000000139</c:v>
                </c:pt>
                <c:pt idx="1760">
                  <c:v>0.37210000000000032</c:v>
                </c:pt>
                <c:pt idx="1761">
                  <c:v>0.53649999999999998</c:v>
                </c:pt>
                <c:pt idx="1762">
                  <c:v>1.7347999999999997</c:v>
                </c:pt>
                <c:pt idx="1763">
                  <c:v>1.8935999999999944</c:v>
                </c:pt>
                <c:pt idx="1764">
                  <c:v>1.1113999999999944</c:v>
                </c:pt>
                <c:pt idx="1765">
                  <c:v>0.48560000000000031</c:v>
                </c:pt>
                <c:pt idx="1766">
                  <c:v>0.33690000000000203</c:v>
                </c:pt>
                <c:pt idx="1767">
                  <c:v>0.33260000000000156</c:v>
                </c:pt>
                <c:pt idx="1768">
                  <c:v>0.32090000000000185</c:v>
                </c:pt>
                <c:pt idx="1769">
                  <c:v>0.31240000000000157</c:v>
                </c:pt>
                <c:pt idx="1770">
                  <c:v>0.33100000000000185</c:v>
                </c:pt>
                <c:pt idx="1771">
                  <c:v>0.32280000000000203</c:v>
                </c:pt>
                <c:pt idx="1772">
                  <c:v>0.35300000000000031</c:v>
                </c:pt>
                <c:pt idx="1773">
                  <c:v>0.46180000000000032</c:v>
                </c:pt>
                <c:pt idx="1774">
                  <c:v>0.47650000000000031</c:v>
                </c:pt>
                <c:pt idx="1775">
                  <c:v>0.893100000000003</c:v>
                </c:pt>
                <c:pt idx="1776">
                  <c:v>1.6247</c:v>
                </c:pt>
                <c:pt idx="1777">
                  <c:v>2.8423999999999987</c:v>
                </c:pt>
                <c:pt idx="1778">
                  <c:v>4.3868</c:v>
                </c:pt>
                <c:pt idx="1779">
                  <c:v>3.9981</c:v>
                </c:pt>
                <c:pt idx="1780">
                  <c:v>2.9369999999999967</c:v>
                </c:pt>
                <c:pt idx="1781">
                  <c:v>4.8672999999999975</c:v>
                </c:pt>
                <c:pt idx="1782">
                  <c:v>2.9447999999999999</c:v>
                </c:pt>
                <c:pt idx="1783">
                  <c:v>0.48390000000000088</c:v>
                </c:pt>
                <c:pt idx="1784">
                  <c:v>0.62260000000000371</c:v>
                </c:pt>
                <c:pt idx="1785">
                  <c:v>0.33270000000000038</c:v>
                </c:pt>
                <c:pt idx="1786">
                  <c:v>0.33310000000000156</c:v>
                </c:pt>
                <c:pt idx="1787">
                  <c:v>0.32150000000000156</c:v>
                </c:pt>
                <c:pt idx="1788">
                  <c:v>0.30760000000000032</c:v>
                </c:pt>
                <c:pt idx="1789">
                  <c:v>0.31240000000000157</c:v>
                </c:pt>
                <c:pt idx="1790">
                  <c:v>0.56480000000000063</c:v>
                </c:pt>
                <c:pt idx="1791">
                  <c:v>0.44080000000000186</c:v>
                </c:pt>
                <c:pt idx="1792">
                  <c:v>0.75449999999999995</c:v>
                </c:pt>
                <c:pt idx="1793">
                  <c:v>0.55880000000000063</c:v>
                </c:pt>
                <c:pt idx="1794">
                  <c:v>0.49280000000000185</c:v>
                </c:pt>
                <c:pt idx="1795">
                  <c:v>1.2878999999999921</c:v>
                </c:pt>
                <c:pt idx="1796">
                  <c:v>1.5005999999999944</c:v>
                </c:pt>
                <c:pt idx="1797">
                  <c:v>1.2585</c:v>
                </c:pt>
                <c:pt idx="1798">
                  <c:v>0.73529999999999995</c:v>
                </c:pt>
                <c:pt idx="1799">
                  <c:v>0.70380000000000065</c:v>
                </c:pt>
                <c:pt idx="1800">
                  <c:v>0.73960000000000359</c:v>
                </c:pt>
                <c:pt idx="1801">
                  <c:v>0.57650000000000001</c:v>
                </c:pt>
                <c:pt idx="1802">
                  <c:v>0.40360000000000001</c:v>
                </c:pt>
                <c:pt idx="1803">
                  <c:v>0.38950000000000157</c:v>
                </c:pt>
                <c:pt idx="1804">
                  <c:v>0.39520000000000038</c:v>
                </c:pt>
                <c:pt idx="1805">
                  <c:v>0.39620000000000088</c:v>
                </c:pt>
                <c:pt idx="1806">
                  <c:v>0.37610000000000032</c:v>
                </c:pt>
                <c:pt idx="1807">
                  <c:v>0.35260000000000002</c:v>
                </c:pt>
                <c:pt idx="1808">
                  <c:v>0.35600000000000032</c:v>
                </c:pt>
                <c:pt idx="1809">
                  <c:v>1.3313999999999937</c:v>
                </c:pt>
                <c:pt idx="1810">
                  <c:v>0.49060000000000031</c:v>
                </c:pt>
                <c:pt idx="1811">
                  <c:v>0.35850000000000032</c:v>
                </c:pt>
                <c:pt idx="1812">
                  <c:v>0.35430000000000156</c:v>
                </c:pt>
                <c:pt idx="1813">
                  <c:v>0.35280000000000139</c:v>
                </c:pt>
                <c:pt idx="1814">
                  <c:v>0.35660000000000008</c:v>
                </c:pt>
                <c:pt idx="1815">
                  <c:v>0.35250000000000031</c:v>
                </c:pt>
                <c:pt idx="1816">
                  <c:v>0.36290000000000139</c:v>
                </c:pt>
                <c:pt idx="1817">
                  <c:v>0.58409999999999984</c:v>
                </c:pt>
                <c:pt idx="1818">
                  <c:v>1.2017999999999902</c:v>
                </c:pt>
                <c:pt idx="1819">
                  <c:v>1.1686000000000001</c:v>
                </c:pt>
                <c:pt idx="1820">
                  <c:v>0.98180000000000001</c:v>
                </c:pt>
                <c:pt idx="1821">
                  <c:v>0.63830000000000064</c:v>
                </c:pt>
                <c:pt idx="1822">
                  <c:v>4.3899999999999997</c:v>
                </c:pt>
                <c:pt idx="1823">
                  <c:v>3.7696000000000001</c:v>
                </c:pt>
                <c:pt idx="1824">
                  <c:v>0.43220000000000008</c:v>
                </c:pt>
                <c:pt idx="1825">
                  <c:v>1.6457999999999944</c:v>
                </c:pt>
                <c:pt idx="1826">
                  <c:v>1.0263</c:v>
                </c:pt>
                <c:pt idx="1827">
                  <c:v>0.54020000000000001</c:v>
                </c:pt>
                <c:pt idx="1828">
                  <c:v>0.51149999999999951</c:v>
                </c:pt>
                <c:pt idx="1829">
                  <c:v>0.49310000000000032</c:v>
                </c:pt>
                <c:pt idx="1830">
                  <c:v>0.47420000000000001</c:v>
                </c:pt>
                <c:pt idx="1831">
                  <c:v>0.45579999999999998</c:v>
                </c:pt>
                <c:pt idx="1832">
                  <c:v>0.43600000000000139</c:v>
                </c:pt>
                <c:pt idx="1833">
                  <c:v>0.43310000000000032</c:v>
                </c:pt>
                <c:pt idx="1834">
                  <c:v>0.60990000000000277</c:v>
                </c:pt>
                <c:pt idx="1835">
                  <c:v>0.66610000000000358</c:v>
                </c:pt>
                <c:pt idx="1836">
                  <c:v>0.73010000000000064</c:v>
                </c:pt>
                <c:pt idx="1837">
                  <c:v>0.74780000000000313</c:v>
                </c:pt>
                <c:pt idx="1838">
                  <c:v>1.9883000000000002</c:v>
                </c:pt>
                <c:pt idx="1839">
                  <c:v>1.6366000000000001</c:v>
                </c:pt>
                <c:pt idx="1840">
                  <c:v>1.5218999999999918</c:v>
                </c:pt>
                <c:pt idx="1841">
                  <c:v>1.3338999999999932</c:v>
                </c:pt>
                <c:pt idx="1842">
                  <c:v>1.2867</c:v>
                </c:pt>
                <c:pt idx="1843">
                  <c:v>1.1069</c:v>
                </c:pt>
                <c:pt idx="1844">
                  <c:v>0.61290000000000289</c:v>
                </c:pt>
                <c:pt idx="1845">
                  <c:v>0.38560000000000139</c:v>
                </c:pt>
                <c:pt idx="1846">
                  <c:v>0.32980000000000237</c:v>
                </c:pt>
                <c:pt idx="1847">
                  <c:v>0.29330000000000156</c:v>
                </c:pt>
                <c:pt idx="1848">
                  <c:v>0.35110000000000002</c:v>
                </c:pt>
                <c:pt idx="1849">
                  <c:v>0.33800000000000185</c:v>
                </c:pt>
                <c:pt idx="1850">
                  <c:v>0.42440000000000139</c:v>
                </c:pt>
                <c:pt idx="1851">
                  <c:v>0.39910000000000156</c:v>
                </c:pt>
                <c:pt idx="1852">
                  <c:v>0.37700000000000139</c:v>
                </c:pt>
                <c:pt idx="1853">
                  <c:v>0.37210000000000032</c:v>
                </c:pt>
                <c:pt idx="1854">
                  <c:v>0.47580000000000139</c:v>
                </c:pt>
                <c:pt idx="1855">
                  <c:v>1.5909</c:v>
                </c:pt>
                <c:pt idx="1856">
                  <c:v>2.7663000000000002</c:v>
                </c:pt>
                <c:pt idx="1857">
                  <c:v>2.9124999999999859</c:v>
                </c:pt>
                <c:pt idx="1858">
                  <c:v>1.529899999999992</c:v>
                </c:pt>
                <c:pt idx="1859">
                  <c:v>1.3230999999999944</c:v>
                </c:pt>
                <c:pt idx="1860">
                  <c:v>1.2968999999999944</c:v>
                </c:pt>
                <c:pt idx="1861">
                  <c:v>1.569</c:v>
                </c:pt>
                <c:pt idx="1862">
                  <c:v>0.43110000000000032</c:v>
                </c:pt>
                <c:pt idx="1863">
                  <c:v>0.25519999999999998</c:v>
                </c:pt>
                <c:pt idx="1864">
                  <c:v>0.35650000000000032</c:v>
                </c:pt>
                <c:pt idx="1865">
                  <c:v>0.35830000000000156</c:v>
                </c:pt>
                <c:pt idx="1866">
                  <c:v>0.34670000000000151</c:v>
                </c:pt>
                <c:pt idx="1867">
                  <c:v>0.32660000000000139</c:v>
                </c:pt>
                <c:pt idx="1868">
                  <c:v>0.35170000000000001</c:v>
                </c:pt>
                <c:pt idx="1869">
                  <c:v>0.35700000000000032</c:v>
                </c:pt>
                <c:pt idx="1870">
                  <c:v>0.31820000000000032</c:v>
                </c:pt>
                <c:pt idx="1871">
                  <c:v>0.42260000000000031</c:v>
                </c:pt>
                <c:pt idx="1872">
                  <c:v>0.38460000000000139</c:v>
                </c:pt>
                <c:pt idx="1873">
                  <c:v>0.35440000000000038</c:v>
                </c:pt>
                <c:pt idx="1874">
                  <c:v>0.35470000000000002</c:v>
                </c:pt>
                <c:pt idx="1875">
                  <c:v>0.31340000000000157</c:v>
                </c:pt>
                <c:pt idx="1876">
                  <c:v>0.32470000000000032</c:v>
                </c:pt>
                <c:pt idx="1877">
                  <c:v>0.37160000000000032</c:v>
                </c:pt>
                <c:pt idx="1878">
                  <c:v>0.33870000000000139</c:v>
                </c:pt>
                <c:pt idx="1879">
                  <c:v>0.3538000000000015</c:v>
                </c:pt>
                <c:pt idx="1880">
                  <c:v>0.35530000000000156</c:v>
                </c:pt>
                <c:pt idx="1881">
                  <c:v>0.36250000000000032</c:v>
                </c:pt>
                <c:pt idx="1882">
                  <c:v>0.36130000000000156</c:v>
                </c:pt>
                <c:pt idx="1883">
                  <c:v>0.35450000000000031</c:v>
                </c:pt>
                <c:pt idx="1884">
                  <c:v>0.34750000000000203</c:v>
                </c:pt>
                <c:pt idx="1885">
                  <c:v>0.34400000000000203</c:v>
                </c:pt>
                <c:pt idx="1886">
                  <c:v>0.34240000000000242</c:v>
                </c:pt>
                <c:pt idx="1887">
                  <c:v>0.34100000000000186</c:v>
                </c:pt>
                <c:pt idx="1888">
                  <c:v>0.34850000000000203</c:v>
                </c:pt>
                <c:pt idx="1889">
                  <c:v>0.88710000000000266</c:v>
                </c:pt>
                <c:pt idx="1890">
                  <c:v>1.5208999999999937</c:v>
                </c:pt>
                <c:pt idx="1891">
                  <c:v>1.4802999999999944</c:v>
                </c:pt>
                <c:pt idx="1892">
                  <c:v>0.96980000000000277</c:v>
                </c:pt>
                <c:pt idx="1893">
                  <c:v>1.3734</c:v>
                </c:pt>
                <c:pt idx="1894">
                  <c:v>2.0901000000000001</c:v>
                </c:pt>
                <c:pt idx="1895">
                  <c:v>3.1936</c:v>
                </c:pt>
                <c:pt idx="1896">
                  <c:v>3.84</c:v>
                </c:pt>
                <c:pt idx="1897">
                  <c:v>4.3414999999999999</c:v>
                </c:pt>
                <c:pt idx="1898">
                  <c:v>3.0451000000000001</c:v>
                </c:pt>
                <c:pt idx="1899">
                  <c:v>2.2923999999999998</c:v>
                </c:pt>
                <c:pt idx="1900">
                  <c:v>2.4421999999999997</c:v>
                </c:pt>
                <c:pt idx="1901">
                  <c:v>2.5085000000000002</c:v>
                </c:pt>
                <c:pt idx="1902">
                  <c:v>2.4487999999999999</c:v>
                </c:pt>
                <c:pt idx="1903">
                  <c:v>2.1583000000000001</c:v>
                </c:pt>
                <c:pt idx="1904">
                  <c:v>0.6529000000000037</c:v>
                </c:pt>
                <c:pt idx="1905">
                  <c:v>0.53459999999999996</c:v>
                </c:pt>
                <c:pt idx="1906">
                  <c:v>0.46090000000000031</c:v>
                </c:pt>
                <c:pt idx="1907">
                  <c:v>0.44770000000000032</c:v>
                </c:pt>
                <c:pt idx="1908">
                  <c:v>0.43550000000000139</c:v>
                </c:pt>
                <c:pt idx="1909">
                  <c:v>0.42260000000000031</c:v>
                </c:pt>
                <c:pt idx="1910">
                  <c:v>0.41010000000000002</c:v>
                </c:pt>
                <c:pt idx="1911">
                  <c:v>0.39900000000000185</c:v>
                </c:pt>
                <c:pt idx="1912">
                  <c:v>1.8904000000000001</c:v>
                </c:pt>
                <c:pt idx="1913">
                  <c:v>0.81299999999999994</c:v>
                </c:pt>
                <c:pt idx="1914">
                  <c:v>0.79810000000000003</c:v>
                </c:pt>
                <c:pt idx="1915">
                  <c:v>0.7753000000000001</c:v>
                </c:pt>
                <c:pt idx="1916">
                  <c:v>0.73920000000000063</c:v>
                </c:pt>
                <c:pt idx="1917">
                  <c:v>0.75520000000000065</c:v>
                </c:pt>
                <c:pt idx="1918">
                  <c:v>0.91470000000000062</c:v>
                </c:pt>
                <c:pt idx="1919">
                  <c:v>0.87700000000000311</c:v>
                </c:pt>
                <c:pt idx="1920">
                  <c:v>0.58629999999999993</c:v>
                </c:pt>
                <c:pt idx="1921">
                  <c:v>0.65870000000000406</c:v>
                </c:pt>
                <c:pt idx="1922">
                  <c:v>0.66000000000000358</c:v>
                </c:pt>
                <c:pt idx="1923">
                  <c:v>0.57020000000000004</c:v>
                </c:pt>
                <c:pt idx="1924">
                  <c:v>0.38420000000000032</c:v>
                </c:pt>
                <c:pt idx="1925">
                  <c:v>0.57070000000000065</c:v>
                </c:pt>
                <c:pt idx="1926">
                  <c:v>1.5031999999999932</c:v>
                </c:pt>
                <c:pt idx="1927">
                  <c:v>2.0272000000000001</c:v>
                </c:pt>
                <c:pt idx="1928">
                  <c:v>2.0715999999999997</c:v>
                </c:pt>
                <c:pt idx="1929">
                  <c:v>2.6261000000000001</c:v>
                </c:pt>
                <c:pt idx="1930">
                  <c:v>5.5697000000000001</c:v>
                </c:pt>
                <c:pt idx="1931">
                  <c:v>5.3178999999999945</c:v>
                </c:pt>
                <c:pt idx="1932">
                  <c:v>1.4988999999999937</c:v>
                </c:pt>
                <c:pt idx="1933">
                  <c:v>2.8834</c:v>
                </c:pt>
                <c:pt idx="1934">
                  <c:v>3.1476000000000002</c:v>
                </c:pt>
                <c:pt idx="1935">
                  <c:v>2.3514999999999882</c:v>
                </c:pt>
                <c:pt idx="1936">
                  <c:v>1.9678999999999907</c:v>
                </c:pt>
                <c:pt idx="1937">
                  <c:v>0.58360000000000301</c:v>
                </c:pt>
                <c:pt idx="1938">
                  <c:v>0.62300000000000277</c:v>
                </c:pt>
                <c:pt idx="1939">
                  <c:v>0.62300000000000277</c:v>
                </c:pt>
                <c:pt idx="1940">
                  <c:v>0.62300000000000277</c:v>
                </c:pt>
                <c:pt idx="1941">
                  <c:v>0.62300000000000277</c:v>
                </c:pt>
                <c:pt idx="1942">
                  <c:v>0.62300000000000277</c:v>
                </c:pt>
                <c:pt idx="1943">
                  <c:v>0.60280000000000311</c:v>
                </c:pt>
                <c:pt idx="1944">
                  <c:v>0.58290000000000064</c:v>
                </c:pt>
                <c:pt idx="1945">
                  <c:v>1.0266</c:v>
                </c:pt>
                <c:pt idx="1946">
                  <c:v>0.80889999999999995</c:v>
                </c:pt>
                <c:pt idx="1947">
                  <c:v>0.72360000000000313</c:v>
                </c:pt>
                <c:pt idx="1948">
                  <c:v>0.74940000000000062</c:v>
                </c:pt>
                <c:pt idx="1949">
                  <c:v>2.1474000000000002</c:v>
                </c:pt>
                <c:pt idx="1950">
                  <c:v>2.2016</c:v>
                </c:pt>
                <c:pt idx="1951">
                  <c:v>0.42130000000000156</c:v>
                </c:pt>
                <c:pt idx="1952">
                  <c:v>0.39800000000000185</c:v>
                </c:pt>
                <c:pt idx="1953">
                  <c:v>0.47940000000000038</c:v>
                </c:pt>
                <c:pt idx="1954">
                  <c:v>0.51500000000000001</c:v>
                </c:pt>
                <c:pt idx="1955">
                  <c:v>0.49230000000000185</c:v>
                </c:pt>
                <c:pt idx="1956">
                  <c:v>0.46730000000000038</c:v>
                </c:pt>
                <c:pt idx="1957">
                  <c:v>0.45540000000000008</c:v>
                </c:pt>
                <c:pt idx="1958">
                  <c:v>1.2323</c:v>
                </c:pt>
                <c:pt idx="1959">
                  <c:v>2.1259000000000001</c:v>
                </c:pt>
                <c:pt idx="1960">
                  <c:v>0.83940000000000003</c:v>
                </c:pt>
                <c:pt idx="1961">
                  <c:v>0.76959999999999995</c:v>
                </c:pt>
                <c:pt idx="1962">
                  <c:v>0.74250000000000005</c:v>
                </c:pt>
                <c:pt idx="1963">
                  <c:v>0.83890000000000065</c:v>
                </c:pt>
                <c:pt idx="1964">
                  <c:v>0.62890000000000312</c:v>
                </c:pt>
                <c:pt idx="1965">
                  <c:v>0.69690000000000418</c:v>
                </c:pt>
                <c:pt idx="1966">
                  <c:v>0.72800000000000065</c:v>
                </c:pt>
                <c:pt idx="1967">
                  <c:v>0.97539999999999949</c:v>
                </c:pt>
                <c:pt idx="1968">
                  <c:v>2.9779999999999998</c:v>
                </c:pt>
                <c:pt idx="1969">
                  <c:v>3.5768999999999886</c:v>
                </c:pt>
                <c:pt idx="1970">
                  <c:v>4.6626999999999965</c:v>
                </c:pt>
                <c:pt idx="1971">
                  <c:v>4.0919999999999996</c:v>
                </c:pt>
                <c:pt idx="1972">
                  <c:v>1.7996999999999999</c:v>
                </c:pt>
                <c:pt idx="1973">
                  <c:v>0.49770000000000031</c:v>
                </c:pt>
                <c:pt idx="1974">
                  <c:v>0.49720000000000031</c:v>
                </c:pt>
                <c:pt idx="1975">
                  <c:v>0.47370000000000001</c:v>
                </c:pt>
                <c:pt idx="1976">
                  <c:v>0.44800000000000151</c:v>
                </c:pt>
                <c:pt idx="1977">
                  <c:v>0.42360000000000031</c:v>
                </c:pt>
                <c:pt idx="1978">
                  <c:v>0.58910000000000062</c:v>
                </c:pt>
                <c:pt idx="1979">
                  <c:v>0.56180000000000063</c:v>
                </c:pt>
                <c:pt idx="1980">
                  <c:v>0.54949999999999999</c:v>
                </c:pt>
                <c:pt idx="1981">
                  <c:v>1.0894999999999937</c:v>
                </c:pt>
                <c:pt idx="1982">
                  <c:v>2.5577999999999999</c:v>
                </c:pt>
                <c:pt idx="1983">
                  <c:v>1.7828999999999997</c:v>
                </c:pt>
                <c:pt idx="1984">
                  <c:v>1.3715999999999944</c:v>
                </c:pt>
                <c:pt idx="1985">
                  <c:v>1.3411</c:v>
                </c:pt>
                <c:pt idx="1986">
                  <c:v>0.81180000000000063</c:v>
                </c:pt>
                <c:pt idx="1987">
                  <c:v>0.60850000000000004</c:v>
                </c:pt>
                <c:pt idx="1988">
                  <c:v>0.60600000000000065</c:v>
                </c:pt>
                <c:pt idx="1989">
                  <c:v>0.72650000000000003</c:v>
                </c:pt>
                <c:pt idx="1990">
                  <c:v>0.80300000000000005</c:v>
                </c:pt>
                <c:pt idx="1991">
                  <c:v>3.2367999999999997</c:v>
                </c:pt>
                <c:pt idx="1992">
                  <c:v>4.0344999999999995</c:v>
                </c:pt>
                <c:pt idx="1993">
                  <c:v>2.7603000000000111</c:v>
                </c:pt>
                <c:pt idx="1994">
                  <c:v>2.6711</c:v>
                </c:pt>
                <c:pt idx="1995">
                  <c:v>1.9473999999999922</c:v>
                </c:pt>
                <c:pt idx="1996">
                  <c:v>1.9358999999999895</c:v>
                </c:pt>
                <c:pt idx="1997">
                  <c:v>1.7170999999999998</c:v>
                </c:pt>
                <c:pt idx="1998">
                  <c:v>1.6625000000000001</c:v>
                </c:pt>
                <c:pt idx="1999">
                  <c:v>1.6133</c:v>
                </c:pt>
                <c:pt idx="2000">
                  <c:v>1.5680000000000001</c:v>
                </c:pt>
                <c:pt idx="2001">
                  <c:v>0.72440000000000004</c:v>
                </c:pt>
                <c:pt idx="2002">
                  <c:v>0.76090000000000313</c:v>
                </c:pt>
                <c:pt idx="2003">
                  <c:v>1.2872999999999939</c:v>
                </c:pt>
                <c:pt idx="2004">
                  <c:v>1.5775999999999937</c:v>
                </c:pt>
                <c:pt idx="2005">
                  <c:v>0.89610000000000301</c:v>
                </c:pt>
                <c:pt idx="2006">
                  <c:v>1.1075999999999937</c:v>
                </c:pt>
                <c:pt idx="2007">
                  <c:v>1.6597</c:v>
                </c:pt>
                <c:pt idx="2008">
                  <c:v>1.4815999999999918</c:v>
                </c:pt>
                <c:pt idx="2009">
                  <c:v>1.4338999999999891</c:v>
                </c:pt>
                <c:pt idx="2010">
                  <c:v>0.79710000000000003</c:v>
                </c:pt>
                <c:pt idx="2011">
                  <c:v>1.1431</c:v>
                </c:pt>
                <c:pt idx="2012">
                  <c:v>1.4024999999999932</c:v>
                </c:pt>
                <c:pt idx="2013">
                  <c:v>1.3566</c:v>
                </c:pt>
                <c:pt idx="2014">
                  <c:v>0.92300000000000004</c:v>
                </c:pt>
                <c:pt idx="2015">
                  <c:v>0.60320000000000062</c:v>
                </c:pt>
                <c:pt idx="2016">
                  <c:v>0.48520000000000002</c:v>
                </c:pt>
                <c:pt idx="2017">
                  <c:v>0.47220000000000001</c:v>
                </c:pt>
                <c:pt idx="2018">
                  <c:v>0.4612</c:v>
                </c:pt>
                <c:pt idx="2019">
                  <c:v>0.44870000000000032</c:v>
                </c:pt>
                <c:pt idx="2020">
                  <c:v>0.43760000000000032</c:v>
                </c:pt>
                <c:pt idx="2021">
                  <c:v>0.43760000000000032</c:v>
                </c:pt>
                <c:pt idx="2022">
                  <c:v>0.42490000000000139</c:v>
                </c:pt>
                <c:pt idx="2023">
                  <c:v>0.41350000000000031</c:v>
                </c:pt>
                <c:pt idx="2024">
                  <c:v>1.0153999999999932</c:v>
                </c:pt>
                <c:pt idx="2025">
                  <c:v>1.7871999999999997</c:v>
                </c:pt>
                <c:pt idx="2026">
                  <c:v>2.3420999999999967</c:v>
                </c:pt>
                <c:pt idx="2027">
                  <c:v>2.3960999999999859</c:v>
                </c:pt>
                <c:pt idx="2028">
                  <c:v>2.9422999999999977</c:v>
                </c:pt>
                <c:pt idx="2029">
                  <c:v>2.9531000000000001</c:v>
                </c:pt>
                <c:pt idx="2030">
                  <c:v>2.1703000000000001</c:v>
                </c:pt>
                <c:pt idx="2031">
                  <c:v>1.8309</c:v>
                </c:pt>
                <c:pt idx="2032">
                  <c:v>1.1238999999999937</c:v>
                </c:pt>
                <c:pt idx="2033">
                  <c:v>1.1026</c:v>
                </c:pt>
                <c:pt idx="2034">
                  <c:v>0.67770000000000474</c:v>
                </c:pt>
                <c:pt idx="2035">
                  <c:v>0.69760000000000544</c:v>
                </c:pt>
                <c:pt idx="2036">
                  <c:v>0.72990000000000277</c:v>
                </c:pt>
                <c:pt idx="2037">
                  <c:v>0.84050000000000002</c:v>
                </c:pt>
                <c:pt idx="2038">
                  <c:v>1.7210999999999999</c:v>
                </c:pt>
                <c:pt idx="2039">
                  <c:v>1.4644999999999937</c:v>
                </c:pt>
                <c:pt idx="2040">
                  <c:v>1.1367</c:v>
                </c:pt>
                <c:pt idx="2041">
                  <c:v>1.0511999999999937</c:v>
                </c:pt>
                <c:pt idx="2042">
                  <c:v>0.98929999999999996</c:v>
                </c:pt>
                <c:pt idx="2043">
                  <c:v>1.0508</c:v>
                </c:pt>
                <c:pt idx="2044">
                  <c:v>1.5212999999999932</c:v>
                </c:pt>
                <c:pt idx="2045">
                  <c:v>1.2161999999999944</c:v>
                </c:pt>
                <c:pt idx="2046">
                  <c:v>1.3089999999999944</c:v>
                </c:pt>
                <c:pt idx="2047">
                  <c:v>1.3125</c:v>
                </c:pt>
                <c:pt idx="2048">
                  <c:v>1.2781</c:v>
                </c:pt>
                <c:pt idx="2049">
                  <c:v>1.2234999999999918</c:v>
                </c:pt>
                <c:pt idx="2050">
                  <c:v>1.1992</c:v>
                </c:pt>
                <c:pt idx="2051">
                  <c:v>1.1763999999999999</c:v>
                </c:pt>
                <c:pt idx="2052">
                  <c:v>1.1528</c:v>
                </c:pt>
                <c:pt idx="2053">
                  <c:v>1.1285000000000001</c:v>
                </c:pt>
                <c:pt idx="2054">
                  <c:v>1.1064000000000001</c:v>
                </c:pt>
                <c:pt idx="2055">
                  <c:v>1.0723</c:v>
                </c:pt>
                <c:pt idx="2056">
                  <c:v>3.0225</c:v>
                </c:pt>
                <c:pt idx="2057">
                  <c:v>4.7773000000000003</c:v>
                </c:pt>
                <c:pt idx="2058">
                  <c:v>3.0556999999999968</c:v>
                </c:pt>
                <c:pt idx="2059">
                  <c:v>2.5017999999999998</c:v>
                </c:pt>
                <c:pt idx="2060">
                  <c:v>2.5505</c:v>
                </c:pt>
                <c:pt idx="2061">
                  <c:v>3.2347999999999999</c:v>
                </c:pt>
                <c:pt idx="2062">
                  <c:v>1.041799999999993</c:v>
                </c:pt>
                <c:pt idx="2063">
                  <c:v>5.1646999999999945</c:v>
                </c:pt>
                <c:pt idx="2064">
                  <c:v>3.5249999999999999</c:v>
                </c:pt>
                <c:pt idx="2065">
                  <c:v>2.1949000000000001</c:v>
                </c:pt>
                <c:pt idx="2066">
                  <c:v>0.50480000000000003</c:v>
                </c:pt>
                <c:pt idx="2067">
                  <c:v>0.47540000000000032</c:v>
                </c:pt>
                <c:pt idx="2068">
                  <c:v>0.46210000000000001</c:v>
                </c:pt>
                <c:pt idx="2069">
                  <c:v>0.43890000000000157</c:v>
                </c:pt>
                <c:pt idx="2070">
                  <c:v>0.41730000000000156</c:v>
                </c:pt>
                <c:pt idx="2071">
                  <c:v>0.47290000000000032</c:v>
                </c:pt>
                <c:pt idx="2072">
                  <c:v>5.1582999999999997</c:v>
                </c:pt>
                <c:pt idx="2073">
                  <c:v>5.3010000000000002</c:v>
                </c:pt>
                <c:pt idx="2074">
                  <c:v>0.66910000000000358</c:v>
                </c:pt>
                <c:pt idx="2075">
                  <c:v>0.57440000000000002</c:v>
                </c:pt>
                <c:pt idx="2076">
                  <c:v>0.55810000000000004</c:v>
                </c:pt>
                <c:pt idx="2077">
                  <c:v>0.57180000000000064</c:v>
                </c:pt>
                <c:pt idx="2078">
                  <c:v>1.5462</c:v>
                </c:pt>
                <c:pt idx="2079">
                  <c:v>1.7907999999999997</c:v>
                </c:pt>
                <c:pt idx="2080">
                  <c:v>2.0082</c:v>
                </c:pt>
                <c:pt idx="2081">
                  <c:v>1.9569999999999934</c:v>
                </c:pt>
                <c:pt idx="2082">
                  <c:v>2.6492</c:v>
                </c:pt>
                <c:pt idx="2083">
                  <c:v>11.026200000000001</c:v>
                </c:pt>
                <c:pt idx="2084">
                  <c:v>4.2187999999999999</c:v>
                </c:pt>
                <c:pt idx="2085">
                  <c:v>2.6519999999999997</c:v>
                </c:pt>
                <c:pt idx="2086">
                  <c:v>2.9135999999999997</c:v>
                </c:pt>
                <c:pt idx="2087">
                  <c:v>2.2509999999999999</c:v>
                </c:pt>
                <c:pt idx="2088">
                  <c:v>1.7887999999999997</c:v>
                </c:pt>
                <c:pt idx="2089">
                  <c:v>0.98980000000000001</c:v>
                </c:pt>
                <c:pt idx="2090">
                  <c:v>0.77600000000000013</c:v>
                </c:pt>
                <c:pt idx="2091">
                  <c:v>1.9578999999999906</c:v>
                </c:pt>
                <c:pt idx="2092">
                  <c:v>1.9397999999999898</c:v>
                </c:pt>
                <c:pt idx="2093">
                  <c:v>0.97700000000000009</c:v>
                </c:pt>
                <c:pt idx="2094">
                  <c:v>0.93820000000000003</c:v>
                </c:pt>
                <c:pt idx="2095">
                  <c:v>0.93510000000000004</c:v>
                </c:pt>
                <c:pt idx="2096">
                  <c:v>0.81820000000000004</c:v>
                </c:pt>
                <c:pt idx="2097">
                  <c:v>0.59439999999999993</c:v>
                </c:pt>
                <c:pt idx="2098">
                  <c:v>0.57940000000000003</c:v>
                </c:pt>
                <c:pt idx="2099">
                  <c:v>0.58710000000000062</c:v>
                </c:pt>
                <c:pt idx="2100">
                  <c:v>1.0511999999999937</c:v>
                </c:pt>
                <c:pt idx="2101">
                  <c:v>1.5347</c:v>
                </c:pt>
                <c:pt idx="2102">
                  <c:v>1.4446999999999932</c:v>
                </c:pt>
                <c:pt idx="2103">
                  <c:v>1.1368</c:v>
                </c:pt>
                <c:pt idx="2104">
                  <c:v>1.0151999999999934</c:v>
                </c:pt>
                <c:pt idx="2105">
                  <c:v>1.4217999999999891</c:v>
                </c:pt>
                <c:pt idx="2106">
                  <c:v>1.6980000000000055</c:v>
                </c:pt>
                <c:pt idx="2107">
                  <c:v>7.3928999999999965</c:v>
                </c:pt>
                <c:pt idx="2108">
                  <c:v>6.7325999999999997</c:v>
                </c:pt>
                <c:pt idx="2109">
                  <c:v>5.1116000000000001</c:v>
                </c:pt>
                <c:pt idx="2110">
                  <c:v>1.1879999999999944</c:v>
                </c:pt>
                <c:pt idx="2111">
                  <c:v>0.71100000000000063</c:v>
                </c:pt>
                <c:pt idx="2112">
                  <c:v>0.72970000000000312</c:v>
                </c:pt>
                <c:pt idx="2113">
                  <c:v>1.9600000000000002</c:v>
                </c:pt>
                <c:pt idx="2114">
                  <c:v>1.7080000000000053</c:v>
                </c:pt>
                <c:pt idx="2115">
                  <c:v>1.9446999999999934</c:v>
                </c:pt>
                <c:pt idx="2116">
                  <c:v>1.7308999999999999</c:v>
                </c:pt>
                <c:pt idx="2117">
                  <c:v>2.0815000000000001</c:v>
                </c:pt>
                <c:pt idx="2118">
                  <c:v>2.0775999999999999</c:v>
                </c:pt>
                <c:pt idx="2119">
                  <c:v>1.9840000000000002</c:v>
                </c:pt>
                <c:pt idx="2120">
                  <c:v>1.7750999999999997</c:v>
                </c:pt>
                <c:pt idx="2121">
                  <c:v>1.7411999999999999</c:v>
                </c:pt>
                <c:pt idx="2122">
                  <c:v>1.6973</c:v>
                </c:pt>
                <c:pt idx="2123">
                  <c:v>1.6526000000000001</c:v>
                </c:pt>
                <c:pt idx="2124">
                  <c:v>1.2602</c:v>
                </c:pt>
                <c:pt idx="2125">
                  <c:v>1.3973</c:v>
                </c:pt>
                <c:pt idx="2126">
                  <c:v>1.4408999999999932</c:v>
                </c:pt>
                <c:pt idx="2127">
                  <c:v>1.3012999999999937</c:v>
                </c:pt>
                <c:pt idx="2128">
                  <c:v>1.0903</c:v>
                </c:pt>
                <c:pt idx="2129">
                  <c:v>1.0616999999999932</c:v>
                </c:pt>
                <c:pt idx="2130">
                  <c:v>1.0381</c:v>
                </c:pt>
                <c:pt idx="2131">
                  <c:v>1.0204</c:v>
                </c:pt>
                <c:pt idx="2132">
                  <c:v>1.1022000000000001</c:v>
                </c:pt>
                <c:pt idx="2133">
                  <c:v>1.0235999999999932</c:v>
                </c:pt>
                <c:pt idx="2134">
                  <c:v>1.3052999999999937</c:v>
                </c:pt>
                <c:pt idx="2135">
                  <c:v>1.3665</c:v>
                </c:pt>
                <c:pt idx="2136">
                  <c:v>1.3404</c:v>
                </c:pt>
                <c:pt idx="2137">
                  <c:v>2.4430999999999998</c:v>
                </c:pt>
                <c:pt idx="2138">
                  <c:v>2.4668999999999977</c:v>
                </c:pt>
                <c:pt idx="2139">
                  <c:v>8.3930000000000007</c:v>
                </c:pt>
                <c:pt idx="2140">
                  <c:v>9.2534000000000027</c:v>
                </c:pt>
                <c:pt idx="2141">
                  <c:v>1.3793</c:v>
                </c:pt>
                <c:pt idx="2142">
                  <c:v>0.91500000000000004</c:v>
                </c:pt>
                <c:pt idx="2143">
                  <c:v>2.3445</c:v>
                </c:pt>
                <c:pt idx="2144">
                  <c:v>1.7915999999999999</c:v>
                </c:pt>
                <c:pt idx="2145">
                  <c:v>1.2215999999999918</c:v>
                </c:pt>
                <c:pt idx="2146">
                  <c:v>0.82480000000000064</c:v>
                </c:pt>
                <c:pt idx="2147">
                  <c:v>2.6002000000000001</c:v>
                </c:pt>
                <c:pt idx="2148">
                  <c:v>2.6521999999999997</c:v>
                </c:pt>
                <c:pt idx="2149">
                  <c:v>2.5509999999999997</c:v>
                </c:pt>
                <c:pt idx="2150">
                  <c:v>1.5138999999999918</c:v>
                </c:pt>
                <c:pt idx="2151">
                  <c:v>0.68660000000000476</c:v>
                </c:pt>
                <c:pt idx="2152">
                  <c:v>0.59049999999999991</c:v>
                </c:pt>
                <c:pt idx="2153">
                  <c:v>0.58390000000000064</c:v>
                </c:pt>
                <c:pt idx="2154">
                  <c:v>1.2172999999999921</c:v>
                </c:pt>
                <c:pt idx="2155">
                  <c:v>4.7313000000000134</c:v>
                </c:pt>
                <c:pt idx="2156">
                  <c:v>1.4637999999999904</c:v>
                </c:pt>
                <c:pt idx="2157">
                  <c:v>0.53</c:v>
                </c:pt>
                <c:pt idx="2158">
                  <c:v>0.47830000000000139</c:v>
                </c:pt>
                <c:pt idx="2159">
                  <c:v>0.46850000000000008</c:v>
                </c:pt>
                <c:pt idx="2160">
                  <c:v>0.45930000000000032</c:v>
                </c:pt>
                <c:pt idx="2161">
                  <c:v>0.53970000000000062</c:v>
                </c:pt>
                <c:pt idx="2162">
                  <c:v>1.7811999999999997</c:v>
                </c:pt>
                <c:pt idx="2163">
                  <c:v>2.2837000000000129</c:v>
                </c:pt>
                <c:pt idx="2164">
                  <c:v>2.2406999999999999</c:v>
                </c:pt>
                <c:pt idx="2165">
                  <c:v>2.246</c:v>
                </c:pt>
                <c:pt idx="2166">
                  <c:v>1.1133999999999944</c:v>
                </c:pt>
                <c:pt idx="2167">
                  <c:v>1.0941000000000001</c:v>
                </c:pt>
                <c:pt idx="2168">
                  <c:v>1.0732999999999937</c:v>
                </c:pt>
                <c:pt idx="2169">
                  <c:v>1.0521</c:v>
                </c:pt>
                <c:pt idx="2170">
                  <c:v>1.0303</c:v>
                </c:pt>
                <c:pt idx="2171">
                  <c:v>1.0129999999999937</c:v>
                </c:pt>
                <c:pt idx="2172">
                  <c:v>1.0014999999999923</c:v>
                </c:pt>
                <c:pt idx="2173">
                  <c:v>0.98360000000000003</c:v>
                </c:pt>
                <c:pt idx="2174">
                  <c:v>0.96950000000000003</c:v>
                </c:pt>
                <c:pt idx="2175">
                  <c:v>0.95330000000000004</c:v>
                </c:pt>
                <c:pt idx="2176">
                  <c:v>1.0404</c:v>
                </c:pt>
                <c:pt idx="2177">
                  <c:v>1.3968</c:v>
                </c:pt>
                <c:pt idx="2178">
                  <c:v>1.6805000000000001</c:v>
                </c:pt>
                <c:pt idx="2179">
                  <c:v>1.3789</c:v>
                </c:pt>
                <c:pt idx="2180">
                  <c:v>1.3737999999999937</c:v>
                </c:pt>
                <c:pt idx="2181">
                  <c:v>2.6513</c:v>
                </c:pt>
                <c:pt idx="2182">
                  <c:v>2.3055999999999988</c:v>
                </c:pt>
                <c:pt idx="2183">
                  <c:v>2.1635000000000111</c:v>
                </c:pt>
                <c:pt idx="2184">
                  <c:v>1.7015999999999998</c:v>
                </c:pt>
                <c:pt idx="2185">
                  <c:v>1.4683999999999944</c:v>
                </c:pt>
                <c:pt idx="2186">
                  <c:v>3.2117</c:v>
                </c:pt>
                <c:pt idx="2187">
                  <c:v>9.0170000000000012</c:v>
                </c:pt>
                <c:pt idx="2188">
                  <c:v>5.5228999999999955</c:v>
                </c:pt>
                <c:pt idx="2189">
                  <c:v>3.7119</c:v>
                </c:pt>
                <c:pt idx="2190">
                  <c:v>2.8564999999999858</c:v>
                </c:pt>
                <c:pt idx="2191">
                  <c:v>1.9382999999999941</c:v>
                </c:pt>
                <c:pt idx="2192">
                  <c:v>1.8026</c:v>
                </c:pt>
                <c:pt idx="2193">
                  <c:v>6.5885999999999996</c:v>
                </c:pt>
                <c:pt idx="2194">
                  <c:v>2.6553999999999998</c:v>
                </c:pt>
                <c:pt idx="2195">
                  <c:v>1.9983000000000002</c:v>
                </c:pt>
                <c:pt idx="2196">
                  <c:v>1.843</c:v>
                </c:pt>
                <c:pt idx="2197">
                  <c:v>1.0988</c:v>
                </c:pt>
                <c:pt idx="2198">
                  <c:v>1.1023000000000001</c:v>
                </c:pt>
                <c:pt idx="2199">
                  <c:v>1.0797999999999932</c:v>
                </c:pt>
                <c:pt idx="2200">
                  <c:v>1.0602</c:v>
                </c:pt>
                <c:pt idx="2201">
                  <c:v>0.72650000000000003</c:v>
                </c:pt>
                <c:pt idx="2202">
                  <c:v>0.76320000000000165</c:v>
                </c:pt>
                <c:pt idx="2203">
                  <c:v>1.5695999999999939</c:v>
                </c:pt>
                <c:pt idx="2204">
                  <c:v>2.2452000000000001</c:v>
                </c:pt>
                <c:pt idx="2205">
                  <c:v>2.0956999999999977</c:v>
                </c:pt>
                <c:pt idx="2206">
                  <c:v>2.0865999999999998</c:v>
                </c:pt>
                <c:pt idx="2207">
                  <c:v>8.5361000000000011</c:v>
                </c:pt>
                <c:pt idx="2208">
                  <c:v>8.2644000000000002</c:v>
                </c:pt>
                <c:pt idx="2209">
                  <c:v>2.2400000000000002</c:v>
                </c:pt>
                <c:pt idx="2210">
                  <c:v>0.81220000000000003</c:v>
                </c:pt>
                <c:pt idx="2211">
                  <c:v>0.60000000000000064</c:v>
                </c:pt>
                <c:pt idx="2212">
                  <c:v>0.58680000000000065</c:v>
                </c:pt>
                <c:pt idx="2213">
                  <c:v>0.57600000000000062</c:v>
                </c:pt>
                <c:pt idx="2214">
                  <c:v>0.56590000000000062</c:v>
                </c:pt>
                <c:pt idx="2215">
                  <c:v>0.55559999999999998</c:v>
                </c:pt>
                <c:pt idx="2216">
                  <c:v>0.7577000000000037</c:v>
                </c:pt>
                <c:pt idx="2217">
                  <c:v>0.98629999999999951</c:v>
                </c:pt>
                <c:pt idx="2218">
                  <c:v>0.82820000000000005</c:v>
                </c:pt>
                <c:pt idx="2219">
                  <c:v>0.83160000000000311</c:v>
                </c:pt>
                <c:pt idx="2220">
                  <c:v>0.54500000000000004</c:v>
                </c:pt>
                <c:pt idx="2221">
                  <c:v>0.53049999999999997</c:v>
                </c:pt>
                <c:pt idx="2222">
                  <c:v>0.52010000000000001</c:v>
                </c:pt>
                <c:pt idx="2223">
                  <c:v>0.67950000000000277</c:v>
                </c:pt>
                <c:pt idx="2224">
                  <c:v>1.1587000000000001</c:v>
                </c:pt>
                <c:pt idx="2225">
                  <c:v>1.1355</c:v>
                </c:pt>
                <c:pt idx="2226">
                  <c:v>1.1087</c:v>
                </c:pt>
                <c:pt idx="2227">
                  <c:v>0.84590000000000065</c:v>
                </c:pt>
                <c:pt idx="2228">
                  <c:v>0.78600000000000003</c:v>
                </c:pt>
                <c:pt idx="2229">
                  <c:v>0.66030000000000277</c:v>
                </c:pt>
                <c:pt idx="2230">
                  <c:v>0.64910000000000312</c:v>
                </c:pt>
                <c:pt idx="2231">
                  <c:v>2.0236000000000001</c:v>
                </c:pt>
                <c:pt idx="2232">
                  <c:v>1.8765000000000001</c:v>
                </c:pt>
                <c:pt idx="2233">
                  <c:v>1.5841000000000001</c:v>
                </c:pt>
                <c:pt idx="2234">
                  <c:v>1.0978999999999932</c:v>
                </c:pt>
                <c:pt idx="2235">
                  <c:v>0.96790000000000065</c:v>
                </c:pt>
                <c:pt idx="2236">
                  <c:v>0.91839999999999999</c:v>
                </c:pt>
                <c:pt idx="2237">
                  <c:v>0.89520000000000266</c:v>
                </c:pt>
                <c:pt idx="2238">
                  <c:v>1.209299999999992</c:v>
                </c:pt>
                <c:pt idx="2239">
                  <c:v>1.229499999999992</c:v>
                </c:pt>
                <c:pt idx="2240">
                  <c:v>1.0453999999999939</c:v>
                </c:pt>
                <c:pt idx="2241">
                  <c:v>0.71990000000000065</c:v>
                </c:pt>
                <c:pt idx="2242">
                  <c:v>0.62490000000000312</c:v>
                </c:pt>
                <c:pt idx="2243">
                  <c:v>0.64810000000000312</c:v>
                </c:pt>
                <c:pt idx="2244">
                  <c:v>0.67550000000000165</c:v>
                </c:pt>
                <c:pt idx="2245">
                  <c:v>1.1867000000000001</c:v>
                </c:pt>
                <c:pt idx="2246">
                  <c:v>1.3329</c:v>
                </c:pt>
                <c:pt idx="2247">
                  <c:v>1.2829999999999937</c:v>
                </c:pt>
                <c:pt idx="2248">
                  <c:v>1.1995</c:v>
                </c:pt>
                <c:pt idx="2249">
                  <c:v>1.2618999999999918</c:v>
                </c:pt>
                <c:pt idx="2250">
                  <c:v>3.3052999999999977</c:v>
                </c:pt>
                <c:pt idx="2251">
                  <c:v>2.1227</c:v>
                </c:pt>
                <c:pt idx="2252">
                  <c:v>1.9488999999999934</c:v>
                </c:pt>
                <c:pt idx="2253">
                  <c:v>2.0232999999999999</c:v>
                </c:pt>
                <c:pt idx="2254">
                  <c:v>1.9962000000000002</c:v>
                </c:pt>
                <c:pt idx="2255">
                  <c:v>1.6034999999999942</c:v>
                </c:pt>
                <c:pt idx="2256">
                  <c:v>1.5597999999999932</c:v>
                </c:pt>
                <c:pt idx="2257">
                  <c:v>0.78859999999999997</c:v>
                </c:pt>
                <c:pt idx="2258">
                  <c:v>0.93430000000000002</c:v>
                </c:pt>
                <c:pt idx="2259">
                  <c:v>1.6615</c:v>
                </c:pt>
                <c:pt idx="2260">
                  <c:v>1.8366</c:v>
                </c:pt>
                <c:pt idx="2261">
                  <c:v>1.5895999999999937</c:v>
                </c:pt>
                <c:pt idx="2262">
                  <c:v>1.1044</c:v>
                </c:pt>
                <c:pt idx="2263">
                  <c:v>1.0105</c:v>
                </c:pt>
                <c:pt idx="2264">
                  <c:v>0.96950000000000003</c:v>
                </c:pt>
                <c:pt idx="2265">
                  <c:v>0.90210000000000001</c:v>
                </c:pt>
                <c:pt idx="2266">
                  <c:v>2.1963999999999997</c:v>
                </c:pt>
                <c:pt idx="2267">
                  <c:v>2.2063999999999999</c:v>
                </c:pt>
                <c:pt idx="2268">
                  <c:v>2.2465000000000002</c:v>
                </c:pt>
                <c:pt idx="2269">
                  <c:v>2.2437000000000129</c:v>
                </c:pt>
                <c:pt idx="2270">
                  <c:v>1.4043999999999932</c:v>
                </c:pt>
                <c:pt idx="2271">
                  <c:v>1.3546</c:v>
                </c:pt>
                <c:pt idx="2272">
                  <c:v>0.95240000000000002</c:v>
                </c:pt>
                <c:pt idx="2273">
                  <c:v>1.3357999999999932</c:v>
                </c:pt>
                <c:pt idx="2274">
                  <c:v>1.6377999999999937</c:v>
                </c:pt>
                <c:pt idx="2275">
                  <c:v>0.65830000000000277</c:v>
                </c:pt>
                <c:pt idx="2276">
                  <c:v>0.63830000000000064</c:v>
                </c:pt>
                <c:pt idx="2277">
                  <c:v>0.74590000000000312</c:v>
                </c:pt>
                <c:pt idx="2278">
                  <c:v>1.8586</c:v>
                </c:pt>
                <c:pt idx="2279">
                  <c:v>1.8409</c:v>
                </c:pt>
                <c:pt idx="2280">
                  <c:v>1.7766000000000053</c:v>
                </c:pt>
                <c:pt idx="2281">
                  <c:v>3.3051999999999997</c:v>
                </c:pt>
                <c:pt idx="2282">
                  <c:v>6.8288999999999955</c:v>
                </c:pt>
                <c:pt idx="2283">
                  <c:v>12.93</c:v>
                </c:pt>
                <c:pt idx="2284">
                  <c:v>1.1819999999999944</c:v>
                </c:pt>
                <c:pt idx="2285">
                  <c:v>0.79610000000000003</c:v>
                </c:pt>
                <c:pt idx="2286">
                  <c:v>0.68820000000000336</c:v>
                </c:pt>
                <c:pt idx="2287">
                  <c:v>0.66740000000000277</c:v>
                </c:pt>
                <c:pt idx="2288">
                  <c:v>0.63840000000000063</c:v>
                </c:pt>
                <c:pt idx="2289">
                  <c:v>0.59960000000000302</c:v>
                </c:pt>
                <c:pt idx="2290">
                  <c:v>0.56330000000000002</c:v>
                </c:pt>
                <c:pt idx="2291">
                  <c:v>0.5282</c:v>
                </c:pt>
                <c:pt idx="2292">
                  <c:v>0.48740000000000139</c:v>
                </c:pt>
                <c:pt idx="2293">
                  <c:v>0.47120000000000001</c:v>
                </c:pt>
                <c:pt idx="2294">
                  <c:v>1.1544000000000001</c:v>
                </c:pt>
                <c:pt idx="2295">
                  <c:v>1.0688</c:v>
                </c:pt>
                <c:pt idx="2296">
                  <c:v>0.36900000000000038</c:v>
                </c:pt>
                <c:pt idx="2297">
                  <c:v>0.35850000000000032</c:v>
                </c:pt>
                <c:pt idx="2298">
                  <c:v>0.33710000000000157</c:v>
                </c:pt>
                <c:pt idx="2299">
                  <c:v>0.28690000000000032</c:v>
                </c:pt>
                <c:pt idx="2300">
                  <c:v>0.36960000000000032</c:v>
                </c:pt>
                <c:pt idx="2301">
                  <c:v>0.35170000000000001</c:v>
                </c:pt>
                <c:pt idx="2302">
                  <c:v>0.34060000000000151</c:v>
                </c:pt>
                <c:pt idx="2303">
                  <c:v>0.73370000000000313</c:v>
                </c:pt>
                <c:pt idx="2304">
                  <c:v>0.44190000000000168</c:v>
                </c:pt>
                <c:pt idx="2305">
                  <c:v>0.39660000000000156</c:v>
                </c:pt>
                <c:pt idx="2306">
                  <c:v>0.51900000000000002</c:v>
                </c:pt>
                <c:pt idx="2307">
                  <c:v>2.0897000000000001</c:v>
                </c:pt>
                <c:pt idx="2308">
                  <c:v>1.4019999999999875</c:v>
                </c:pt>
                <c:pt idx="2309">
                  <c:v>2.5274999999999999</c:v>
                </c:pt>
                <c:pt idx="2310">
                  <c:v>4.2076000000000002</c:v>
                </c:pt>
                <c:pt idx="2311">
                  <c:v>1.1611</c:v>
                </c:pt>
                <c:pt idx="2312">
                  <c:v>0.33610000000000156</c:v>
                </c:pt>
                <c:pt idx="2313">
                  <c:v>0.33590000000000203</c:v>
                </c:pt>
                <c:pt idx="2314">
                  <c:v>0.29700000000000032</c:v>
                </c:pt>
                <c:pt idx="2315">
                  <c:v>0.23810000000000001</c:v>
                </c:pt>
                <c:pt idx="2316">
                  <c:v>0.34990000000000243</c:v>
                </c:pt>
                <c:pt idx="2317">
                  <c:v>0.29330000000000156</c:v>
                </c:pt>
                <c:pt idx="2318">
                  <c:v>0.25829999999999997</c:v>
                </c:pt>
                <c:pt idx="2319">
                  <c:v>0.39090000000000191</c:v>
                </c:pt>
                <c:pt idx="2320">
                  <c:v>0.39250000000000185</c:v>
                </c:pt>
                <c:pt idx="2321">
                  <c:v>0.42320000000000002</c:v>
                </c:pt>
                <c:pt idx="2322">
                  <c:v>0.42490000000000139</c:v>
                </c:pt>
                <c:pt idx="2323">
                  <c:v>0.41260000000000002</c:v>
                </c:pt>
                <c:pt idx="2324">
                  <c:v>1.3131999999999937</c:v>
                </c:pt>
                <c:pt idx="2325">
                  <c:v>3.5153999999999987</c:v>
                </c:pt>
                <c:pt idx="2326">
                  <c:v>2.3109999999999977</c:v>
                </c:pt>
                <c:pt idx="2327">
                  <c:v>1.8355999999999937</c:v>
                </c:pt>
                <c:pt idx="2328">
                  <c:v>2.1573000000000002</c:v>
                </c:pt>
                <c:pt idx="2329">
                  <c:v>2.7746</c:v>
                </c:pt>
                <c:pt idx="2330">
                  <c:v>5.9239999999999995</c:v>
                </c:pt>
                <c:pt idx="2331">
                  <c:v>2.7155999999999998</c:v>
                </c:pt>
                <c:pt idx="2332">
                  <c:v>0.50990000000000002</c:v>
                </c:pt>
                <c:pt idx="2333">
                  <c:v>0.27640000000000031</c:v>
                </c:pt>
                <c:pt idx="2334">
                  <c:v>0.29880000000000156</c:v>
                </c:pt>
                <c:pt idx="2335">
                  <c:v>0.31490000000000157</c:v>
                </c:pt>
                <c:pt idx="2336">
                  <c:v>0.34340000000000243</c:v>
                </c:pt>
                <c:pt idx="2337">
                  <c:v>0.33480000000000243</c:v>
                </c:pt>
                <c:pt idx="2338">
                  <c:v>0.5212</c:v>
                </c:pt>
                <c:pt idx="2339">
                  <c:v>0.35440000000000038</c:v>
                </c:pt>
                <c:pt idx="2340">
                  <c:v>0.37130000000000185</c:v>
                </c:pt>
                <c:pt idx="2341">
                  <c:v>0.41030000000000139</c:v>
                </c:pt>
                <c:pt idx="2342">
                  <c:v>0.4052</c:v>
                </c:pt>
                <c:pt idx="2343">
                  <c:v>0.55480000000000063</c:v>
                </c:pt>
                <c:pt idx="2344">
                  <c:v>2.6233000000000111</c:v>
                </c:pt>
                <c:pt idx="2345">
                  <c:v>2.8811</c:v>
                </c:pt>
                <c:pt idx="2346">
                  <c:v>2.8479999999999999</c:v>
                </c:pt>
                <c:pt idx="2347">
                  <c:v>0.37560000000000032</c:v>
                </c:pt>
                <c:pt idx="2348">
                  <c:v>0.26640000000000008</c:v>
                </c:pt>
                <c:pt idx="2349">
                  <c:v>0.30810000000000032</c:v>
                </c:pt>
                <c:pt idx="2350">
                  <c:v>0.30730000000000185</c:v>
                </c:pt>
                <c:pt idx="2351">
                  <c:v>0.25800000000000001</c:v>
                </c:pt>
                <c:pt idx="2352">
                  <c:v>0.30980000000000185</c:v>
                </c:pt>
                <c:pt idx="2353">
                  <c:v>0.39310000000000156</c:v>
                </c:pt>
                <c:pt idx="2354">
                  <c:v>0.35890000000000088</c:v>
                </c:pt>
                <c:pt idx="2355">
                  <c:v>0.37840000000000162</c:v>
                </c:pt>
                <c:pt idx="2356">
                  <c:v>0.37760000000000032</c:v>
                </c:pt>
                <c:pt idx="2357">
                  <c:v>0.37860000000000038</c:v>
                </c:pt>
                <c:pt idx="2358">
                  <c:v>0.37020000000000008</c:v>
                </c:pt>
                <c:pt idx="2359">
                  <c:v>0.36450000000000032</c:v>
                </c:pt>
                <c:pt idx="2360">
                  <c:v>0.35410000000000008</c:v>
                </c:pt>
                <c:pt idx="2361">
                  <c:v>1.3727</c:v>
                </c:pt>
                <c:pt idx="2362">
                  <c:v>1.3087</c:v>
                </c:pt>
                <c:pt idx="2363">
                  <c:v>1.5475999999999932</c:v>
                </c:pt>
                <c:pt idx="2364">
                  <c:v>4.2305000000000001</c:v>
                </c:pt>
                <c:pt idx="2365">
                  <c:v>3.0169999999999977</c:v>
                </c:pt>
                <c:pt idx="2366">
                  <c:v>3.0405000000000002</c:v>
                </c:pt>
                <c:pt idx="2367">
                  <c:v>5.0833000000000004</c:v>
                </c:pt>
                <c:pt idx="2368">
                  <c:v>6.1612</c:v>
                </c:pt>
                <c:pt idx="2369">
                  <c:v>4.5922999999999998</c:v>
                </c:pt>
                <c:pt idx="2370">
                  <c:v>3.5501</c:v>
                </c:pt>
                <c:pt idx="2371">
                  <c:v>1.8573999999999944</c:v>
                </c:pt>
                <c:pt idx="2372">
                  <c:v>1.3046</c:v>
                </c:pt>
                <c:pt idx="2373">
                  <c:v>1.2197999999999904</c:v>
                </c:pt>
                <c:pt idx="2374">
                  <c:v>1.248</c:v>
                </c:pt>
                <c:pt idx="2375">
                  <c:v>1.2846</c:v>
                </c:pt>
                <c:pt idx="2376">
                  <c:v>1.593</c:v>
                </c:pt>
                <c:pt idx="2377">
                  <c:v>1.613</c:v>
                </c:pt>
                <c:pt idx="2378">
                  <c:v>1.6216999999999937</c:v>
                </c:pt>
                <c:pt idx="2379">
                  <c:v>1.4722</c:v>
                </c:pt>
                <c:pt idx="2380">
                  <c:v>1.6746000000000001</c:v>
                </c:pt>
                <c:pt idx="2381">
                  <c:v>1.7048999999999999</c:v>
                </c:pt>
                <c:pt idx="2382">
                  <c:v>1.2588999999999937</c:v>
                </c:pt>
                <c:pt idx="2383">
                  <c:v>1.2029999999999932</c:v>
                </c:pt>
                <c:pt idx="2384">
                  <c:v>1.1698999999999944</c:v>
                </c:pt>
                <c:pt idx="2385">
                  <c:v>1.1791</c:v>
                </c:pt>
                <c:pt idx="2386">
                  <c:v>1.3451</c:v>
                </c:pt>
                <c:pt idx="2387">
                  <c:v>1.7555999999999998</c:v>
                </c:pt>
                <c:pt idx="2388">
                  <c:v>1.9806999999999941</c:v>
                </c:pt>
                <c:pt idx="2389">
                  <c:v>1.9742000000000002</c:v>
                </c:pt>
                <c:pt idx="2390">
                  <c:v>1.9473999999999922</c:v>
                </c:pt>
                <c:pt idx="2391">
                  <c:v>1.4558999999999898</c:v>
                </c:pt>
                <c:pt idx="2392">
                  <c:v>1.435099999999992</c:v>
                </c:pt>
                <c:pt idx="2393">
                  <c:v>1.3903000000000001</c:v>
                </c:pt>
                <c:pt idx="2394">
                  <c:v>1.3093999999999937</c:v>
                </c:pt>
                <c:pt idx="2395">
                  <c:v>1.2181999999999944</c:v>
                </c:pt>
                <c:pt idx="2396">
                  <c:v>1.3501000000000001</c:v>
                </c:pt>
                <c:pt idx="2397">
                  <c:v>1.2966</c:v>
                </c:pt>
                <c:pt idx="2398">
                  <c:v>1.2725</c:v>
                </c:pt>
                <c:pt idx="2399">
                  <c:v>1.2347999999999937</c:v>
                </c:pt>
                <c:pt idx="2400">
                  <c:v>1.1956</c:v>
                </c:pt>
                <c:pt idx="2401">
                  <c:v>1.2109999999999932</c:v>
                </c:pt>
                <c:pt idx="2402">
                  <c:v>0.90359999999999996</c:v>
                </c:pt>
                <c:pt idx="2403">
                  <c:v>0.83730000000000004</c:v>
                </c:pt>
                <c:pt idx="2404">
                  <c:v>0.64059999999999995</c:v>
                </c:pt>
                <c:pt idx="2405">
                  <c:v>0.59660000000000302</c:v>
                </c:pt>
                <c:pt idx="2406">
                  <c:v>0.57620000000000005</c:v>
                </c:pt>
                <c:pt idx="2407">
                  <c:v>0.60090000000000265</c:v>
                </c:pt>
                <c:pt idx="2408">
                  <c:v>0.69670000000000498</c:v>
                </c:pt>
                <c:pt idx="2409">
                  <c:v>1.4714999999999918</c:v>
                </c:pt>
                <c:pt idx="2410">
                  <c:v>2.8393999999999977</c:v>
                </c:pt>
                <c:pt idx="2411">
                  <c:v>3.2951999999999999</c:v>
                </c:pt>
                <c:pt idx="2412">
                  <c:v>4.7595999999999998</c:v>
                </c:pt>
                <c:pt idx="2413">
                  <c:v>5.1300999999999997</c:v>
                </c:pt>
                <c:pt idx="2414">
                  <c:v>5.1829999999999945</c:v>
                </c:pt>
                <c:pt idx="2415">
                  <c:v>4.8469999999999995</c:v>
                </c:pt>
                <c:pt idx="2416">
                  <c:v>2.8498999999999977</c:v>
                </c:pt>
                <c:pt idx="2417">
                  <c:v>1.3996999999999944</c:v>
                </c:pt>
                <c:pt idx="2418">
                  <c:v>0.74880000000000313</c:v>
                </c:pt>
                <c:pt idx="2419">
                  <c:v>0.45029999999999998</c:v>
                </c:pt>
                <c:pt idx="2420">
                  <c:v>0.43890000000000157</c:v>
                </c:pt>
                <c:pt idx="2421">
                  <c:v>0.41240000000000032</c:v>
                </c:pt>
                <c:pt idx="2422">
                  <c:v>0.40530000000000038</c:v>
                </c:pt>
                <c:pt idx="2423">
                  <c:v>0.4027</c:v>
                </c:pt>
                <c:pt idx="2424">
                  <c:v>0.35180000000000139</c:v>
                </c:pt>
                <c:pt idx="2425">
                  <c:v>0.45470000000000005</c:v>
                </c:pt>
                <c:pt idx="2426">
                  <c:v>1.0382</c:v>
                </c:pt>
                <c:pt idx="2427">
                  <c:v>2.9249000000000001</c:v>
                </c:pt>
                <c:pt idx="2428">
                  <c:v>0.93570000000000064</c:v>
                </c:pt>
                <c:pt idx="2429">
                  <c:v>1.1927000000000001</c:v>
                </c:pt>
                <c:pt idx="2430">
                  <c:v>1.9112999999999909</c:v>
                </c:pt>
                <c:pt idx="2431">
                  <c:v>0.77910000000000013</c:v>
                </c:pt>
                <c:pt idx="2432">
                  <c:v>0.78559999999999997</c:v>
                </c:pt>
                <c:pt idx="2433">
                  <c:v>0.91120000000000001</c:v>
                </c:pt>
                <c:pt idx="2434">
                  <c:v>0.84880000000000277</c:v>
                </c:pt>
                <c:pt idx="2435">
                  <c:v>0.76759999999999995</c:v>
                </c:pt>
                <c:pt idx="2436">
                  <c:v>0.48420000000000002</c:v>
                </c:pt>
                <c:pt idx="2437">
                  <c:v>3.0315999999999987</c:v>
                </c:pt>
                <c:pt idx="2438">
                  <c:v>5.5731000000000002</c:v>
                </c:pt>
                <c:pt idx="2439">
                  <c:v>5.8347999999999995</c:v>
                </c:pt>
                <c:pt idx="2440">
                  <c:v>3.7686999999999999</c:v>
                </c:pt>
                <c:pt idx="2441">
                  <c:v>2.0968999999999967</c:v>
                </c:pt>
                <c:pt idx="2442">
                  <c:v>1.4727999999999939</c:v>
                </c:pt>
                <c:pt idx="2443">
                  <c:v>1.7269999999999999</c:v>
                </c:pt>
                <c:pt idx="2444">
                  <c:v>1.248</c:v>
                </c:pt>
                <c:pt idx="2445">
                  <c:v>1.3117999999999932</c:v>
                </c:pt>
                <c:pt idx="2446">
                  <c:v>0.56720000000000004</c:v>
                </c:pt>
                <c:pt idx="2447">
                  <c:v>0.57150000000000001</c:v>
                </c:pt>
                <c:pt idx="2448">
                  <c:v>0.70330000000000004</c:v>
                </c:pt>
                <c:pt idx="2449">
                  <c:v>0.68440000000000301</c:v>
                </c:pt>
                <c:pt idx="2450">
                  <c:v>0.69530000000000336</c:v>
                </c:pt>
                <c:pt idx="2451">
                  <c:v>0.61630000000000063</c:v>
                </c:pt>
                <c:pt idx="2452">
                  <c:v>0.71210000000000062</c:v>
                </c:pt>
                <c:pt idx="2453">
                  <c:v>0.65100000000000335</c:v>
                </c:pt>
                <c:pt idx="2454">
                  <c:v>0.62380000000000313</c:v>
                </c:pt>
                <c:pt idx="2455">
                  <c:v>0.39820000000000139</c:v>
                </c:pt>
                <c:pt idx="2456">
                  <c:v>0.30120000000000002</c:v>
                </c:pt>
                <c:pt idx="2457">
                  <c:v>0.22600000000000081</c:v>
                </c:pt>
                <c:pt idx="2458">
                  <c:v>0.37540000000000157</c:v>
                </c:pt>
                <c:pt idx="2459">
                  <c:v>0.32530000000000203</c:v>
                </c:pt>
                <c:pt idx="2460">
                  <c:v>0.35560000000000008</c:v>
                </c:pt>
                <c:pt idx="2461">
                  <c:v>0.37080000000000185</c:v>
                </c:pt>
                <c:pt idx="2462">
                  <c:v>0.36920000000000008</c:v>
                </c:pt>
                <c:pt idx="2463">
                  <c:v>0.36150000000000032</c:v>
                </c:pt>
                <c:pt idx="2464">
                  <c:v>0.37290000000000156</c:v>
                </c:pt>
                <c:pt idx="2465">
                  <c:v>0.37240000000000156</c:v>
                </c:pt>
                <c:pt idx="2466">
                  <c:v>0.36020000000000002</c:v>
                </c:pt>
                <c:pt idx="2467">
                  <c:v>0.36150000000000032</c:v>
                </c:pt>
                <c:pt idx="2468">
                  <c:v>0.36110000000000031</c:v>
                </c:pt>
                <c:pt idx="2469">
                  <c:v>0.35920000000000002</c:v>
                </c:pt>
                <c:pt idx="2470">
                  <c:v>0.36390000000000139</c:v>
                </c:pt>
                <c:pt idx="2471">
                  <c:v>0.36430000000000157</c:v>
                </c:pt>
                <c:pt idx="2472">
                  <c:v>0.36350000000000032</c:v>
                </c:pt>
                <c:pt idx="2473">
                  <c:v>0.36120000000000002</c:v>
                </c:pt>
                <c:pt idx="2474">
                  <c:v>0.36290000000000139</c:v>
                </c:pt>
                <c:pt idx="2475">
                  <c:v>0.35880000000000156</c:v>
                </c:pt>
                <c:pt idx="2476">
                  <c:v>0.36030000000000156</c:v>
                </c:pt>
                <c:pt idx="2477">
                  <c:v>0.35820000000000002</c:v>
                </c:pt>
                <c:pt idx="2478">
                  <c:v>0.35900000000000032</c:v>
                </c:pt>
                <c:pt idx="2479">
                  <c:v>0.35810000000000008</c:v>
                </c:pt>
                <c:pt idx="2480">
                  <c:v>0.35770000000000002</c:v>
                </c:pt>
                <c:pt idx="2481">
                  <c:v>0.35810000000000008</c:v>
                </c:pt>
                <c:pt idx="2482">
                  <c:v>0.35900000000000032</c:v>
                </c:pt>
                <c:pt idx="2483">
                  <c:v>0.35700000000000032</c:v>
                </c:pt>
                <c:pt idx="2484">
                  <c:v>0.36010000000000031</c:v>
                </c:pt>
                <c:pt idx="2485">
                  <c:v>0.35710000000000008</c:v>
                </c:pt>
                <c:pt idx="2486">
                  <c:v>0.35750000000000032</c:v>
                </c:pt>
                <c:pt idx="2487">
                  <c:v>0.35330000000000139</c:v>
                </c:pt>
                <c:pt idx="2488">
                  <c:v>0.35210000000000002</c:v>
                </c:pt>
                <c:pt idx="2489">
                  <c:v>0.35680000000000156</c:v>
                </c:pt>
                <c:pt idx="2490">
                  <c:v>0.35490000000000038</c:v>
                </c:pt>
                <c:pt idx="2491">
                  <c:v>0.35540000000000038</c:v>
                </c:pt>
                <c:pt idx="2492">
                  <c:v>0.35730000000000156</c:v>
                </c:pt>
                <c:pt idx="2493">
                  <c:v>0.35570000000000002</c:v>
                </c:pt>
                <c:pt idx="2494">
                  <c:v>0.35440000000000038</c:v>
                </c:pt>
                <c:pt idx="2495">
                  <c:v>0.35480000000000156</c:v>
                </c:pt>
                <c:pt idx="2496">
                  <c:v>0.34780000000000272</c:v>
                </c:pt>
                <c:pt idx="2497">
                  <c:v>0.35070000000000001</c:v>
                </c:pt>
                <c:pt idx="2498">
                  <c:v>0.34560000000000174</c:v>
                </c:pt>
                <c:pt idx="2499">
                  <c:v>0.34590000000000243</c:v>
                </c:pt>
                <c:pt idx="2500">
                  <c:v>0.34780000000000272</c:v>
                </c:pt>
                <c:pt idx="2501">
                  <c:v>0.34740000000000243</c:v>
                </c:pt>
                <c:pt idx="2502">
                  <c:v>0.34820000000000151</c:v>
                </c:pt>
                <c:pt idx="2503">
                  <c:v>0.34550000000000203</c:v>
                </c:pt>
                <c:pt idx="2504">
                  <c:v>0.34510000000000174</c:v>
                </c:pt>
                <c:pt idx="2505">
                  <c:v>0.34680000000000255</c:v>
                </c:pt>
                <c:pt idx="2506">
                  <c:v>0.34870000000000151</c:v>
                </c:pt>
                <c:pt idx="2507">
                  <c:v>0.34790000000000243</c:v>
                </c:pt>
                <c:pt idx="2508">
                  <c:v>0.34630000000000255</c:v>
                </c:pt>
                <c:pt idx="2509">
                  <c:v>0.34670000000000151</c:v>
                </c:pt>
                <c:pt idx="2510">
                  <c:v>0.34660000000000174</c:v>
                </c:pt>
                <c:pt idx="2511">
                  <c:v>0.34710000000000174</c:v>
                </c:pt>
                <c:pt idx="2512">
                  <c:v>0.34680000000000255</c:v>
                </c:pt>
                <c:pt idx="2513">
                  <c:v>0.34680000000000255</c:v>
                </c:pt>
                <c:pt idx="2514">
                  <c:v>0.34640000000000243</c:v>
                </c:pt>
                <c:pt idx="2515">
                  <c:v>0.34630000000000255</c:v>
                </c:pt>
                <c:pt idx="2516">
                  <c:v>0.34820000000000151</c:v>
                </c:pt>
                <c:pt idx="2517">
                  <c:v>0.3538000000000015</c:v>
                </c:pt>
                <c:pt idx="2518">
                  <c:v>0.35100000000000031</c:v>
                </c:pt>
                <c:pt idx="2519">
                  <c:v>0.35050000000000031</c:v>
                </c:pt>
                <c:pt idx="2520">
                  <c:v>0.35130000000000139</c:v>
                </c:pt>
                <c:pt idx="2521">
                  <c:v>0.35270000000000001</c:v>
                </c:pt>
                <c:pt idx="2522">
                  <c:v>0.35200000000000031</c:v>
                </c:pt>
                <c:pt idx="2523">
                  <c:v>0.35520000000000002</c:v>
                </c:pt>
                <c:pt idx="2524">
                  <c:v>0.35160000000000002</c:v>
                </c:pt>
                <c:pt idx="2525">
                  <c:v>0.35230000000000139</c:v>
                </c:pt>
                <c:pt idx="2526">
                  <c:v>0.35370000000000001</c:v>
                </c:pt>
                <c:pt idx="2527">
                  <c:v>0.35180000000000139</c:v>
                </c:pt>
                <c:pt idx="2528">
                  <c:v>0.35300000000000031</c:v>
                </c:pt>
                <c:pt idx="2529">
                  <c:v>0.35070000000000001</c:v>
                </c:pt>
                <c:pt idx="2530">
                  <c:v>0.35270000000000001</c:v>
                </c:pt>
                <c:pt idx="2531">
                  <c:v>0.676400000000003</c:v>
                </c:pt>
                <c:pt idx="2532">
                  <c:v>1.9279999999999891</c:v>
                </c:pt>
                <c:pt idx="2533">
                  <c:v>2.6646000000000001</c:v>
                </c:pt>
                <c:pt idx="2534">
                  <c:v>6.2595999999999998</c:v>
                </c:pt>
                <c:pt idx="2535">
                  <c:v>8.7774000000000001</c:v>
                </c:pt>
                <c:pt idx="2536">
                  <c:v>5.0671999999999855</c:v>
                </c:pt>
                <c:pt idx="2537">
                  <c:v>5.4501999999999997</c:v>
                </c:pt>
                <c:pt idx="2538">
                  <c:v>4.3196000000000003</c:v>
                </c:pt>
                <c:pt idx="2539">
                  <c:v>2.4571999999999998</c:v>
                </c:pt>
                <c:pt idx="2540">
                  <c:v>2.9143999999999997</c:v>
                </c:pt>
                <c:pt idx="2541">
                  <c:v>2.2589000000000001</c:v>
                </c:pt>
                <c:pt idx="2542">
                  <c:v>2.6808000000000001</c:v>
                </c:pt>
                <c:pt idx="2543">
                  <c:v>5.0358000000000001</c:v>
                </c:pt>
                <c:pt idx="2544">
                  <c:v>4.6390000000000002</c:v>
                </c:pt>
                <c:pt idx="2545">
                  <c:v>3.2125999999999997</c:v>
                </c:pt>
                <c:pt idx="2546">
                  <c:v>2.5137</c:v>
                </c:pt>
                <c:pt idx="2547">
                  <c:v>2.5859999999999999</c:v>
                </c:pt>
                <c:pt idx="2548">
                  <c:v>2.4699999999999998</c:v>
                </c:pt>
                <c:pt idx="2549">
                  <c:v>1.8824000000000001</c:v>
                </c:pt>
                <c:pt idx="2550">
                  <c:v>1.5273999999999932</c:v>
                </c:pt>
                <c:pt idx="2551">
                  <c:v>1.4871999999999932</c:v>
                </c:pt>
                <c:pt idx="2552">
                  <c:v>1.4578999999999902</c:v>
                </c:pt>
                <c:pt idx="2553">
                  <c:v>1.2593999999999932</c:v>
                </c:pt>
                <c:pt idx="2554">
                  <c:v>1.0589999999999944</c:v>
                </c:pt>
                <c:pt idx="2555">
                  <c:v>1.3255999999999937</c:v>
                </c:pt>
                <c:pt idx="2556">
                  <c:v>1.7386999999999997</c:v>
                </c:pt>
                <c:pt idx="2557">
                  <c:v>1.7446999999999997</c:v>
                </c:pt>
                <c:pt idx="2558">
                  <c:v>2.0979000000000001</c:v>
                </c:pt>
                <c:pt idx="2559">
                  <c:v>0.75680000000000358</c:v>
                </c:pt>
                <c:pt idx="2560">
                  <c:v>0.73820000000000063</c:v>
                </c:pt>
                <c:pt idx="2561">
                  <c:v>0.72200000000000064</c:v>
                </c:pt>
                <c:pt idx="2562">
                  <c:v>0.70750000000000002</c:v>
                </c:pt>
                <c:pt idx="2563">
                  <c:v>0.694500000000003</c:v>
                </c:pt>
                <c:pt idx="2564">
                  <c:v>0.68020000000000336</c:v>
                </c:pt>
                <c:pt idx="2565">
                  <c:v>0.64400000000000313</c:v>
                </c:pt>
                <c:pt idx="2566">
                  <c:v>0.61470000000000347</c:v>
                </c:pt>
                <c:pt idx="2567">
                  <c:v>0.63330000000000064</c:v>
                </c:pt>
                <c:pt idx="2568">
                  <c:v>0.67870000000000485</c:v>
                </c:pt>
                <c:pt idx="2569">
                  <c:v>0.64159999999999995</c:v>
                </c:pt>
                <c:pt idx="2570">
                  <c:v>0.60090000000000265</c:v>
                </c:pt>
                <c:pt idx="2571">
                  <c:v>0.57010000000000005</c:v>
                </c:pt>
                <c:pt idx="2572">
                  <c:v>0.75920000000000065</c:v>
                </c:pt>
                <c:pt idx="2573">
                  <c:v>0.73629999999999995</c:v>
                </c:pt>
                <c:pt idx="2574">
                  <c:v>0.79390000000000005</c:v>
                </c:pt>
                <c:pt idx="2575">
                  <c:v>2.2378</c:v>
                </c:pt>
                <c:pt idx="2576">
                  <c:v>2.3347999999999987</c:v>
                </c:pt>
                <c:pt idx="2577">
                  <c:v>2.3150999999999882</c:v>
                </c:pt>
                <c:pt idx="2578">
                  <c:v>2.6175000000000002</c:v>
                </c:pt>
                <c:pt idx="2579">
                  <c:v>2.8096999999999968</c:v>
                </c:pt>
                <c:pt idx="2580">
                  <c:v>2.9373999999999998</c:v>
                </c:pt>
                <c:pt idx="2581">
                  <c:v>2.5356999999999967</c:v>
                </c:pt>
                <c:pt idx="2582">
                  <c:v>1.6375</c:v>
                </c:pt>
                <c:pt idx="2583">
                  <c:v>1.5598999999999932</c:v>
                </c:pt>
                <c:pt idx="2584">
                  <c:v>3.1242000000000001</c:v>
                </c:pt>
                <c:pt idx="2585">
                  <c:v>3.1031000000000111</c:v>
                </c:pt>
                <c:pt idx="2586">
                  <c:v>3.1303999999999998</c:v>
                </c:pt>
                <c:pt idx="2587">
                  <c:v>2.2984</c:v>
                </c:pt>
                <c:pt idx="2588">
                  <c:v>4.1169999999999956</c:v>
                </c:pt>
                <c:pt idx="2589">
                  <c:v>4.2660999999999998</c:v>
                </c:pt>
                <c:pt idx="2590">
                  <c:v>3.3151999999999977</c:v>
                </c:pt>
                <c:pt idx="2591">
                  <c:v>0.58400000000000063</c:v>
                </c:pt>
                <c:pt idx="2592">
                  <c:v>0.57080000000000064</c:v>
                </c:pt>
                <c:pt idx="2593">
                  <c:v>0.55770000000000064</c:v>
                </c:pt>
                <c:pt idx="2594">
                  <c:v>0.54479999999999995</c:v>
                </c:pt>
                <c:pt idx="2595">
                  <c:v>0.52969999999999995</c:v>
                </c:pt>
                <c:pt idx="2596">
                  <c:v>0.51729999999999998</c:v>
                </c:pt>
                <c:pt idx="2597">
                  <c:v>0.50790000000000002</c:v>
                </c:pt>
                <c:pt idx="2598">
                  <c:v>0.50070000000000003</c:v>
                </c:pt>
                <c:pt idx="2599">
                  <c:v>0.49280000000000185</c:v>
                </c:pt>
                <c:pt idx="2600">
                  <c:v>0.48490000000000139</c:v>
                </c:pt>
                <c:pt idx="2601">
                  <c:v>0.47410000000000002</c:v>
                </c:pt>
                <c:pt idx="2602">
                  <c:v>0.44960000000000133</c:v>
                </c:pt>
                <c:pt idx="2603">
                  <c:v>0.49520000000000008</c:v>
                </c:pt>
                <c:pt idx="2604">
                  <c:v>0.47890000000000038</c:v>
                </c:pt>
                <c:pt idx="2605">
                  <c:v>0.46860000000000002</c:v>
                </c:pt>
                <c:pt idx="2606">
                  <c:v>0.46440000000000031</c:v>
                </c:pt>
                <c:pt idx="2607">
                  <c:v>0.4602</c:v>
                </c:pt>
                <c:pt idx="2608">
                  <c:v>0.45200000000000001</c:v>
                </c:pt>
                <c:pt idx="2609">
                  <c:v>0.41750000000000032</c:v>
                </c:pt>
                <c:pt idx="2610">
                  <c:v>0.56230000000000002</c:v>
                </c:pt>
                <c:pt idx="2611">
                  <c:v>0.53569999999999995</c:v>
                </c:pt>
                <c:pt idx="2612">
                  <c:v>0.47650000000000031</c:v>
                </c:pt>
                <c:pt idx="2613">
                  <c:v>0.39970000000000139</c:v>
                </c:pt>
                <c:pt idx="2614">
                  <c:v>0.36070000000000002</c:v>
                </c:pt>
                <c:pt idx="2615">
                  <c:v>0.31330000000000185</c:v>
                </c:pt>
                <c:pt idx="2616">
                  <c:v>0.32840000000000191</c:v>
                </c:pt>
                <c:pt idx="2617">
                  <c:v>0.39020000000000032</c:v>
                </c:pt>
                <c:pt idx="2618">
                  <c:v>0.36790000000000156</c:v>
                </c:pt>
                <c:pt idx="2619">
                  <c:v>0.38530000000000203</c:v>
                </c:pt>
                <c:pt idx="2620">
                  <c:v>0.4037</c:v>
                </c:pt>
                <c:pt idx="2621">
                  <c:v>0.40720000000000001</c:v>
                </c:pt>
                <c:pt idx="2622">
                  <c:v>0.41320000000000001</c:v>
                </c:pt>
                <c:pt idx="2623">
                  <c:v>0.41400000000000031</c:v>
                </c:pt>
                <c:pt idx="2624">
                  <c:v>0.40490000000000032</c:v>
                </c:pt>
                <c:pt idx="2625">
                  <c:v>0.38760000000000139</c:v>
                </c:pt>
                <c:pt idx="2626">
                  <c:v>0.37420000000000031</c:v>
                </c:pt>
                <c:pt idx="2627">
                  <c:v>0.35460000000000008</c:v>
                </c:pt>
                <c:pt idx="2628">
                  <c:v>0.35290000000000032</c:v>
                </c:pt>
                <c:pt idx="2629">
                  <c:v>0.3538000000000015</c:v>
                </c:pt>
                <c:pt idx="2630">
                  <c:v>0.35680000000000156</c:v>
                </c:pt>
                <c:pt idx="2631">
                  <c:v>0.35680000000000156</c:v>
                </c:pt>
                <c:pt idx="2632">
                  <c:v>0.35890000000000088</c:v>
                </c:pt>
                <c:pt idx="2633">
                  <c:v>0.35890000000000088</c:v>
                </c:pt>
                <c:pt idx="2634">
                  <c:v>0.35720000000000002</c:v>
                </c:pt>
                <c:pt idx="2635">
                  <c:v>0.35760000000000008</c:v>
                </c:pt>
                <c:pt idx="2636">
                  <c:v>0.35940000000000139</c:v>
                </c:pt>
                <c:pt idx="2637">
                  <c:v>0.36270000000000002</c:v>
                </c:pt>
                <c:pt idx="2638">
                  <c:v>0.36160000000000031</c:v>
                </c:pt>
                <c:pt idx="2639">
                  <c:v>0.36310000000000031</c:v>
                </c:pt>
                <c:pt idx="2640">
                  <c:v>0.36160000000000031</c:v>
                </c:pt>
                <c:pt idx="2641">
                  <c:v>0.36010000000000031</c:v>
                </c:pt>
                <c:pt idx="2642">
                  <c:v>0.36230000000000157</c:v>
                </c:pt>
                <c:pt idx="2643">
                  <c:v>0.36030000000000156</c:v>
                </c:pt>
                <c:pt idx="2644">
                  <c:v>0.35840000000000038</c:v>
                </c:pt>
                <c:pt idx="2645">
                  <c:v>0.36330000000000157</c:v>
                </c:pt>
                <c:pt idx="2646">
                  <c:v>0.35960000000000031</c:v>
                </c:pt>
                <c:pt idx="2647">
                  <c:v>0.35920000000000002</c:v>
                </c:pt>
                <c:pt idx="2648">
                  <c:v>0.36240000000000139</c:v>
                </c:pt>
                <c:pt idx="2649">
                  <c:v>0.35990000000000139</c:v>
                </c:pt>
                <c:pt idx="2650">
                  <c:v>0.36060000000000031</c:v>
                </c:pt>
                <c:pt idx="2651">
                  <c:v>0.35990000000000139</c:v>
                </c:pt>
                <c:pt idx="2652">
                  <c:v>0.35850000000000032</c:v>
                </c:pt>
                <c:pt idx="2653">
                  <c:v>0.35290000000000032</c:v>
                </c:pt>
                <c:pt idx="2654">
                  <c:v>0.35120000000000001</c:v>
                </c:pt>
                <c:pt idx="2655">
                  <c:v>0.34820000000000151</c:v>
                </c:pt>
                <c:pt idx="2656">
                  <c:v>0.34820000000000151</c:v>
                </c:pt>
                <c:pt idx="2657">
                  <c:v>0.35070000000000001</c:v>
                </c:pt>
                <c:pt idx="2658">
                  <c:v>0.35440000000000038</c:v>
                </c:pt>
                <c:pt idx="2659">
                  <c:v>0.35440000000000038</c:v>
                </c:pt>
                <c:pt idx="2660">
                  <c:v>0.35420000000000001</c:v>
                </c:pt>
                <c:pt idx="2661">
                  <c:v>0.35340000000000032</c:v>
                </c:pt>
                <c:pt idx="2662">
                  <c:v>0.35000000000000031</c:v>
                </c:pt>
                <c:pt idx="2663">
                  <c:v>0.35200000000000031</c:v>
                </c:pt>
                <c:pt idx="2664">
                  <c:v>0.35400000000000031</c:v>
                </c:pt>
                <c:pt idx="2665">
                  <c:v>0.35270000000000001</c:v>
                </c:pt>
                <c:pt idx="2666">
                  <c:v>0.35170000000000001</c:v>
                </c:pt>
                <c:pt idx="2667">
                  <c:v>0.35220000000000001</c:v>
                </c:pt>
                <c:pt idx="2668">
                  <c:v>0.35140000000000032</c:v>
                </c:pt>
                <c:pt idx="2669">
                  <c:v>0.34850000000000203</c:v>
                </c:pt>
                <c:pt idx="2670">
                  <c:v>0.35420000000000001</c:v>
                </c:pt>
                <c:pt idx="2671">
                  <c:v>0.35410000000000008</c:v>
                </c:pt>
                <c:pt idx="2672">
                  <c:v>0.35080000000000139</c:v>
                </c:pt>
                <c:pt idx="2673">
                  <c:v>0.35280000000000139</c:v>
                </c:pt>
                <c:pt idx="2674">
                  <c:v>0.35400000000000031</c:v>
                </c:pt>
                <c:pt idx="2675">
                  <c:v>0.35440000000000038</c:v>
                </c:pt>
                <c:pt idx="2676">
                  <c:v>0.35350000000000031</c:v>
                </c:pt>
                <c:pt idx="2677">
                  <c:v>0.35350000000000031</c:v>
                </c:pt>
                <c:pt idx="2678">
                  <c:v>0.35130000000000139</c:v>
                </c:pt>
                <c:pt idx="2679">
                  <c:v>0.35240000000000032</c:v>
                </c:pt>
                <c:pt idx="2680">
                  <c:v>0.35240000000000032</c:v>
                </c:pt>
                <c:pt idx="2681">
                  <c:v>0.35200000000000031</c:v>
                </c:pt>
                <c:pt idx="2682">
                  <c:v>0.35310000000000002</c:v>
                </c:pt>
                <c:pt idx="2683">
                  <c:v>0.35880000000000156</c:v>
                </c:pt>
                <c:pt idx="2684">
                  <c:v>1.2363</c:v>
                </c:pt>
                <c:pt idx="2685">
                  <c:v>0.52729999999999999</c:v>
                </c:pt>
                <c:pt idx="2686">
                  <c:v>0.502</c:v>
                </c:pt>
                <c:pt idx="2687">
                  <c:v>2.4030999999999998</c:v>
                </c:pt>
                <c:pt idx="2688">
                  <c:v>2.8079999999999998</c:v>
                </c:pt>
                <c:pt idx="2689">
                  <c:v>2.6211000000000002</c:v>
                </c:pt>
                <c:pt idx="2690">
                  <c:v>4.8292000000000002</c:v>
                </c:pt>
                <c:pt idx="2691">
                  <c:v>5.7855999999999996</c:v>
                </c:pt>
                <c:pt idx="2692">
                  <c:v>6.3604999999999965</c:v>
                </c:pt>
                <c:pt idx="2693">
                  <c:v>7.1196999999999999</c:v>
                </c:pt>
                <c:pt idx="2694">
                  <c:v>3.7911999999999999</c:v>
                </c:pt>
                <c:pt idx="2695">
                  <c:v>4.2662000000000004</c:v>
                </c:pt>
                <c:pt idx="2696">
                  <c:v>3.0735999999999999</c:v>
                </c:pt>
                <c:pt idx="2697">
                  <c:v>2.3133999999999997</c:v>
                </c:pt>
                <c:pt idx="2698">
                  <c:v>1.4220999999999937</c:v>
                </c:pt>
                <c:pt idx="2699">
                  <c:v>1.2984</c:v>
                </c:pt>
                <c:pt idx="2700">
                  <c:v>1.4115999999999895</c:v>
                </c:pt>
                <c:pt idx="2701">
                  <c:v>2.1631000000000129</c:v>
                </c:pt>
                <c:pt idx="2702">
                  <c:v>2.1223000000000001</c:v>
                </c:pt>
                <c:pt idx="2703">
                  <c:v>1.855</c:v>
                </c:pt>
                <c:pt idx="2704">
                  <c:v>1.2411999999999932</c:v>
                </c:pt>
                <c:pt idx="2705">
                  <c:v>1.3592</c:v>
                </c:pt>
                <c:pt idx="2706">
                  <c:v>0.83180000000000065</c:v>
                </c:pt>
                <c:pt idx="2707">
                  <c:v>0.81759999999999999</c:v>
                </c:pt>
                <c:pt idx="2708">
                  <c:v>0.54770000000000063</c:v>
                </c:pt>
                <c:pt idx="2709">
                  <c:v>1.5485</c:v>
                </c:pt>
                <c:pt idx="2710">
                  <c:v>1.9791999999999934</c:v>
                </c:pt>
                <c:pt idx="2711">
                  <c:v>0.88210000000000266</c:v>
                </c:pt>
                <c:pt idx="2712">
                  <c:v>1.0978999999999932</c:v>
                </c:pt>
                <c:pt idx="2713">
                  <c:v>1.224</c:v>
                </c:pt>
                <c:pt idx="2714">
                  <c:v>1.2081</c:v>
                </c:pt>
                <c:pt idx="2715">
                  <c:v>1.1484000000000001</c:v>
                </c:pt>
                <c:pt idx="2716">
                  <c:v>1.1185</c:v>
                </c:pt>
                <c:pt idx="2717">
                  <c:v>1.0883</c:v>
                </c:pt>
                <c:pt idx="2718">
                  <c:v>1.151</c:v>
                </c:pt>
                <c:pt idx="2719">
                  <c:v>0.70670000000000277</c:v>
                </c:pt>
                <c:pt idx="2720">
                  <c:v>1.012</c:v>
                </c:pt>
                <c:pt idx="2721">
                  <c:v>1.3084</c:v>
                </c:pt>
                <c:pt idx="2722">
                  <c:v>1.258</c:v>
                </c:pt>
                <c:pt idx="2723">
                  <c:v>0.86339999999999995</c:v>
                </c:pt>
                <c:pt idx="2724">
                  <c:v>0.74500000000000277</c:v>
                </c:pt>
                <c:pt idx="2725">
                  <c:v>0.84330000000000005</c:v>
                </c:pt>
                <c:pt idx="2726">
                  <c:v>0.66960000000000486</c:v>
                </c:pt>
                <c:pt idx="2727">
                  <c:v>0.52190000000000003</c:v>
                </c:pt>
                <c:pt idx="2728">
                  <c:v>0.50580000000000003</c:v>
                </c:pt>
                <c:pt idx="2729">
                  <c:v>0.67730000000000312</c:v>
                </c:pt>
                <c:pt idx="2730">
                  <c:v>0.68220000000000336</c:v>
                </c:pt>
                <c:pt idx="2731">
                  <c:v>0.77570000000000061</c:v>
                </c:pt>
                <c:pt idx="2732">
                  <c:v>1.4291999999999918</c:v>
                </c:pt>
                <c:pt idx="2733">
                  <c:v>1.776100000000006</c:v>
                </c:pt>
                <c:pt idx="2734">
                  <c:v>1.7189999999999999</c:v>
                </c:pt>
                <c:pt idx="2735">
                  <c:v>1.6875</c:v>
                </c:pt>
                <c:pt idx="2736">
                  <c:v>1.6476</c:v>
                </c:pt>
                <c:pt idx="2737">
                  <c:v>1.6008</c:v>
                </c:pt>
                <c:pt idx="2738">
                  <c:v>0.94299999999999995</c:v>
                </c:pt>
                <c:pt idx="2739">
                  <c:v>0.67350000000000065</c:v>
                </c:pt>
                <c:pt idx="2740">
                  <c:v>0.67460000000000486</c:v>
                </c:pt>
                <c:pt idx="2741">
                  <c:v>0.65750000000000064</c:v>
                </c:pt>
                <c:pt idx="2742">
                  <c:v>0.72470000000000312</c:v>
                </c:pt>
                <c:pt idx="2743">
                  <c:v>0.65240000000000065</c:v>
                </c:pt>
                <c:pt idx="2744">
                  <c:v>0.69830000000000336</c:v>
                </c:pt>
                <c:pt idx="2745">
                  <c:v>0.7446000000000037</c:v>
                </c:pt>
                <c:pt idx="2746">
                  <c:v>0.72060000000000313</c:v>
                </c:pt>
                <c:pt idx="2747">
                  <c:v>0.76420000000000265</c:v>
                </c:pt>
                <c:pt idx="2748">
                  <c:v>2.7911999999999999</c:v>
                </c:pt>
                <c:pt idx="2749">
                  <c:v>2.7507999999999999</c:v>
                </c:pt>
                <c:pt idx="2750">
                  <c:v>2.7395</c:v>
                </c:pt>
                <c:pt idx="2751">
                  <c:v>2.6981999999999999</c:v>
                </c:pt>
                <c:pt idx="2752">
                  <c:v>2.2456</c:v>
                </c:pt>
                <c:pt idx="2753">
                  <c:v>2.1526999999999967</c:v>
                </c:pt>
                <c:pt idx="2754">
                  <c:v>2.0076999999999998</c:v>
                </c:pt>
                <c:pt idx="2755">
                  <c:v>1.7164999999999997</c:v>
                </c:pt>
                <c:pt idx="2756">
                  <c:v>1.6292</c:v>
                </c:pt>
                <c:pt idx="2757">
                  <c:v>1.5771999999999944</c:v>
                </c:pt>
                <c:pt idx="2758">
                  <c:v>1.9143999999999937</c:v>
                </c:pt>
                <c:pt idx="2759">
                  <c:v>3.8427999999999987</c:v>
                </c:pt>
                <c:pt idx="2760">
                  <c:v>2.9693999999999998</c:v>
                </c:pt>
                <c:pt idx="2761">
                  <c:v>2.0189999999999997</c:v>
                </c:pt>
                <c:pt idx="2762">
                  <c:v>1.4415999999999904</c:v>
                </c:pt>
                <c:pt idx="2763">
                  <c:v>1.3804000000000001</c:v>
                </c:pt>
                <c:pt idx="2764">
                  <c:v>1.3085</c:v>
                </c:pt>
                <c:pt idx="2765">
                  <c:v>1.2488999999999937</c:v>
                </c:pt>
                <c:pt idx="2766">
                  <c:v>1.7320000000000058</c:v>
                </c:pt>
                <c:pt idx="2767">
                  <c:v>2.0939999999999999</c:v>
                </c:pt>
                <c:pt idx="2768">
                  <c:v>2.0297999999999998</c:v>
                </c:pt>
                <c:pt idx="2769">
                  <c:v>1.9211999999999922</c:v>
                </c:pt>
                <c:pt idx="2770">
                  <c:v>1.9188999999999925</c:v>
                </c:pt>
                <c:pt idx="2771">
                  <c:v>1.8633999999999944</c:v>
                </c:pt>
                <c:pt idx="2772">
                  <c:v>1.8614999999999944</c:v>
                </c:pt>
                <c:pt idx="2773">
                  <c:v>1.9076999999999895</c:v>
                </c:pt>
                <c:pt idx="2774">
                  <c:v>1.6216999999999937</c:v>
                </c:pt>
                <c:pt idx="2775">
                  <c:v>1.6529</c:v>
                </c:pt>
                <c:pt idx="2776">
                  <c:v>1.6304000000000001</c:v>
                </c:pt>
                <c:pt idx="2777">
                  <c:v>1.6438999999999937</c:v>
                </c:pt>
                <c:pt idx="2778">
                  <c:v>1.3744000000000001</c:v>
                </c:pt>
                <c:pt idx="2779">
                  <c:v>0.83300000000000063</c:v>
                </c:pt>
                <c:pt idx="2780">
                  <c:v>0.78159999999999996</c:v>
                </c:pt>
                <c:pt idx="2781">
                  <c:v>0.94890000000000063</c:v>
                </c:pt>
                <c:pt idx="2782">
                  <c:v>1.2597999999999918</c:v>
                </c:pt>
                <c:pt idx="2783">
                  <c:v>1.1675</c:v>
                </c:pt>
                <c:pt idx="2784">
                  <c:v>1.2729999999999937</c:v>
                </c:pt>
                <c:pt idx="2785">
                  <c:v>0.66920000000000313</c:v>
                </c:pt>
                <c:pt idx="2786">
                  <c:v>0.57470000000000065</c:v>
                </c:pt>
                <c:pt idx="2787">
                  <c:v>1.5763</c:v>
                </c:pt>
                <c:pt idx="2788">
                  <c:v>1.7323999999999997</c:v>
                </c:pt>
                <c:pt idx="2789">
                  <c:v>1.3727</c:v>
                </c:pt>
                <c:pt idx="2790">
                  <c:v>0.92370000000000063</c:v>
                </c:pt>
                <c:pt idx="2791">
                  <c:v>0.49530000000000185</c:v>
                </c:pt>
                <c:pt idx="2792">
                  <c:v>1.0110999999999939</c:v>
                </c:pt>
                <c:pt idx="2793">
                  <c:v>1.3137999999999932</c:v>
                </c:pt>
                <c:pt idx="2794">
                  <c:v>1.3819999999999937</c:v>
                </c:pt>
                <c:pt idx="2795">
                  <c:v>1.4079999999999875</c:v>
                </c:pt>
                <c:pt idx="2796">
                  <c:v>1.3358999999999932</c:v>
                </c:pt>
                <c:pt idx="2797">
                  <c:v>1.4627999999999932</c:v>
                </c:pt>
                <c:pt idx="2798">
                  <c:v>1.4457999999999902</c:v>
                </c:pt>
                <c:pt idx="2799">
                  <c:v>1.4305999999999932</c:v>
                </c:pt>
                <c:pt idx="2800">
                  <c:v>1.1098999999999939</c:v>
                </c:pt>
                <c:pt idx="2801">
                  <c:v>1.0716999999999932</c:v>
                </c:pt>
                <c:pt idx="2802">
                  <c:v>1.1427</c:v>
                </c:pt>
                <c:pt idx="2803">
                  <c:v>1.2582</c:v>
                </c:pt>
                <c:pt idx="2804">
                  <c:v>0.65840000000000065</c:v>
                </c:pt>
                <c:pt idx="2805">
                  <c:v>0.67280000000000406</c:v>
                </c:pt>
                <c:pt idx="2806">
                  <c:v>0.63649999999999995</c:v>
                </c:pt>
                <c:pt idx="2807">
                  <c:v>0.60829999999999995</c:v>
                </c:pt>
                <c:pt idx="2808">
                  <c:v>0.58490000000000064</c:v>
                </c:pt>
                <c:pt idx="2809">
                  <c:v>0.5454</c:v>
                </c:pt>
                <c:pt idx="2810">
                  <c:v>0.595700000000003</c:v>
                </c:pt>
                <c:pt idx="2811">
                  <c:v>0.70750000000000002</c:v>
                </c:pt>
                <c:pt idx="2812">
                  <c:v>0.67890000000000406</c:v>
                </c:pt>
                <c:pt idx="2813">
                  <c:v>0.61910000000000065</c:v>
                </c:pt>
                <c:pt idx="2814">
                  <c:v>0.5111</c:v>
                </c:pt>
                <c:pt idx="2815">
                  <c:v>0.47770000000000001</c:v>
                </c:pt>
                <c:pt idx="2816">
                  <c:v>0.27960000000000002</c:v>
                </c:pt>
                <c:pt idx="2817">
                  <c:v>0.2576</c:v>
                </c:pt>
                <c:pt idx="2818">
                  <c:v>0.33030000000000242</c:v>
                </c:pt>
                <c:pt idx="2819">
                  <c:v>0.37800000000000139</c:v>
                </c:pt>
                <c:pt idx="2820">
                  <c:v>0.37340000000000156</c:v>
                </c:pt>
                <c:pt idx="2821">
                  <c:v>0.37400000000000139</c:v>
                </c:pt>
                <c:pt idx="2822">
                  <c:v>0.38050000000000156</c:v>
                </c:pt>
                <c:pt idx="2823">
                  <c:v>0.37520000000000031</c:v>
                </c:pt>
                <c:pt idx="2824">
                  <c:v>0.38590000000000185</c:v>
                </c:pt>
                <c:pt idx="2825">
                  <c:v>0.37390000000000156</c:v>
                </c:pt>
                <c:pt idx="2826">
                  <c:v>0.36280000000000157</c:v>
                </c:pt>
                <c:pt idx="2827">
                  <c:v>0.36440000000000139</c:v>
                </c:pt>
                <c:pt idx="2828">
                  <c:v>0.36100000000000032</c:v>
                </c:pt>
                <c:pt idx="2829">
                  <c:v>0.36100000000000032</c:v>
                </c:pt>
                <c:pt idx="2830">
                  <c:v>0.36440000000000139</c:v>
                </c:pt>
                <c:pt idx="2831">
                  <c:v>0.36350000000000032</c:v>
                </c:pt>
                <c:pt idx="2832">
                  <c:v>0.36460000000000031</c:v>
                </c:pt>
                <c:pt idx="2833">
                  <c:v>0.36500000000000032</c:v>
                </c:pt>
                <c:pt idx="2834">
                  <c:v>0.36330000000000157</c:v>
                </c:pt>
                <c:pt idx="2835">
                  <c:v>0.36450000000000032</c:v>
                </c:pt>
                <c:pt idx="2836">
                  <c:v>0.36450000000000032</c:v>
                </c:pt>
                <c:pt idx="2837">
                  <c:v>0.36030000000000156</c:v>
                </c:pt>
                <c:pt idx="2838">
                  <c:v>0.36400000000000032</c:v>
                </c:pt>
                <c:pt idx="2839">
                  <c:v>0.36280000000000157</c:v>
                </c:pt>
                <c:pt idx="2840">
                  <c:v>0.36420000000000002</c:v>
                </c:pt>
                <c:pt idx="2841">
                  <c:v>0.36380000000000157</c:v>
                </c:pt>
                <c:pt idx="2842">
                  <c:v>0.38690000000000185</c:v>
                </c:pt>
                <c:pt idx="2843">
                  <c:v>2.2841000000000129</c:v>
                </c:pt>
                <c:pt idx="2844">
                  <c:v>3.8656999999999977</c:v>
                </c:pt>
                <c:pt idx="2845">
                  <c:v>4.7347999999999999</c:v>
                </c:pt>
                <c:pt idx="2846">
                  <c:v>3.8492999999999977</c:v>
                </c:pt>
                <c:pt idx="2847">
                  <c:v>3.7325999999999997</c:v>
                </c:pt>
                <c:pt idx="2848">
                  <c:v>3.0975999999999999</c:v>
                </c:pt>
                <c:pt idx="2849">
                  <c:v>3.6522999999999977</c:v>
                </c:pt>
                <c:pt idx="2850">
                  <c:v>3.9941999999999998</c:v>
                </c:pt>
                <c:pt idx="2851">
                  <c:v>3.2113999999999998</c:v>
                </c:pt>
                <c:pt idx="2852">
                  <c:v>5.9471999999999996</c:v>
                </c:pt>
                <c:pt idx="2853">
                  <c:v>5.7603</c:v>
                </c:pt>
                <c:pt idx="2854">
                  <c:v>3.0200999999999998</c:v>
                </c:pt>
                <c:pt idx="2855">
                  <c:v>2.2947000000000002</c:v>
                </c:pt>
                <c:pt idx="2856">
                  <c:v>1.9933999999999934</c:v>
                </c:pt>
                <c:pt idx="2857">
                  <c:v>1.4871999999999932</c:v>
                </c:pt>
                <c:pt idx="2858">
                  <c:v>1.6046</c:v>
                </c:pt>
                <c:pt idx="2859">
                  <c:v>2.2406999999999999</c:v>
                </c:pt>
                <c:pt idx="2860">
                  <c:v>2.2833000000000152</c:v>
                </c:pt>
                <c:pt idx="2861">
                  <c:v>2.0331000000000001</c:v>
                </c:pt>
                <c:pt idx="2862">
                  <c:v>1.4929999999999939</c:v>
                </c:pt>
                <c:pt idx="2863">
                  <c:v>1.9641000000000002</c:v>
                </c:pt>
                <c:pt idx="2864">
                  <c:v>1.8794</c:v>
                </c:pt>
                <c:pt idx="2865">
                  <c:v>1.9046999999999932</c:v>
                </c:pt>
                <c:pt idx="2866">
                  <c:v>2.0775000000000001</c:v>
                </c:pt>
                <c:pt idx="2867">
                  <c:v>2.4253</c:v>
                </c:pt>
                <c:pt idx="2868">
                  <c:v>2.3936999999999977</c:v>
                </c:pt>
                <c:pt idx="2869">
                  <c:v>2.3556999999999859</c:v>
                </c:pt>
                <c:pt idx="2870">
                  <c:v>1.8832</c:v>
                </c:pt>
                <c:pt idx="2871">
                  <c:v>1.2664</c:v>
                </c:pt>
                <c:pt idx="2872">
                  <c:v>1.0871</c:v>
                </c:pt>
                <c:pt idx="2873">
                  <c:v>1.0690999999999944</c:v>
                </c:pt>
                <c:pt idx="2874">
                  <c:v>1.0601</c:v>
                </c:pt>
                <c:pt idx="2875">
                  <c:v>1.0386</c:v>
                </c:pt>
                <c:pt idx="2876">
                  <c:v>0.99950000000000006</c:v>
                </c:pt>
                <c:pt idx="2877">
                  <c:v>0.97249999999999959</c:v>
                </c:pt>
                <c:pt idx="2878">
                  <c:v>0.95150000000000001</c:v>
                </c:pt>
                <c:pt idx="2879">
                  <c:v>0.88330000000000064</c:v>
                </c:pt>
                <c:pt idx="2880">
                  <c:v>0.8</c:v>
                </c:pt>
                <c:pt idx="2881">
                  <c:v>0.80159999999999998</c:v>
                </c:pt>
                <c:pt idx="2882">
                  <c:v>0.65020000000000289</c:v>
                </c:pt>
                <c:pt idx="2883">
                  <c:v>0.53659999999999997</c:v>
                </c:pt>
                <c:pt idx="2884">
                  <c:v>0.30070000000000002</c:v>
                </c:pt>
                <c:pt idx="2885">
                  <c:v>0.30870000000000031</c:v>
                </c:pt>
                <c:pt idx="2886">
                  <c:v>0.36260000000000031</c:v>
                </c:pt>
                <c:pt idx="2887">
                  <c:v>0.32840000000000191</c:v>
                </c:pt>
                <c:pt idx="2888">
                  <c:v>0.37010000000000032</c:v>
                </c:pt>
                <c:pt idx="2889">
                  <c:v>0.38630000000000203</c:v>
                </c:pt>
                <c:pt idx="2890">
                  <c:v>0.37740000000000157</c:v>
                </c:pt>
                <c:pt idx="2891">
                  <c:v>0.37350000000000139</c:v>
                </c:pt>
                <c:pt idx="2892">
                  <c:v>0.35430000000000156</c:v>
                </c:pt>
                <c:pt idx="2893">
                  <c:v>0.34930000000000272</c:v>
                </c:pt>
                <c:pt idx="2894">
                  <c:v>0.35780000000000156</c:v>
                </c:pt>
                <c:pt idx="2895">
                  <c:v>0.34820000000000151</c:v>
                </c:pt>
                <c:pt idx="2896">
                  <c:v>0.35980000000000156</c:v>
                </c:pt>
                <c:pt idx="2897">
                  <c:v>0.35530000000000156</c:v>
                </c:pt>
                <c:pt idx="2898">
                  <c:v>0.36220000000000002</c:v>
                </c:pt>
                <c:pt idx="2899">
                  <c:v>0.36100000000000032</c:v>
                </c:pt>
                <c:pt idx="2900">
                  <c:v>0.35610000000000008</c:v>
                </c:pt>
                <c:pt idx="2901">
                  <c:v>0.35990000000000139</c:v>
                </c:pt>
                <c:pt idx="2902">
                  <c:v>0.35830000000000156</c:v>
                </c:pt>
                <c:pt idx="2903">
                  <c:v>0.36190000000000139</c:v>
                </c:pt>
                <c:pt idx="2904">
                  <c:v>0.35820000000000002</c:v>
                </c:pt>
                <c:pt idx="2905">
                  <c:v>0.36310000000000031</c:v>
                </c:pt>
                <c:pt idx="2906">
                  <c:v>0.36390000000000139</c:v>
                </c:pt>
                <c:pt idx="2907">
                  <c:v>0.36150000000000032</c:v>
                </c:pt>
                <c:pt idx="2908">
                  <c:v>0.36530000000000157</c:v>
                </c:pt>
                <c:pt idx="2909">
                  <c:v>0.36460000000000031</c:v>
                </c:pt>
                <c:pt idx="2910">
                  <c:v>0.36550000000000032</c:v>
                </c:pt>
                <c:pt idx="2911">
                  <c:v>0.36320000000000002</c:v>
                </c:pt>
                <c:pt idx="2912">
                  <c:v>0.36570000000000008</c:v>
                </c:pt>
                <c:pt idx="2913">
                  <c:v>0.36670000000000008</c:v>
                </c:pt>
                <c:pt idx="2914">
                  <c:v>1.5886</c:v>
                </c:pt>
                <c:pt idx="2915">
                  <c:v>3.0459999999999998</c:v>
                </c:pt>
                <c:pt idx="2916">
                  <c:v>3.2711000000000001</c:v>
                </c:pt>
                <c:pt idx="2917">
                  <c:v>2.6903000000000001</c:v>
                </c:pt>
                <c:pt idx="2918">
                  <c:v>2.5356999999999967</c:v>
                </c:pt>
                <c:pt idx="2919">
                  <c:v>2.0421999999999998</c:v>
                </c:pt>
                <c:pt idx="2920">
                  <c:v>3.2570000000000001</c:v>
                </c:pt>
                <c:pt idx="2921">
                  <c:v>4.8273999999999955</c:v>
                </c:pt>
                <c:pt idx="2922">
                  <c:v>5.04</c:v>
                </c:pt>
                <c:pt idx="2923">
                  <c:v>4.8946999999999985</c:v>
                </c:pt>
                <c:pt idx="2924">
                  <c:v>3.6791</c:v>
                </c:pt>
                <c:pt idx="2925">
                  <c:v>3.9413</c:v>
                </c:pt>
                <c:pt idx="2926">
                  <c:v>3.9834999999999998</c:v>
                </c:pt>
                <c:pt idx="2927">
                  <c:v>3.3233000000000001</c:v>
                </c:pt>
                <c:pt idx="2928">
                  <c:v>2.1145</c:v>
                </c:pt>
                <c:pt idx="2929">
                  <c:v>1.7345999999999997</c:v>
                </c:pt>
                <c:pt idx="2930">
                  <c:v>1.6866000000000001</c:v>
                </c:pt>
                <c:pt idx="2931">
                  <c:v>1.7518999999999998</c:v>
                </c:pt>
                <c:pt idx="2932">
                  <c:v>1.6503000000000001</c:v>
                </c:pt>
                <c:pt idx="2933">
                  <c:v>1.5964</c:v>
                </c:pt>
                <c:pt idx="2934">
                  <c:v>1.55</c:v>
                </c:pt>
                <c:pt idx="2935">
                  <c:v>1.5129999999999937</c:v>
                </c:pt>
                <c:pt idx="2936">
                  <c:v>1.4903</c:v>
                </c:pt>
                <c:pt idx="2937">
                  <c:v>1.4683999999999944</c:v>
                </c:pt>
                <c:pt idx="2938">
                  <c:v>1.4465999999999939</c:v>
                </c:pt>
                <c:pt idx="2939">
                  <c:v>1.1494</c:v>
                </c:pt>
                <c:pt idx="2940">
                  <c:v>1.284</c:v>
                </c:pt>
                <c:pt idx="2941">
                  <c:v>1.3800000000000001</c:v>
                </c:pt>
                <c:pt idx="2942">
                  <c:v>1.3098999999999932</c:v>
                </c:pt>
                <c:pt idx="2943">
                  <c:v>1.3948</c:v>
                </c:pt>
                <c:pt idx="2944">
                  <c:v>1.3255999999999937</c:v>
                </c:pt>
                <c:pt idx="2945">
                  <c:v>0.97849999999999959</c:v>
                </c:pt>
                <c:pt idx="2946">
                  <c:v>0.79290000000000005</c:v>
                </c:pt>
                <c:pt idx="2947">
                  <c:v>0.72880000000000311</c:v>
                </c:pt>
                <c:pt idx="2948">
                  <c:v>0.72050000000000003</c:v>
                </c:pt>
                <c:pt idx="2949">
                  <c:v>0.72219999999999995</c:v>
                </c:pt>
                <c:pt idx="2950">
                  <c:v>0.72350000000000003</c:v>
                </c:pt>
                <c:pt idx="2951">
                  <c:v>0.72050000000000003</c:v>
                </c:pt>
                <c:pt idx="2952">
                  <c:v>0.69600000000000395</c:v>
                </c:pt>
                <c:pt idx="2953">
                  <c:v>1.8762000000000001</c:v>
                </c:pt>
                <c:pt idx="2954">
                  <c:v>0.76080000000000358</c:v>
                </c:pt>
                <c:pt idx="2955">
                  <c:v>0.40600000000000008</c:v>
                </c:pt>
                <c:pt idx="2956">
                  <c:v>0.41060000000000002</c:v>
                </c:pt>
                <c:pt idx="2957">
                  <c:v>0.33330000000000243</c:v>
                </c:pt>
                <c:pt idx="2958">
                  <c:v>0.24750000000000041</c:v>
                </c:pt>
                <c:pt idx="2959">
                  <c:v>0.38390000000000185</c:v>
                </c:pt>
                <c:pt idx="2960">
                  <c:v>0.2361</c:v>
                </c:pt>
                <c:pt idx="2961">
                  <c:v>0.30170000000000002</c:v>
                </c:pt>
                <c:pt idx="2962">
                  <c:v>0.33270000000000038</c:v>
                </c:pt>
                <c:pt idx="2963">
                  <c:v>0.41300000000000031</c:v>
                </c:pt>
                <c:pt idx="2964">
                  <c:v>0.41550000000000031</c:v>
                </c:pt>
                <c:pt idx="2965">
                  <c:v>0.40290000000000031</c:v>
                </c:pt>
                <c:pt idx="2966">
                  <c:v>0.39200000000000174</c:v>
                </c:pt>
                <c:pt idx="2967">
                  <c:v>0.39200000000000174</c:v>
                </c:pt>
                <c:pt idx="2968">
                  <c:v>0.39200000000000174</c:v>
                </c:pt>
                <c:pt idx="2969">
                  <c:v>0.36780000000000185</c:v>
                </c:pt>
                <c:pt idx="2970">
                  <c:v>0.36960000000000032</c:v>
                </c:pt>
                <c:pt idx="2971">
                  <c:v>0.35740000000000038</c:v>
                </c:pt>
                <c:pt idx="2972">
                  <c:v>0.35940000000000139</c:v>
                </c:pt>
                <c:pt idx="2973">
                  <c:v>0.35860000000000031</c:v>
                </c:pt>
                <c:pt idx="2974">
                  <c:v>0.36270000000000002</c:v>
                </c:pt>
                <c:pt idx="2975">
                  <c:v>0.36270000000000002</c:v>
                </c:pt>
                <c:pt idx="2976">
                  <c:v>0.36140000000000139</c:v>
                </c:pt>
                <c:pt idx="2977">
                  <c:v>0.36300000000000032</c:v>
                </c:pt>
                <c:pt idx="2978">
                  <c:v>0.36190000000000139</c:v>
                </c:pt>
                <c:pt idx="2979">
                  <c:v>0.36060000000000031</c:v>
                </c:pt>
                <c:pt idx="2980">
                  <c:v>0.36330000000000157</c:v>
                </c:pt>
                <c:pt idx="2981">
                  <c:v>0.35970000000000002</c:v>
                </c:pt>
                <c:pt idx="2982">
                  <c:v>0.36180000000000156</c:v>
                </c:pt>
                <c:pt idx="2983">
                  <c:v>0.36290000000000139</c:v>
                </c:pt>
                <c:pt idx="2984">
                  <c:v>0.36080000000000156</c:v>
                </c:pt>
                <c:pt idx="2985">
                  <c:v>0.36060000000000031</c:v>
                </c:pt>
                <c:pt idx="2986">
                  <c:v>0.36150000000000032</c:v>
                </c:pt>
                <c:pt idx="2987">
                  <c:v>0.35970000000000002</c:v>
                </c:pt>
                <c:pt idx="2988">
                  <c:v>0.35950000000000032</c:v>
                </c:pt>
                <c:pt idx="2989">
                  <c:v>0.36120000000000002</c:v>
                </c:pt>
                <c:pt idx="2990">
                  <c:v>0.36200000000000032</c:v>
                </c:pt>
                <c:pt idx="2991">
                  <c:v>0.36240000000000139</c:v>
                </c:pt>
                <c:pt idx="2992">
                  <c:v>0.36190000000000139</c:v>
                </c:pt>
                <c:pt idx="2993">
                  <c:v>0.36060000000000031</c:v>
                </c:pt>
                <c:pt idx="2994">
                  <c:v>0.35860000000000031</c:v>
                </c:pt>
                <c:pt idx="2995">
                  <c:v>0.35010000000000002</c:v>
                </c:pt>
                <c:pt idx="2996">
                  <c:v>0.35370000000000001</c:v>
                </c:pt>
                <c:pt idx="2997">
                  <c:v>0.35350000000000031</c:v>
                </c:pt>
                <c:pt idx="2998">
                  <c:v>0.35240000000000032</c:v>
                </c:pt>
                <c:pt idx="2999">
                  <c:v>0.35570000000000002</c:v>
                </c:pt>
                <c:pt idx="3000">
                  <c:v>0.35320000000000001</c:v>
                </c:pt>
                <c:pt idx="3001">
                  <c:v>0.35660000000000008</c:v>
                </c:pt>
                <c:pt idx="3002">
                  <c:v>0.35730000000000156</c:v>
                </c:pt>
                <c:pt idx="3003">
                  <c:v>0.35890000000000088</c:v>
                </c:pt>
                <c:pt idx="3004">
                  <c:v>0.35910000000000031</c:v>
                </c:pt>
                <c:pt idx="3005">
                  <c:v>0.36610000000000031</c:v>
                </c:pt>
                <c:pt idx="3006">
                  <c:v>3.2587999999999999</c:v>
                </c:pt>
                <c:pt idx="3007">
                  <c:v>4.4180999999999999</c:v>
                </c:pt>
                <c:pt idx="3008">
                  <c:v>5.1124999999999945</c:v>
                </c:pt>
                <c:pt idx="3009">
                  <c:v>4.2534999999999998</c:v>
                </c:pt>
                <c:pt idx="3010">
                  <c:v>4.1365999999999996</c:v>
                </c:pt>
                <c:pt idx="3011">
                  <c:v>3.8415999999999997</c:v>
                </c:pt>
                <c:pt idx="3012">
                  <c:v>3.7008999999999999</c:v>
                </c:pt>
                <c:pt idx="3013">
                  <c:v>3.5001000000000002</c:v>
                </c:pt>
                <c:pt idx="3014">
                  <c:v>2.8649</c:v>
                </c:pt>
                <c:pt idx="3015">
                  <c:v>1.9802999999999946</c:v>
                </c:pt>
                <c:pt idx="3016">
                  <c:v>1.3064</c:v>
                </c:pt>
                <c:pt idx="3017">
                  <c:v>1.4042999999999937</c:v>
                </c:pt>
                <c:pt idx="3018">
                  <c:v>1.4743999999999944</c:v>
                </c:pt>
                <c:pt idx="3019">
                  <c:v>1.4035999999999891</c:v>
                </c:pt>
                <c:pt idx="3020">
                  <c:v>1.1677999999999944</c:v>
                </c:pt>
                <c:pt idx="3021">
                  <c:v>0.77070000000000061</c:v>
                </c:pt>
                <c:pt idx="3022">
                  <c:v>0.82970000000000277</c:v>
                </c:pt>
                <c:pt idx="3023">
                  <c:v>0.84910000000000063</c:v>
                </c:pt>
                <c:pt idx="3024">
                  <c:v>0.83840000000000003</c:v>
                </c:pt>
                <c:pt idx="3025">
                  <c:v>0.82670000000000265</c:v>
                </c:pt>
                <c:pt idx="3026">
                  <c:v>0.81730000000000003</c:v>
                </c:pt>
                <c:pt idx="3027">
                  <c:v>0.80320000000000003</c:v>
                </c:pt>
                <c:pt idx="3028">
                  <c:v>0.76400000000000312</c:v>
                </c:pt>
                <c:pt idx="3029">
                  <c:v>0.70890000000000064</c:v>
                </c:pt>
                <c:pt idx="3030">
                  <c:v>0.65520000000000311</c:v>
                </c:pt>
                <c:pt idx="3031">
                  <c:v>0.84350000000000003</c:v>
                </c:pt>
                <c:pt idx="3032">
                  <c:v>0.73280000000000312</c:v>
                </c:pt>
                <c:pt idx="3033">
                  <c:v>0.59910000000000063</c:v>
                </c:pt>
                <c:pt idx="3034">
                  <c:v>0.40660000000000002</c:v>
                </c:pt>
                <c:pt idx="3035">
                  <c:v>0.33230000000000243</c:v>
                </c:pt>
                <c:pt idx="3036">
                  <c:v>0.35360000000000008</c:v>
                </c:pt>
                <c:pt idx="3037">
                  <c:v>0.30520000000000008</c:v>
                </c:pt>
                <c:pt idx="3038">
                  <c:v>0.32930000000000226</c:v>
                </c:pt>
                <c:pt idx="3039">
                  <c:v>0.37470000000000031</c:v>
                </c:pt>
                <c:pt idx="3040">
                  <c:v>0.37770000000000031</c:v>
                </c:pt>
                <c:pt idx="3041">
                  <c:v>0.37510000000000032</c:v>
                </c:pt>
                <c:pt idx="3042">
                  <c:v>2.0695999999999999</c:v>
                </c:pt>
                <c:pt idx="3043">
                  <c:v>4.8593999999999999</c:v>
                </c:pt>
                <c:pt idx="3044">
                  <c:v>6.7787000000000024</c:v>
                </c:pt>
                <c:pt idx="3045">
                  <c:v>7.1557999999999975</c:v>
                </c:pt>
                <c:pt idx="3046">
                  <c:v>5.5031999999999996</c:v>
                </c:pt>
                <c:pt idx="3047">
                  <c:v>4.4078999999999997</c:v>
                </c:pt>
                <c:pt idx="3048">
                  <c:v>3.2755999999999998</c:v>
                </c:pt>
                <c:pt idx="3049">
                  <c:v>2.1472000000000002</c:v>
                </c:pt>
                <c:pt idx="3050">
                  <c:v>1.0063</c:v>
                </c:pt>
                <c:pt idx="3051">
                  <c:v>0.6549000000000037</c:v>
                </c:pt>
                <c:pt idx="3052">
                  <c:v>1.3872</c:v>
                </c:pt>
                <c:pt idx="3053">
                  <c:v>1.0265</c:v>
                </c:pt>
                <c:pt idx="3054">
                  <c:v>0.48050000000000032</c:v>
                </c:pt>
                <c:pt idx="3055">
                  <c:v>0.54949999999999999</c:v>
                </c:pt>
                <c:pt idx="3056">
                  <c:v>0.47030000000000038</c:v>
                </c:pt>
                <c:pt idx="3057">
                  <c:v>0.43520000000000031</c:v>
                </c:pt>
                <c:pt idx="3058">
                  <c:v>0.34830000000000272</c:v>
                </c:pt>
                <c:pt idx="3059">
                  <c:v>0.35090000000000032</c:v>
                </c:pt>
                <c:pt idx="3060">
                  <c:v>0.41060000000000002</c:v>
                </c:pt>
                <c:pt idx="3061">
                  <c:v>0.41130000000000139</c:v>
                </c:pt>
                <c:pt idx="3062">
                  <c:v>0.41710000000000008</c:v>
                </c:pt>
                <c:pt idx="3063">
                  <c:v>0.41510000000000002</c:v>
                </c:pt>
                <c:pt idx="3064">
                  <c:v>0.41730000000000156</c:v>
                </c:pt>
                <c:pt idx="3065">
                  <c:v>0.40390000000000031</c:v>
                </c:pt>
                <c:pt idx="3066">
                  <c:v>1.2763</c:v>
                </c:pt>
                <c:pt idx="3067">
                  <c:v>2.5682</c:v>
                </c:pt>
                <c:pt idx="3068">
                  <c:v>2.7946</c:v>
                </c:pt>
                <c:pt idx="3069">
                  <c:v>3.0797999999999988</c:v>
                </c:pt>
                <c:pt idx="3070">
                  <c:v>4.8324999999999996</c:v>
                </c:pt>
                <c:pt idx="3071">
                  <c:v>1.1678999999999944</c:v>
                </c:pt>
                <c:pt idx="3072">
                  <c:v>4.6765999999999996</c:v>
                </c:pt>
                <c:pt idx="3073">
                  <c:v>4.1138999999999966</c:v>
                </c:pt>
                <c:pt idx="3074">
                  <c:v>2.8007</c:v>
                </c:pt>
                <c:pt idx="3075">
                  <c:v>1.9607999999999934</c:v>
                </c:pt>
                <c:pt idx="3076">
                  <c:v>0.68840000000000301</c:v>
                </c:pt>
                <c:pt idx="3077">
                  <c:v>0.87310000000000065</c:v>
                </c:pt>
                <c:pt idx="3078">
                  <c:v>0.67080000000000406</c:v>
                </c:pt>
                <c:pt idx="3079">
                  <c:v>0.66310000000000335</c:v>
                </c:pt>
                <c:pt idx="3080">
                  <c:v>0.88920000000000265</c:v>
                </c:pt>
                <c:pt idx="3081">
                  <c:v>1.1436999999999944</c:v>
                </c:pt>
                <c:pt idx="3082">
                  <c:v>1.0333999999999932</c:v>
                </c:pt>
                <c:pt idx="3083">
                  <c:v>0.84150000000000003</c:v>
                </c:pt>
                <c:pt idx="3084">
                  <c:v>0.7984</c:v>
                </c:pt>
                <c:pt idx="3085">
                  <c:v>0.79290000000000005</c:v>
                </c:pt>
                <c:pt idx="3086">
                  <c:v>0.62980000000000358</c:v>
                </c:pt>
                <c:pt idx="3087">
                  <c:v>0.60170000000000312</c:v>
                </c:pt>
                <c:pt idx="3088">
                  <c:v>0.57709999999999995</c:v>
                </c:pt>
                <c:pt idx="3089">
                  <c:v>0.56259999999999999</c:v>
                </c:pt>
                <c:pt idx="3090">
                  <c:v>0.49920000000000031</c:v>
                </c:pt>
                <c:pt idx="3091">
                  <c:v>0.59000000000000064</c:v>
                </c:pt>
                <c:pt idx="3092">
                  <c:v>0.47000000000000008</c:v>
                </c:pt>
                <c:pt idx="3093">
                  <c:v>0.36980000000000185</c:v>
                </c:pt>
                <c:pt idx="3094">
                  <c:v>0.35960000000000031</c:v>
                </c:pt>
                <c:pt idx="3095">
                  <c:v>0.36970000000000008</c:v>
                </c:pt>
                <c:pt idx="3096">
                  <c:v>0.4788000000000015</c:v>
                </c:pt>
                <c:pt idx="3097">
                  <c:v>0.36950000000000038</c:v>
                </c:pt>
                <c:pt idx="3098">
                  <c:v>0.36180000000000156</c:v>
                </c:pt>
                <c:pt idx="3099">
                  <c:v>0.35030000000000139</c:v>
                </c:pt>
                <c:pt idx="3100">
                  <c:v>0.79510000000000003</c:v>
                </c:pt>
                <c:pt idx="3101">
                  <c:v>2.7650999999999999</c:v>
                </c:pt>
                <c:pt idx="3102">
                  <c:v>3.2454000000000001</c:v>
                </c:pt>
                <c:pt idx="3103">
                  <c:v>2.6183000000000001</c:v>
                </c:pt>
                <c:pt idx="3104">
                  <c:v>1.9298999999999891</c:v>
                </c:pt>
                <c:pt idx="3105">
                  <c:v>0.67280000000000406</c:v>
                </c:pt>
                <c:pt idx="3106">
                  <c:v>0.32970000000000038</c:v>
                </c:pt>
                <c:pt idx="3107">
                  <c:v>0.33440000000000203</c:v>
                </c:pt>
                <c:pt idx="3108">
                  <c:v>0.33780000000000243</c:v>
                </c:pt>
                <c:pt idx="3109">
                  <c:v>0.32310000000000139</c:v>
                </c:pt>
                <c:pt idx="3110">
                  <c:v>0.29550000000000032</c:v>
                </c:pt>
                <c:pt idx="3111">
                  <c:v>0.28440000000000032</c:v>
                </c:pt>
                <c:pt idx="3112">
                  <c:v>0.32870000000000038</c:v>
                </c:pt>
                <c:pt idx="3113">
                  <c:v>0.39250000000000185</c:v>
                </c:pt>
                <c:pt idx="3114">
                  <c:v>0.34540000000000243</c:v>
                </c:pt>
                <c:pt idx="3115">
                  <c:v>0.37020000000000008</c:v>
                </c:pt>
                <c:pt idx="3116">
                  <c:v>0.41030000000000139</c:v>
                </c:pt>
                <c:pt idx="3117">
                  <c:v>0.39440000000000203</c:v>
                </c:pt>
                <c:pt idx="3118">
                  <c:v>0.38860000000000139</c:v>
                </c:pt>
                <c:pt idx="3119">
                  <c:v>0.39600000000000185</c:v>
                </c:pt>
                <c:pt idx="3120">
                  <c:v>0.39730000000000243</c:v>
                </c:pt>
                <c:pt idx="3121">
                  <c:v>0.39370000000000038</c:v>
                </c:pt>
                <c:pt idx="3122">
                  <c:v>0.39420000000000038</c:v>
                </c:pt>
                <c:pt idx="3123">
                  <c:v>0.38460000000000139</c:v>
                </c:pt>
                <c:pt idx="3124">
                  <c:v>0.35970000000000002</c:v>
                </c:pt>
                <c:pt idx="3125">
                  <c:v>0.35300000000000031</c:v>
                </c:pt>
                <c:pt idx="3126">
                  <c:v>0.33880000000000243</c:v>
                </c:pt>
                <c:pt idx="3127">
                  <c:v>0.3442000000000015</c:v>
                </c:pt>
                <c:pt idx="3128">
                  <c:v>0.3422000000000015</c:v>
                </c:pt>
                <c:pt idx="3129">
                  <c:v>0.34480000000000244</c:v>
                </c:pt>
                <c:pt idx="3130">
                  <c:v>0.34280000000000244</c:v>
                </c:pt>
                <c:pt idx="3131">
                  <c:v>0.34460000000000174</c:v>
                </c:pt>
                <c:pt idx="3132">
                  <c:v>0.34580000000000244</c:v>
                </c:pt>
                <c:pt idx="3133">
                  <c:v>0.35060000000000002</c:v>
                </c:pt>
                <c:pt idx="3134">
                  <c:v>0.55510000000000004</c:v>
                </c:pt>
                <c:pt idx="3135">
                  <c:v>0.45710000000000001</c:v>
                </c:pt>
                <c:pt idx="3136">
                  <c:v>0.61020000000000063</c:v>
                </c:pt>
                <c:pt idx="3137">
                  <c:v>0.7698000000000037</c:v>
                </c:pt>
                <c:pt idx="3138">
                  <c:v>0.78590000000000004</c:v>
                </c:pt>
                <c:pt idx="3139">
                  <c:v>0.73870000000000335</c:v>
                </c:pt>
                <c:pt idx="3140">
                  <c:v>0.67720000000000347</c:v>
                </c:pt>
                <c:pt idx="3141">
                  <c:v>0.40560000000000002</c:v>
                </c:pt>
                <c:pt idx="3142">
                  <c:v>0.27440000000000031</c:v>
                </c:pt>
                <c:pt idx="3143">
                  <c:v>0.30490000000000156</c:v>
                </c:pt>
                <c:pt idx="3144">
                  <c:v>0.24670000000000075</c:v>
                </c:pt>
                <c:pt idx="3145">
                  <c:v>0.32430000000000203</c:v>
                </c:pt>
                <c:pt idx="3146">
                  <c:v>0.33660000000000156</c:v>
                </c:pt>
                <c:pt idx="3147">
                  <c:v>0.37290000000000156</c:v>
                </c:pt>
                <c:pt idx="3148">
                  <c:v>0.33020000000000038</c:v>
                </c:pt>
                <c:pt idx="3149">
                  <c:v>0.32380000000000203</c:v>
                </c:pt>
                <c:pt idx="3150">
                  <c:v>0.28380000000000088</c:v>
                </c:pt>
                <c:pt idx="3151">
                  <c:v>0.26390000000000002</c:v>
                </c:pt>
                <c:pt idx="3152">
                  <c:v>0.25790000000000002</c:v>
                </c:pt>
                <c:pt idx="3153">
                  <c:v>0.25800000000000001</c:v>
                </c:pt>
                <c:pt idx="3154">
                  <c:v>0.26860000000000001</c:v>
                </c:pt>
                <c:pt idx="3155">
                  <c:v>0.28840000000000032</c:v>
                </c:pt>
                <c:pt idx="3156">
                  <c:v>0.29190000000000038</c:v>
                </c:pt>
                <c:pt idx="3157">
                  <c:v>0.29650000000000032</c:v>
                </c:pt>
                <c:pt idx="3158">
                  <c:v>0.29220000000000002</c:v>
                </c:pt>
                <c:pt idx="3159">
                  <c:v>0.29220000000000002</c:v>
                </c:pt>
                <c:pt idx="3160">
                  <c:v>0.28560000000000002</c:v>
                </c:pt>
                <c:pt idx="3161">
                  <c:v>0.28430000000000138</c:v>
                </c:pt>
                <c:pt idx="3162">
                  <c:v>0.28050000000000008</c:v>
                </c:pt>
                <c:pt idx="3163">
                  <c:v>0.28200000000000008</c:v>
                </c:pt>
                <c:pt idx="3164">
                  <c:v>0.28200000000000008</c:v>
                </c:pt>
                <c:pt idx="3165">
                  <c:v>0.28360000000000002</c:v>
                </c:pt>
                <c:pt idx="3166">
                  <c:v>0.28360000000000002</c:v>
                </c:pt>
                <c:pt idx="3167">
                  <c:v>0.28530000000000139</c:v>
                </c:pt>
                <c:pt idx="3168">
                  <c:v>0.28650000000000031</c:v>
                </c:pt>
                <c:pt idx="3169">
                  <c:v>0.28850000000000031</c:v>
                </c:pt>
                <c:pt idx="3170">
                  <c:v>0.28930000000000139</c:v>
                </c:pt>
                <c:pt idx="3171">
                  <c:v>0.28810000000000002</c:v>
                </c:pt>
                <c:pt idx="3172">
                  <c:v>0.28710000000000002</c:v>
                </c:pt>
                <c:pt idx="3173">
                  <c:v>0.28670000000000001</c:v>
                </c:pt>
                <c:pt idx="3174">
                  <c:v>0.28930000000000139</c:v>
                </c:pt>
                <c:pt idx="3175">
                  <c:v>0.29020000000000001</c:v>
                </c:pt>
                <c:pt idx="3176">
                  <c:v>0.28540000000000032</c:v>
                </c:pt>
                <c:pt idx="3177">
                  <c:v>0.28540000000000032</c:v>
                </c:pt>
                <c:pt idx="3178">
                  <c:v>0.28730000000000139</c:v>
                </c:pt>
                <c:pt idx="3179">
                  <c:v>0.28650000000000031</c:v>
                </c:pt>
                <c:pt idx="3180">
                  <c:v>0.28870000000000001</c:v>
                </c:pt>
                <c:pt idx="3181">
                  <c:v>0.29100000000000031</c:v>
                </c:pt>
                <c:pt idx="3182">
                  <c:v>0.29040000000000032</c:v>
                </c:pt>
                <c:pt idx="3183">
                  <c:v>0.28880000000000139</c:v>
                </c:pt>
                <c:pt idx="3184">
                  <c:v>0.28890000000000032</c:v>
                </c:pt>
                <c:pt idx="3185">
                  <c:v>0.29090000000000032</c:v>
                </c:pt>
                <c:pt idx="3186">
                  <c:v>0.28630000000000139</c:v>
                </c:pt>
                <c:pt idx="3187">
                  <c:v>0.44860000000000133</c:v>
                </c:pt>
                <c:pt idx="3188">
                  <c:v>0.42030000000000156</c:v>
                </c:pt>
                <c:pt idx="3189">
                  <c:v>0.42110000000000031</c:v>
                </c:pt>
                <c:pt idx="3190">
                  <c:v>0.41520000000000001</c:v>
                </c:pt>
                <c:pt idx="3191">
                  <c:v>0.37600000000000139</c:v>
                </c:pt>
                <c:pt idx="3192">
                  <c:v>0.51929999999999998</c:v>
                </c:pt>
                <c:pt idx="3193">
                  <c:v>0.40410000000000001</c:v>
                </c:pt>
                <c:pt idx="3194">
                  <c:v>0.61080000000000312</c:v>
                </c:pt>
                <c:pt idx="3195">
                  <c:v>0.63310000000000277</c:v>
                </c:pt>
                <c:pt idx="3196">
                  <c:v>0.42380000000000156</c:v>
                </c:pt>
                <c:pt idx="3197">
                  <c:v>0.34170000000000145</c:v>
                </c:pt>
                <c:pt idx="3198">
                  <c:v>0.39600000000000185</c:v>
                </c:pt>
                <c:pt idx="3199">
                  <c:v>0.48990000000000139</c:v>
                </c:pt>
                <c:pt idx="3200">
                  <c:v>0.47560000000000002</c:v>
                </c:pt>
                <c:pt idx="3201">
                  <c:v>0.38220000000000032</c:v>
                </c:pt>
                <c:pt idx="3202">
                  <c:v>0.38840000000000185</c:v>
                </c:pt>
                <c:pt idx="3203">
                  <c:v>0.35320000000000001</c:v>
                </c:pt>
                <c:pt idx="3204">
                  <c:v>0.35770000000000002</c:v>
                </c:pt>
                <c:pt idx="3205">
                  <c:v>0.38000000000000156</c:v>
                </c:pt>
                <c:pt idx="3206">
                  <c:v>0.37240000000000156</c:v>
                </c:pt>
                <c:pt idx="3207">
                  <c:v>0.51919999999999999</c:v>
                </c:pt>
                <c:pt idx="3208">
                  <c:v>0.45550000000000002</c:v>
                </c:pt>
                <c:pt idx="3209">
                  <c:v>0.41570000000000001</c:v>
                </c:pt>
                <c:pt idx="3210">
                  <c:v>0.41790000000000038</c:v>
                </c:pt>
                <c:pt idx="3211">
                  <c:v>0.37520000000000031</c:v>
                </c:pt>
                <c:pt idx="3212">
                  <c:v>0.38310000000000038</c:v>
                </c:pt>
                <c:pt idx="3213">
                  <c:v>0.39490000000000203</c:v>
                </c:pt>
                <c:pt idx="3214">
                  <c:v>0.36300000000000032</c:v>
                </c:pt>
                <c:pt idx="3215">
                  <c:v>0.38900000000000157</c:v>
                </c:pt>
                <c:pt idx="3216">
                  <c:v>0.35640000000000038</c:v>
                </c:pt>
                <c:pt idx="3217">
                  <c:v>0.36140000000000139</c:v>
                </c:pt>
                <c:pt idx="3218">
                  <c:v>0.32920000000000038</c:v>
                </c:pt>
                <c:pt idx="3219">
                  <c:v>0.34070000000000134</c:v>
                </c:pt>
                <c:pt idx="3220">
                  <c:v>0.40600000000000008</c:v>
                </c:pt>
                <c:pt idx="3221">
                  <c:v>0.36910000000000032</c:v>
                </c:pt>
                <c:pt idx="3222">
                  <c:v>0</c:v>
                </c:pt>
                <c:pt idx="3223">
                  <c:v>0</c:v>
                </c:pt>
              </c:numCache>
            </c:numRef>
          </c:yVal>
        </c:ser>
        <c:ser>
          <c:idx val="1"/>
          <c:order val="1"/>
          <c:tx>
            <c:strRef>
              <c:f>'2012 Camry_with Lambda'!$AJ$2:$AJ$19</c:f>
              <c:strCache>
                <c:ptCount val="1"/>
                <c:pt idx="0">
                  <c:v>1 2 3 4 5 6 7 8 9 10 11 12 13 14 15 16 17 18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'2012 Camry_with Lambda'!$AK$2:$AK$19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xVal>
          <c:yVal>
            <c:numRef>
              <c:f>'2012 Camry_with Lambda'!$AK$2:$AK$19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yVal>
        </c:ser>
        <c:axId val="64660992"/>
        <c:axId val="64662912"/>
      </c:scatterChart>
      <c:valAx>
        <c:axId val="64660992"/>
        <c:scaling>
          <c:orientation val="minMax"/>
          <c:max val="16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 i="0" baseline="0"/>
                  <a:t>MAF Fuel Rate (ml/s)</a:t>
                </a:r>
                <a:endParaRPr lang="en-US" sz="1600"/>
              </a:p>
            </c:rich>
          </c:tx>
        </c:title>
        <c:numFmt formatCode="General" sourceLinked="1"/>
        <c:majorTickMark val="none"/>
        <c:tickLblPos val="nextTo"/>
        <c:crossAx val="64662912"/>
        <c:crosses val="autoZero"/>
        <c:crossBetween val="midCat"/>
      </c:valAx>
      <c:valAx>
        <c:axId val="64662912"/>
        <c:scaling>
          <c:orientation val="minMax"/>
          <c:max val="16"/>
        </c:scaling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/>
                  <a:t>Injector Fuel Rate (ml/s)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1429961122627563E-2"/>
              <c:y val="9.9123503588391768E-2"/>
            </c:manualLayout>
          </c:layout>
        </c:title>
        <c:numFmt formatCode="General" sourceLinked="1"/>
        <c:majorTickMark val="none"/>
        <c:tickLblPos val="nextTo"/>
        <c:crossAx val="64660992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536504807650041"/>
          <c:y val="0.10568747822861246"/>
          <c:w val="0.82960095985138615"/>
          <c:h val="0.69251471406533449"/>
        </c:manualLayout>
      </c:layout>
      <c:scatterChart>
        <c:scatterStyle val="lineMarker"/>
        <c:ser>
          <c:idx val="0"/>
          <c:order val="0"/>
          <c:tx>
            <c:strRef>
              <c:f>'2011 Prius_with Lambda'!$E$1</c:f>
              <c:strCache>
                <c:ptCount val="1"/>
                <c:pt idx="0">
                  <c:v>Injector Fuel Rate (ml/s)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trendline>
            <c:trendlineType val="linear"/>
            <c:dispRSqr val="1"/>
            <c:dispEq val="1"/>
            <c:trendlineLbl>
              <c:layout>
                <c:manualLayout>
                  <c:x val="-0.22103977264986283"/>
                  <c:y val="-8.1234477320548341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200" baseline="0"/>
                      <a:t>y = 1.0134x + 0.0161
R² = 0.9818</a:t>
                    </a:r>
                    <a:endParaRPr lang="en-US" sz="1200"/>
                  </a:p>
                </c:rich>
              </c:tx>
              <c:numFmt formatCode="General" sourceLinked="0"/>
            </c:trendlineLbl>
          </c:trendline>
          <c:xVal>
            <c:numRef>
              <c:f>'2011 Prius_with Lambda'!$C$2:$C$851</c:f>
              <c:numCache>
                <c:formatCode>General</c:formatCode>
                <c:ptCount val="850"/>
                <c:pt idx="0">
                  <c:v>0.44066664800000005</c:v>
                </c:pt>
                <c:pt idx="1">
                  <c:v>0.44066664800000005</c:v>
                </c:pt>
                <c:pt idx="2">
                  <c:v>0.474292455</c:v>
                </c:pt>
                <c:pt idx="3">
                  <c:v>0.45645208800000031</c:v>
                </c:pt>
                <c:pt idx="4">
                  <c:v>0.4574384890000015</c:v>
                </c:pt>
                <c:pt idx="5">
                  <c:v>0.45486325700000002</c:v>
                </c:pt>
                <c:pt idx="6">
                  <c:v>0.43969462600000031</c:v>
                </c:pt>
                <c:pt idx="7">
                  <c:v>0.44308086000000185</c:v>
                </c:pt>
                <c:pt idx="8">
                  <c:v>0.44492163899999998</c:v>
                </c:pt>
                <c:pt idx="9">
                  <c:v>0.44466106700000002</c:v>
                </c:pt>
                <c:pt idx="10">
                  <c:v>0.46106840200000032</c:v>
                </c:pt>
                <c:pt idx="11">
                  <c:v>0.57596921400000312</c:v>
                </c:pt>
                <c:pt idx="12">
                  <c:v>0.598705143</c:v>
                </c:pt>
                <c:pt idx="13">
                  <c:v>0.59803000099999959</c:v>
                </c:pt>
                <c:pt idx="14">
                  <c:v>0.59881603699999997</c:v>
                </c:pt>
                <c:pt idx="15">
                  <c:v>0.59753592499999686</c:v>
                </c:pt>
                <c:pt idx="16">
                  <c:v>0.599776957</c:v>
                </c:pt>
                <c:pt idx="17">
                  <c:v>0.60130282899999998</c:v>
                </c:pt>
                <c:pt idx="18">
                  <c:v>0.60741868399999999</c:v>
                </c:pt>
                <c:pt idx="19">
                  <c:v>0.605966797</c:v>
                </c:pt>
                <c:pt idx="20">
                  <c:v>0.59988593499999998</c:v>
                </c:pt>
                <c:pt idx="21">
                  <c:v>0.59487787800000003</c:v>
                </c:pt>
                <c:pt idx="22">
                  <c:v>0.59788491600000004</c:v>
                </c:pt>
                <c:pt idx="23">
                  <c:v>0.60019598000000063</c:v>
                </c:pt>
                <c:pt idx="24">
                  <c:v>0.60344939600000358</c:v>
                </c:pt>
                <c:pt idx="25">
                  <c:v>0.60680424800000277</c:v>
                </c:pt>
                <c:pt idx="26">
                  <c:v>0.61631915900000001</c:v>
                </c:pt>
                <c:pt idx="27">
                  <c:v>0.61389743700000521</c:v>
                </c:pt>
                <c:pt idx="28">
                  <c:v>0.61371822099999995</c:v>
                </c:pt>
                <c:pt idx="29">
                  <c:v>0.61350273600000005</c:v>
                </c:pt>
                <c:pt idx="30">
                  <c:v>0.60601934999999996</c:v>
                </c:pt>
                <c:pt idx="31">
                  <c:v>0.61266917300000312</c:v>
                </c:pt>
                <c:pt idx="32">
                  <c:v>0.60832143900000313</c:v>
                </c:pt>
                <c:pt idx="33">
                  <c:v>0.60776655099999999</c:v>
                </c:pt>
                <c:pt idx="34">
                  <c:v>0.6164452820000037</c:v>
                </c:pt>
                <c:pt idx="35">
                  <c:v>0.61300990200000371</c:v>
                </c:pt>
                <c:pt idx="36">
                  <c:v>0.61361657999999997</c:v>
                </c:pt>
                <c:pt idx="37">
                  <c:v>0.60894018999999999</c:v>
                </c:pt>
                <c:pt idx="38">
                  <c:v>0.61242224899999997</c:v>
                </c:pt>
                <c:pt idx="39">
                  <c:v>0.61505472000000005</c:v>
                </c:pt>
                <c:pt idx="40">
                  <c:v>0.60977467300000521</c:v>
                </c:pt>
                <c:pt idx="41">
                  <c:v>0.60777760900000277</c:v>
                </c:pt>
                <c:pt idx="42">
                  <c:v>0.61564443100000543</c:v>
                </c:pt>
                <c:pt idx="43">
                  <c:v>0.60656175800000001</c:v>
                </c:pt>
                <c:pt idx="44">
                  <c:v>0.61081205700000063</c:v>
                </c:pt>
                <c:pt idx="45">
                  <c:v>0.61016643500000001</c:v>
                </c:pt>
                <c:pt idx="46">
                  <c:v>0.60914842300000371</c:v>
                </c:pt>
                <c:pt idx="47">
                  <c:v>0.61071760400000064</c:v>
                </c:pt>
                <c:pt idx="48">
                  <c:v>0.60899945200000627</c:v>
                </c:pt>
                <c:pt idx="49">
                  <c:v>0.60625231300000004</c:v>
                </c:pt>
                <c:pt idx="50">
                  <c:v>0.61542474899999999</c:v>
                </c:pt>
                <c:pt idx="51">
                  <c:v>0.33113053600000031</c:v>
                </c:pt>
                <c:pt idx="52">
                  <c:v>0.60585390700000064</c:v>
                </c:pt>
                <c:pt idx="53">
                  <c:v>0.78940587600000311</c:v>
                </c:pt>
                <c:pt idx="54">
                  <c:v>1.5460599070000001</c:v>
                </c:pt>
                <c:pt idx="55">
                  <c:v>1.435867424</c:v>
                </c:pt>
                <c:pt idx="56">
                  <c:v>1.1342253579999937</c:v>
                </c:pt>
                <c:pt idx="57">
                  <c:v>1.0391982399999944</c:v>
                </c:pt>
                <c:pt idx="58">
                  <c:v>0.82362728500000004</c:v>
                </c:pt>
                <c:pt idx="59">
                  <c:v>0.88225761000000003</c:v>
                </c:pt>
                <c:pt idx="60">
                  <c:v>0.92416506499999951</c:v>
                </c:pt>
                <c:pt idx="61">
                  <c:v>1.3035612159999874</c:v>
                </c:pt>
                <c:pt idx="62">
                  <c:v>1.9140121130000083</c:v>
                </c:pt>
                <c:pt idx="63">
                  <c:v>1.8772357230000001</c:v>
                </c:pt>
                <c:pt idx="64">
                  <c:v>1.9274800710000055</c:v>
                </c:pt>
                <c:pt idx="65">
                  <c:v>1.9005716169999998</c:v>
                </c:pt>
                <c:pt idx="66">
                  <c:v>1.9240044039999999</c:v>
                </c:pt>
                <c:pt idx="67">
                  <c:v>1.4816216549999874</c:v>
                </c:pt>
                <c:pt idx="68">
                  <c:v>1.2890988719999998</c:v>
                </c:pt>
                <c:pt idx="69">
                  <c:v>1.229149839</c:v>
                </c:pt>
                <c:pt idx="70">
                  <c:v>1.1783246699999999</c:v>
                </c:pt>
                <c:pt idx="71">
                  <c:v>1.1760385820000001</c:v>
                </c:pt>
                <c:pt idx="72">
                  <c:v>1.0554635559999932</c:v>
                </c:pt>
                <c:pt idx="73">
                  <c:v>0.96870948400000312</c:v>
                </c:pt>
                <c:pt idx="74">
                  <c:v>0.9464171449999963</c:v>
                </c:pt>
                <c:pt idx="75">
                  <c:v>0.98668935700000004</c:v>
                </c:pt>
                <c:pt idx="76">
                  <c:v>1.0151475539999999</c:v>
                </c:pt>
                <c:pt idx="77">
                  <c:v>1.0192962189999875</c:v>
                </c:pt>
                <c:pt idx="78">
                  <c:v>1.0057271959999921</c:v>
                </c:pt>
                <c:pt idx="79">
                  <c:v>1.0226107519999998</c:v>
                </c:pt>
                <c:pt idx="80">
                  <c:v>1.0361060519999998</c:v>
                </c:pt>
                <c:pt idx="81">
                  <c:v>1.0367652029999932</c:v>
                </c:pt>
                <c:pt idx="82">
                  <c:v>1.0271749949999998</c:v>
                </c:pt>
                <c:pt idx="83">
                  <c:v>1.0104229</c:v>
                </c:pt>
                <c:pt idx="84">
                  <c:v>1.0128825850000001</c:v>
                </c:pt>
                <c:pt idx="85">
                  <c:v>0.27584088600000156</c:v>
                </c:pt>
                <c:pt idx="86">
                  <c:v>0.35882170000000185</c:v>
                </c:pt>
                <c:pt idx="87">
                  <c:v>0.38898118400000203</c:v>
                </c:pt>
                <c:pt idx="88">
                  <c:v>0.33983362700000214</c:v>
                </c:pt>
                <c:pt idx="89">
                  <c:v>0.31375255500000032</c:v>
                </c:pt>
                <c:pt idx="90">
                  <c:v>0.32494126000000156</c:v>
                </c:pt>
                <c:pt idx="91">
                  <c:v>0.32093976800000162</c:v>
                </c:pt>
                <c:pt idx="92">
                  <c:v>0.31682593400000203</c:v>
                </c:pt>
                <c:pt idx="93">
                  <c:v>0.31531727900000311</c:v>
                </c:pt>
                <c:pt idx="94">
                  <c:v>0.31972242600000156</c:v>
                </c:pt>
                <c:pt idx="95">
                  <c:v>0.31847581100000266</c:v>
                </c:pt>
                <c:pt idx="96">
                  <c:v>0.31804382000000031</c:v>
                </c:pt>
                <c:pt idx="97">
                  <c:v>0.28335074300000185</c:v>
                </c:pt>
                <c:pt idx="98">
                  <c:v>0.28689541700000032</c:v>
                </c:pt>
                <c:pt idx="99">
                  <c:v>0.12662105599999987</c:v>
                </c:pt>
                <c:pt idx="100">
                  <c:v>0.263433588</c:v>
                </c:pt>
                <c:pt idx="101">
                  <c:v>3.0743026999999999E-2</c:v>
                </c:pt>
                <c:pt idx="102">
                  <c:v>1.5468285000000003E-2</c:v>
                </c:pt>
                <c:pt idx="103">
                  <c:v>1.5468285000000003E-2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3.9186314999999999E-2</c:v>
                </c:pt>
                <c:pt idx="136">
                  <c:v>1.5178289829999918</c:v>
                </c:pt>
                <c:pt idx="137">
                  <c:v>1.8890175890000069</c:v>
                </c:pt>
                <c:pt idx="138">
                  <c:v>2.1522913339999987</c:v>
                </c:pt>
                <c:pt idx="139">
                  <c:v>2.2278853540000001</c:v>
                </c:pt>
                <c:pt idx="140">
                  <c:v>2.1275524929999996</c:v>
                </c:pt>
                <c:pt idx="141">
                  <c:v>2.0340897199999999</c:v>
                </c:pt>
                <c:pt idx="142">
                  <c:v>2.5716183529999999</c:v>
                </c:pt>
                <c:pt idx="143">
                  <c:v>2.4485788799999999</c:v>
                </c:pt>
                <c:pt idx="144">
                  <c:v>2.290034194</c:v>
                </c:pt>
                <c:pt idx="145">
                  <c:v>1.4149852039999944</c:v>
                </c:pt>
                <c:pt idx="146">
                  <c:v>1.4771186699999999</c:v>
                </c:pt>
                <c:pt idx="147">
                  <c:v>1.4593926059999902</c:v>
                </c:pt>
                <c:pt idx="148">
                  <c:v>1.432976606999993</c:v>
                </c:pt>
                <c:pt idx="149">
                  <c:v>0.8557272150000037</c:v>
                </c:pt>
                <c:pt idx="150">
                  <c:v>0.67920084600000474</c:v>
                </c:pt>
                <c:pt idx="151">
                  <c:v>0.45123923199999999</c:v>
                </c:pt>
                <c:pt idx="152">
                  <c:v>0.993977322</c:v>
                </c:pt>
                <c:pt idx="153">
                  <c:v>1.3873409620000001</c:v>
                </c:pt>
                <c:pt idx="154">
                  <c:v>1.5827412499999998</c:v>
                </c:pt>
                <c:pt idx="155">
                  <c:v>1.6274032989999918</c:v>
                </c:pt>
                <c:pt idx="156">
                  <c:v>1.5681646069999944</c:v>
                </c:pt>
                <c:pt idx="157">
                  <c:v>1.5472656449999944</c:v>
                </c:pt>
                <c:pt idx="158">
                  <c:v>1.4153926659999918</c:v>
                </c:pt>
                <c:pt idx="159">
                  <c:v>1.1309309279999999</c:v>
                </c:pt>
                <c:pt idx="160">
                  <c:v>1.1183671770000001</c:v>
                </c:pt>
                <c:pt idx="161">
                  <c:v>1.6790556139999999</c:v>
                </c:pt>
                <c:pt idx="162">
                  <c:v>2.2230034929999998</c:v>
                </c:pt>
                <c:pt idx="163">
                  <c:v>2.2131133220000012</c:v>
                </c:pt>
                <c:pt idx="164">
                  <c:v>1.4371459549999999</c:v>
                </c:pt>
                <c:pt idx="165">
                  <c:v>0.92862676</c:v>
                </c:pt>
                <c:pt idx="166">
                  <c:v>0.74064782800000406</c:v>
                </c:pt>
                <c:pt idx="167">
                  <c:v>7.9661670000000184E-2</c:v>
                </c:pt>
                <c:pt idx="168">
                  <c:v>0.18329918100000156</c:v>
                </c:pt>
                <c:pt idx="169">
                  <c:v>3.8670713000000002E-2</c:v>
                </c:pt>
                <c:pt idx="170">
                  <c:v>1.5468285000000003E-2</c:v>
                </c:pt>
                <c:pt idx="171">
                  <c:v>1.5910158000000021E-2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1.48735755</c:v>
                </c:pt>
                <c:pt idx="190">
                  <c:v>3.0807031660000002</c:v>
                </c:pt>
                <c:pt idx="191">
                  <c:v>3.2710931349999997</c:v>
                </c:pt>
                <c:pt idx="192">
                  <c:v>3.3481528369999998</c:v>
                </c:pt>
                <c:pt idx="193">
                  <c:v>3.3349820259999987</c:v>
                </c:pt>
                <c:pt idx="194">
                  <c:v>3.441632555</c:v>
                </c:pt>
                <c:pt idx="195">
                  <c:v>3.4568076779999997</c:v>
                </c:pt>
                <c:pt idx="196">
                  <c:v>3.41633655</c:v>
                </c:pt>
                <c:pt idx="197">
                  <c:v>3.1718469739999873</c:v>
                </c:pt>
                <c:pt idx="198">
                  <c:v>3.0840504139999987</c:v>
                </c:pt>
                <c:pt idx="199">
                  <c:v>2.9627426989999988</c:v>
                </c:pt>
                <c:pt idx="200">
                  <c:v>2.86812208</c:v>
                </c:pt>
                <c:pt idx="201">
                  <c:v>2.984346876</c:v>
                </c:pt>
                <c:pt idx="202">
                  <c:v>3.0824736979999998</c:v>
                </c:pt>
                <c:pt idx="203">
                  <c:v>2.4222418329999993</c:v>
                </c:pt>
                <c:pt idx="204">
                  <c:v>1.1986984640000065</c:v>
                </c:pt>
                <c:pt idx="205">
                  <c:v>0.94770315000000005</c:v>
                </c:pt>
                <c:pt idx="206">
                  <c:v>0.68024241700000065</c:v>
                </c:pt>
                <c:pt idx="207">
                  <c:v>1.2823625860000001</c:v>
                </c:pt>
                <c:pt idx="208">
                  <c:v>2.1431038970000129</c:v>
                </c:pt>
                <c:pt idx="209">
                  <c:v>2.3981527309999997</c:v>
                </c:pt>
                <c:pt idx="210">
                  <c:v>2.7833140580000295</c:v>
                </c:pt>
                <c:pt idx="211">
                  <c:v>2.7668585739999987</c:v>
                </c:pt>
                <c:pt idx="212">
                  <c:v>0.77691182100000311</c:v>
                </c:pt>
                <c:pt idx="213">
                  <c:v>0.27686694200000156</c:v>
                </c:pt>
                <c:pt idx="214">
                  <c:v>0.24276963400000098</c:v>
                </c:pt>
                <c:pt idx="215">
                  <c:v>0.20031429500000075</c:v>
                </c:pt>
                <c:pt idx="216">
                  <c:v>0.19799405200000075</c:v>
                </c:pt>
                <c:pt idx="217">
                  <c:v>1.820641532</c:v>
                </c:pt>
                <c:pt idx="218">
                  <c:v>2.1454748710000002</c:v>
                </c:pt>
                <c:pt idx="219">
                  <c:v>2.7987562380000002</c:v>
                </c:pt>
                <c:pt idx="220">
                  <c:v>2.298554367000011</c:v>
                </c:pt>
                <c:pt idx="221">
                  <c:v>2.3616758109999987</c:v>
                </c:pt>
                <c:pt idx="222">
                  <c:v>2.5996820719999998</c:v>
                </c:pt>
                <c:pt idx="223">
                  <c:v>2.1818085249999997</c:v>
                </c:pt>
                <c:pt idx="224">
                  <c:v>1.4106465989999937</c:v>
                </c:pt>
                <c:pt idx="225">
                  <c:v>1.0991528650000062</c:v>
                </c:pt>
                <c:pt idx="226">
                  <c:v>0.78377632899999949</c:v>
                </c:pt>
                <c:pt idx="227">
                  <c:v>0.40421763300000002</c:v>
                </c:pt>
                <c:pt idx="228">
                  <c:v>0.79481146800000002</c:v>
                </c:pt>
                <c:pt idx="229">
                  <c:v>1.2172062259999927</c:v>
                </c:pt>
                <c:pt idx="230">
                  <c:v>2.4729488649999967</c:v>
                </c:pt>
                <c:pt idx="231">
                  <c:v>1.7504022099999998</c:v>
                </c:pt>
                <c:pt idx="232">
                  <c:v>1.647147296</c:v>
                </c:pt>
                <c:pt idx="233">
                  <c:v>3.2527399690000003</c:v>
                </c:pt>
                <c:pt idx="234">
                  <c:v>3.4372183979999997</c:v>
                </c:pt>
                <c:pt idx="235">
                  <c:v>3.6029831989999996</c:v>
                </c:pt>
                <c:pt idx="236">
                  <c:v>3.6535594129999995</c:v>
                </c:pt>
                <c:pt idx="237">
                  <c:v>3.3104257909999997</c:v>
                </c:pt>
                <c:pt idx="238">
                  <c:v>2.96176489</c:v>
                </c:pt>
                <c:pt idx="239">
                  <c:v>2.7119361329999996</c:v>
                </c:pt>
                <c:pt idx="240">
                  <c:v>2.3464822769999998</c:v>
                </c:pt>
                <c:pt idx="241">
                  <c:v>2.0944549259999987</c:v>
                </c:pt>
                <c:pt idx="242">
                  <c:v>1.9991071979999999</c:v>
                </c:pt>
                <c:pt idx="243">
                  <c:v>1.9310430999999999</c:v>
                </c:pt>
                <c:pt idx="244">
                  <c:v>1.9239017579999891</c:v>
                </c:pt>
                <c:pt idx="245">
                  <c:v>1.7243193129999932</c:v>
                </c:pt>
                <c:pt idx="246">
                  <c:v>1.7878990489999891</c:v>
                </c:pt>
                <c:pt idx="247">
                  <c:v>1.8123224149999999</c:v>
                </c:pt>
                <c:pt idx="248">
                  <c:v>1.3631083119999998</c:v>
                </c:pt>
                <c:pt idx="249">
                  <c:v>1.1877149469999999</c:v>
                </c:pt>
                <c:pt idx="250">
                  <c:v>1.2220219999999944</c:v>
                </c:pt>
                <c:pt idx="251">
                  <c:v>1.1670663210000001</c:v>
                </c:pt>
                <c:pt idx="252">
                  <c:v>1.208931692999986</c:v>
                </c:pt>
                <c:pt idx="253">
                  <c:v>1.1298486599999944</c:v>
                </c:pt>
                <c:pt idx="254">
                  <c:v>1.1383655320000001</c:v>
                </c:pt>
                <c:pt idx="255">
                  <c:v>1.2129193829999918</c:v>
                </c:pt>
                <c:pt idx="256">
                  <c:v>1.1282718210000062</c:v>
                </c:pt>
                <c:pt idx="257">
                  <c:v>1.1374022049999999</c:v>
                </c:pt>
                <c:pt idx="258">
                  <c:v>1.2121438330000001</c:v>
                </c:pt>
                <c:pt idx="259">
                  <c:v>1.125685818</c:v>
                </c:pt>
                <c:pt idx="260">
                  <c:v>0.94328659999999687</c:v>
                </c:pt>
                <c:pt idx="261">
                  <c:v>0.240076764</c:v>
                </c:pt>
                <c:pt idx="262">
                  <c:v>0.24285625299999999</c:v>
                </c:pt>
                <c:pt idx="263">
                  <c:v>0.75791902200000372</c:v>
                </c:pt>
                <c:pt idx="264">
                  <c:v>0.91051285899999956</c:v>
                </c:pt>
                <c:pt idx="265">
                  <c:v>0.91945227600000001</c:v>
                </c:pt>
                <c:pt idx="266">
                  <c:v>0.89892787700000065</c:v>
                </c:pt>
                <c:pt idx="267">
                  <c:v>1.2575422809999932</c:v>
                </c:pt>
                <c:pt idx="268">
                  <c:v>1.3403366889999937</c:v>
                </c:pt>
                <c:pt idx="269">
                  <c:v>2.2921794719999999</c:v>
                </c:pt>
                <c:pt idx="270">
                  <c:v>2.2921794719999999</c:v>
                </c:pt>
                <c:pt idx="271">
                  <c:v>2.2921794719999999</c:v>
                </c:pt>
                <c:pt idx="272">
                  <c:v>2.2921794719999999</c:v>
                </c:pt>
                <c:pt idx="273">
                  <c:v>2.2921794719999999</c:v>
                </c:pt>
                <c:pt idx="274">
                  <c:v>2.2741702220000111</c:v>
                </c:pt>
                <c:pt idx="275">
                  <c:v>2.2197276550000002</c:v>
                </c:pt>
                <c:pt idx="276">
                  <c:v>2.224599558000024</c:v>
                </c:pt>
                <c:pt idx="277">
                  <c:v>2.2576207130000001</c:v>
                </c:pt>
                <c:pt idx="278">
                  <c:v>2.2584667620000012</c:v>
                </c:pt>
                <c:pt idx="279">
                  <c:v>2.2659512210000012</c:v>
                </c:pt>
                <c:pt idx="280">
                  <c:v>2.447251455</c:v>
                </c:pt>
                <c:pt idx="281">
                  <c:v>2.4200742910000002</c:v>
                </c:pt>
                <c:pt idx="282">
                  <c:v>2.3520038569999997</c:v>
                </c:pt>
                <c:pt idx="283">
                  <c:v>2.38911987</c:v>
                </c:pt>
                <c:pt idx="284">
                  <c:v>1.7714032129999879</c:v>
                </c:pt>
                <c:pt idx="285">
                  <c:v>0.73286709500000002</c:v>
                </c:pt>
                <c:pt idx="286">
                  <c:v>0.266644088</c:v>
                </c:pt>
                <c:pt idx="287">
                  <c:v>0.24949072000000044</c:v>
                </c:pt>
                <c:pt idx="288">
                  <c:v>1.015836446999993</c:v>
                </c:pt>
                <c:pt idx="289">
                  <c:v>0.93099822500000062</c:v>
                </c:pt>
                <c:pt idx="290">
                  <c:v>0.9164743909999995</c:v>
                </c:pt>
                <c:pt idx="291">
                  <c:v>0.89925801000000005</c:v>
                </c:pt>
                <c:pt idx="292">
                  <c:v>0.91315765199999999</c:v>
                </c:pt>
                <c:pt idx="293">
                  <c:v>0.90246346799999722</c:v>
                </c:pt>
                <c:pt idx="294">
                  <c:v>0.87156602099999958</c:v>
                </c:pt>
                <c:pt idx="295">
                  <c:v>0.85771789800000064</c:v>
                </c:pt>
                <c:pt idx="296">
                  <c:v>0.29405183899999998</c:v>
                </c:pt>
                <c:pt idx="297">
                  <c:v>0.711342103</c:v>
                </c:pt>
                <c:pt idx="298">
                  <c:v>1.1467156469999999</c:v>
                </c:pt>
                <c:pt idx="299">
                  <c:v>1.2155306589999875</c:v>
                </c:pt>
                <c:pt idx="300">
                  <c:v>1.1928572079999999</c:v>
                </c:pt>
                <c:pt idx="301">
                  <c:v>1.2359014279999918</c:v>
                </c:pt>
                <c:pt idx="302">
                  <c:v>1.2294882159999918</c:v>
                </c:pt>
                <c:pt idx="303">
                  <c:v>1.2135440949999916</c:v>
                </c:pt>
                <c:pt idx="304">
                  <c:v>1.225338109</c:v>
                </c:pt>
                <c:pt idx="305">
                  <c:v>1.1944850180000055</c:v>
                </c:pt>
                <c:pt idx="306">
                  <c:v>1.1862823920000001</c:v>
                </c:pt>
                <c:pt idx="307">
                  <c:v>1.0608960959999907</c:v>
                </c:pt>
                <c:pt idx="308">
                  <c:v>0.22514124799999999</c:v>
                </c:pt>
                <c:pt idx="309">
                  <c:v>0.98330647999999687</c:v>
                </c:pt>
                <c:pt idx="310">
                  <c:v>1.0580633969999944</c:v>
                </c:pt>
                <c:pt idx="311">
                  <c:v>1.153386837</c:v>
                </c:pt>
                <c:pt idx="312">
                  <c:v>1.1151063079999934</c:v>
                </c:pt>
                <c:pt idx="313">
                  <c:v>1.0469382629999939</c:v>
                </c:pt>
                <c:pt idx="314">
                  <c:v>1.064127351</c:v>
                </c:pt>
                <c:pt idx="315">
                  <c:v>1.039397897999992</c:v>
                </c:pt>
                <c:pt idx="316">
                  <c:v>1.037719074</c:v>
                </c:pt>
                <c:pt idx="317">
                  <c:v>1.043043562</c:v>
                </c:pt>
                <c:pt idx="318">
                  <c:v>1.0214727899999998</c:v>
                </c:pt>
                <c:pt idx="319">
                  <c:v>1.036365113</c:v>
                </c:pt>
                <c:pt idx="320">
                  <c:v>1.1310509870000001</c:v>
                </c:pt>
                <c:pt idx="321">
                  <c:v>1.221888565</c:v>
                </c:pt>
                <c:pt idx="322">
                  <c:v>1.2517146209999932</c:v>
                </c:pt>
                <c:pt idx="323">
                  <c:v>1.280500303</c:v>
                </c:pt>
                <c:pt idx="324">
                  <c:v>1.29465466</c:v>
                </c:pt>
                <c:pt idx="325">
                  <c:v>1.0429512989999921</c:v>
                </c:pt>
                <c:pt idx="326">
                  <c:v>0.51896538199999687</c:v>
                </c:pt>
                <c:pt idx="327">
                  <c:v>0.28906978000000139</c:v>
                </c:pt>
                <c:pt idx="328">
                  <c:v>0.22539698699999999</c:v>
                </c:pt>
                <c:pt idx="329">
                  <c:v>0.17711186700000001</c:v>
                </c:pt>
                <c:pt idx="330">
                  <c:v>0.90510616399999722</c:v>
                </c:pt>
                <c:pt idx="331">
                  <c:v>1.3395791319999999</c:v>
                </c:pt>
                <c:pt idx="332">
                  <c:v>1.3888225949999999</c:v>
                </c:pt>
                <c:pt idx="333">
                  <c:v>1.190131276</c:v>
                </c:pt>
                <c:pt idx="334">
                  <c:v>1.1095895410000001</c:v>
                </c:pt>
                <c:pt idx="335">
                  <c:v>1.0650004559999944</c:v>
                </c:pt>
                <c:pt idx="336">
                  <c:v>1.040639836</c:v>
                </c:pt>
                <c:pt idx="337">
                  <c:v>1.0630693589999904</c:v>
                </c:pt>
                <c:pt idx="338">
                  <c:v>1.0582449439999999</c:v>
                </c:pt>
                <c:pt idx="339">
                  <c:v>1.0731457799999999</c:v>
                </c:pt>
                <c:pt idx="340">
                  <c:v>1.0526906709999937</c:v>
                </c:pt>
                <c:pt idx="341">
                  <c:v>1.0722885290000108</c:v>
                </c:pt>
                <c:pt idx="342">
                  <c:v>1.0631787849999998</c:v>
                </c:pt>
                <c:pt idx="343">
                  <c:v>1.0608401519999999</c:v>
                </c:pt>
                <c:pt idx="344">
                  <c:v>1.0421778060000062</c:v>
                </c:pt>
                <c:pt idx="345">
                  <c:v>1.0608370969999998</c:v>
                </c:pt>
                <c:pt idx="346">
                  <c:v>1.0443504650000055</c:v>
                </c:pt>
                <c:pt idx="347">
                  <c:v>1.0469161</c:v>
                </c:pt>
                <c:pt idx="348">
                  <c:v>0.44747412800000008</c:v>
                </c:pt>
                <c:pt idx="349">
                  <c:v>0.24097341799999999</c:v>
                </c:pt>
                <c:pt idx="350">
                  <c:v>0.25832036500000255</c:v>
                </c:pt>
                <c:pt idx="351">
                  <c:v>0.28461645000000002</c:v>
                </c:pt>
                <c:pt idx="352">
                  <c:v>0.27146840800000038</c:v>
                </c:pt>
                <c:pt idx="353">
                  <c:v>0.28616327900000038</c:v>
                </c:pt>
                <c:pt idx="354">
                  <c:v>1.189923474</c:v>
                </c:pt>
                <c:pt idx="355">
                  <c:v>0.98408316999999512</c:v>
                </c:pt>
                <c:pt idx="356">
                  <c:v>0.86872904700000486</c:v>
                </c:pt>
                <c:pt idx="357">
                  <c:v>0.76500125000000418</c:v>
                </c:pt>
                <c:pt idx="358">
                  <c:v>0.75821467499999995</c:v>
                </c:pt>
                <c:pt idx="359">
                  <c:v>0.74676898400000002</c:v>
                </c:pt>
                <c:pt idx="360">
                  <c:v>0.738142827000003</c:v>
                </c:pt>
                <c:pt idx="361">
                  <c:v>0.73492035700000347</c:v>
                </c:pt>
                <c:pt idx="362">
                  <c:v>0.75972186600000624</c:v>
                </c:pt>
                <c:pt idx="363">
                  <c:v>0.73268509300000406</c:v>
                </c:pt>
                <c:pt idx="364">
                  <c:v>0.74347563100000358</c:v>
                </c:pt>
                <c:pt idx="365">
                  <c:v>0.72812645700000311</c:v>
                </c:pt>
                <c:pt idx="366">
                  <c:v>0.72542825900000063</c:v>
                </c:pt>
                <c:pt idx="367">
                  <c:v>0.71440498899999949</c:v>
                </c:pt>
                <c:pt idx="368">
                  <c:v>0.71545755200000005</c:v>
                </c:pt>
                <c:pt idx="369">
                  <c:v>0.88276798999999628</c:v>
                </c:pt>
                <c:pt idx="370">
                  <c:v>1.1086594240000069</c:v>
                </c:pt>
                <c:pt idx="371">
                  <c:v>1.3475443009999939</c:v>
                </c:pt>
                <c:pt idx="372">
                  <c:v>1.6191159260000083</c:v>
                </c:pt>
                <c:pt idx="373">
                  <c:v>1.673711231</c:v>
                </c:pt>
                <c:pt idx="374">
                  <c:v>1.637665599</c:v>
                </c:pt>
                <c:pt idx="375">
                  <c:v>1.2049242809999861</c:v>
                </c:pt>
                <c:pt idx="376">
                  <c:v>1.1576555959999999</c:v>
                </c:pt>
                <c:pt idx="377">
                  <c:v>1.15135867</c:v>
                </c:pt>
                <c:pt idx="378">
                  <c:v>1.2111100749999999</c:v>
                </c:pt>
                <c:pt idx="379">
                  <c:v>1.117073033</c:v>
                </c:pt>
                <c:pt idx="380">
                  <c:v>1.1716816559999932</c:v>
                </c:pt>
                <c:pt idx="381">
                  <c:v>1.2088843509999918</c:v>
                </c:pt>
                <c:pt idx="382">
                  <c:v>1.2987179940000062</c:v>
                </c:pt>
                <c:pt idx="383">
                  <c:v>1.560723174</c:v>
                </c:pt>
                <c:pt idx="384">
                  <c:v>1.6097309</c:v>
                </c:pt>
                <c:pt idx="385">
                  <c:v>1.2735934789999932</c:v>
                </c:pt>
                <c:pt idx="386">
                  <c:v>1.1953369629999999</c:v>
                </c:pt>
                <c:pt idx="387">
                  <c:v>1.1975360859999944</c:v>
                </c:pt>
                <c:pt idx="388">
                  <c:v>1.132720234</c:v>
                </c:pt>
                <c:pt idx="389">
                  <c:v>1.134186495</c:v>
                </c:pt>
                <c:pt idx="390">
                  <c:v>1.3783633609999999</c:v>
                </c:pt>
                <c:pt idx="391">
                  <c:v>1.516587635</c:v>
                </c:pt>
                <c:pt idx="392">
                  <c:v>1.537981786999993</c:v>
                </c:pt>
                <c:pt idx="393">
                  <c:v>1.5352613749999944</c:v>
                </c:pt>
                <c:pt idx="394">
                  <c:v>1.504613252999992</c:v>
                </c:pt>
                <c:pt idx="395">
                  <c:v>1.118582352</c:v>
                </c:pt>
                <c:pt idx="396">
                  <c:v>0.23915844400000041</c:v>
                </c:pt>
                <c:pt idx="397">
                  <c:v>0.17865869600000001</c:v>
                </c:pt>
                <c:pt idx="398">
                  <c:v>0.28152279300000255</c:v>
                </c:pt>
                <c:pt idx="399">
                  <c:v>0.27378865100000038</c:v>
                </c:pt>
                <c:pt idx="400">
                  <c:v>0.60016947099999995</c:v>
                </c:pt>
                <c:pt idx="401">
                  <c:v>2.248857101</c:v>
                </c:pt>
                <c:pt idx="402">
                  <c:v>2.3107754729999987</c:v>
                </c:pt>
                <c:pt idx="403">
                  <c:v>1.8372745909999937</c:v>
                </c:pt>
                <c:pt idx="404">
                  <c:v>1.4821944759999932</c:v>
                </c:pt>
                <c:pt idx="405">
                  <c:v>1.340469621</c:v>
                </c:pt>
                <c:pt idx="406">
                  <c:v>1.3338628779999937</c:v>
                </c:pt>
                <c:pt idx="407">
                  <c:v>1.3396984529999907</c:v>
                </c:pt>
                <c:pt idx="408">
                  <c:v>1.3381452389999999</c:v>
                </c:pt>
                <c:pt idx="409">
                  <c:v>1.2074401969999944</c:v>
                </c:pt>
                <c:pt idx="410">
                  <c:v>1.221362514</c:v>
                </c:pt>
                <c:pt idx="411">
                  <c:v>1.9572233469999998</c:v>
                </c:pt>
                <c:pt idx="412">
                  <c:v>2.0081104870000002</c:v>
                </c:pt>
                <c:pt idx="413">
                  <c:v>2.0436362940000001</c:v>
                </c:pt>
                <c:pt idx="414">
                  <c:v>2.0366008199999968</c:v>
                </c:pt>
                <c:pt idx="415">
                  <c:v>1.8078732529999875</c:v>
                </c:pt>
                <c:pt idx="416">
                  <c:v>1.6863811890000062</c:v>
                </c:pt>
                <c:pt idx="417">
                  <c:v>1.6588487350000001</c:v>
                </c:pt>
                <c:pt idx="418">
                  <c:v>2.8475773360000001</c:v>
                </c:pt>
                <c:pt idx="419">
                  <c:v>2.908786884</c:v>
                </c:pt>
                <c:pt idx="420">
                  <c:v>2.7085113080000216</c:v>
                </c:pt>
                <c:pt idx="421">
                  <c:v>2.6577255110000002</c:v>
                </c:pt>
                <c:pt idx="422">
                  <c:v>2.6637559139999998</c:v>
                </c:pt>
                <c:pt idx="423">
                  <c:v>2.6012756289999999</c:v>
                </c:pt>
                <c:pt idx="424">
                  <c:v>2.6367509239999967</c:v>
                </c:pt>
                <c:pt idx="425">
                  <c:v>2.626984304</c:v>
                </c:pt>
                <c:pt idx="426">
                  <c:v>2.5275429659999999</c:v>
                </c:pt>
                <c:pt idx="427">
                  <c:v>2.3149939629999996</c:v>
                </c:pt>
                <c:pt idx="428">
                  <c:v>2.2579006500000012</c:v>
                </c:pt>
                <c:pt idx="429">
                  <c:v>2.2755527090000003</c:v>
                </c:pt>
                <c:pt idx="430">
                  <c:v>2.2759403839999988</c:v>
                </c:pt>
                <c:pt idx="431">
                  <c:v>2.3066963349999967</c:v>
                </c:pt>
                <c:pt idx="432">
                  <c:v>2.2559545720000012</c:v>
                </c:pt>
                <c:pt idx="433">
                  <c:v>1.7328339959999932</c:v>
                </c:pt>
                <c:pt idx="434">
                  <c:v>1.552023444</c:v>
                </c:pt>
                <c:pt idx="435">
                  <c:v>1.4094337549999902</c:v>
                </c:pt>
                <c:pt idx="436">
                  <c:v>1.4142204309999944</c:v>
                </c:pt>
                <c:pt idx="437">
                  <c:v>1.7985746269999998</c:v>
                </c:pt>
                <c:pt idx="438">
                  <c:v>1.857290471</c:v>
                </c:pt>
                <c:pt idx="439">
                  <c:v>1.8401483260000062</c:v>
                </c:pt>
                <c:pt idx="440">
                  <c:v>1.8142414469999999</c:v>
                </c:pt>
                <c:pt idx="441">
                  <c:v>1.802660846</c:v>
                </c:pt>
                <c:pt idx="442">
                  <c:v>0.91047209899999959</c:v>
                </c:pt>
                <c:pt idx="443">
                  <c:v>1.0486443179999918</c:v>
                </c:pt>
                <c:pt idx="444">
                  <c:v>0.98159836099999687</c:v>
                </c:pt>
                <c:pt idx="445">
                  <c:v>0.96437458200000004</c:v>
                </c:pt>
                <c:pt idx="446">
                  <c:v>0.93646164899999951</c:v>
                </c:pt>
                <c:pt idx="447">
                  <c:v>0.93118231600000001</c:v>
                </c:pt>
                <c:pt idx="448">
                  <c:v>0.91516243999999958</c:v>
                </c:pt>
                <c:pt idx="449">
                  <c:v>0.68325202699999998</c:v>
                </c:pt>
                <c:pt idx="450">
                  <c:v>0.24228249500000096</c:v>
                </c:pt>
                <c:pt idx="451">
                  <c:v>0.18561942400000084</c:v>
                </c:pt>
                <c:pt idx="452">
                  <c:v>1.198499067</c:v>
                </c:pt>
                <c:pt idx="453">
                  <c:v>1.0752851210000081</c:v>
                </c:pt>
                <c:pt idx="454">
                  <c:v>1.0139724719999998</c:v>
                </c:pt>
                <c:pt idx="455">
                  <c:v>0.44946814500000032</c:v>
                </c:pt>
                <c:pt idx="456">
                  <c:v>0.24243836800000099</c:v>
                </c:pt>
                <c:pt idx="457">
                  <c:v>0.18175235300000084</c:v>
                </c:pt>
                <c:pt idx="458">
                  <c:v>0.28693669300000185</c:v>
                </c:pt>
                <c:pt idx="459">
                  <c:v>0.48415733100000002</c:v>
                </c:pt>
                <c:pt idx="460">
                  <c:v>1.246300942</c:v>
                </c:pt>
                <c:pt idx="461">
                  <c:v>0.9758835219999995</c:v>
                </c:pt>
                <c:pt idx="462">
                  <c:v>0.8324694419999995</c:v>
                </c:pt>
                <c:pt idx="463">
                  <c:v>0.84852003700000311</c:v>
                </c:pt>
                <c:pt idx="464">
                  <c:v>0.83145120900000002</c:v>
                </c:pt>
                <c:pt idx="465">
                  <c:v>1.14169718</c:v>
                </c:pt>
                <c:pt idx="466">
                  <c:v>1.152536649</c:v>
                </c:pt>
                <c:pt idx="467">
                  <c:v>1.145976439</c:v>
                </c:pt>
                <c:pt idx="468">
                  <c:v>1.1399482179999914</c:v>
                </c:pt>
                <c:pt idx="469">
                  <c:v>1.1421535000000069</c:v>
                </c:pt>
                <c:pt idx="470">
                  <c:v>1.57931358</c:v>
                </c:pt>
                <c:pt idx="471">
                  <c:v>1.643777254</c:v>
                </c:pt>
                <c:pt idx="472">
                  <c:v>1.6700580430000069</c:v>
                </c:pt>
                <c:pt idx="473">
                  <c:v>1.667778505</c:v>
                </c:pt>
                <c:pt idx="474">
                  <c:v>1.6776571300000069</c:v>
                </c:pt>
                <c:pt idx="475">
                  <c:v>1.6713466169999998</c:v>
                </c:pt>
                <c:pt idx="476">
                  <c:v>1.6744150910000055</c:v>
                </c:pt>
                <c:pt idx="477">
                  <c:v>1.6586950240000065</c:v>
                </c:pt>
                <c:pt idx="478">
                  <c:v>1.683176556</c:v>
                </c:pt>
                <c:pt idx="479">
                  <c:v>1.6840668690000069</c:v>
                </c:pt>
                <c:pt idx="480">
                  <c:v>1.6777730129999939</c:v>
                </c:pt>
                <c:pt idx="481">
                  <c:v>1.6752382129999932</c:v>
                </c:pt>
                <c:pt idx="482">
                  <c:v>1.6770111510000001</c:v>
                </c:pt>
                <c:pt idx="483">
                  <c:v>1.668472782</c:v>
                </c:pt>
                <c:pt idx="484">
                  <c:v>1.6770462669999999</c:v>
                </c:pt>
                <c:pt idx="485">
                  <c:v>1.6611933549999998</c:v>
                </c:pt>
                <c:pt idx="486">
                  <c:v>1.3712913439999932</c:v>
                </c:pt>
                <c:pt idx="487">
                  <c:v>0.90615985500000062</c:v>
                </c:pt>
                <c:pt idx="488">
                  <c:v>0.85364591200000695</c:v>
                </c:pt>
                <c:pt idx="489">
                  <c:v>0.80984705500000065</c:v>
                </c:pt>
                <c:pt idx="490">
                  <c:v>0.79903261000000003</c:v>
                </c:pt>
                <c:pt idx="491">
                  <c:v>1.2034181019999999</c:v>
                </c:pt>
                <c:pt idx="492">
                  <c:v>1.3696826919999998</c:v>
                </c:pt>
                <c:pt idx="493">
                  <c:v>1.2483961179999921</c:v>
                </c:pt>
                <c:pt idx="494">
                  <c:v>0.88172794899999996</c:v>
                </c:pt>
                <c:pt idx="495">
                  <c:v>0.80669364900000062</c:v>
                </c:pt>
                <c:pt idx="496">
                  <c:v>1.1642713819999999</c:v>
                </c:pt>
                <c:pt idx="497">
                  <c:v>1.2763546969999944</c:v>
                </c:pt>
                <c:pt idx="498">
                  <c:v>1.259677339</c:v>
                </c:pt>
                <c:pt idx="499">
                  <c:v>1.2435742219999937</c:v>
                </c:pt>
                <c:pt idx="500">
                  <c:v>1.227829798999984</c:v>
                </c:pt>
                <c:pt idx="501">
                  <c:v>1.395235182</c:v>
                </c:pt>
                <c:pt idx="502">
                  <c:v>2.0677716460000179</c:v>
                </c:pt>
                <c:pt idx="503">
                  <c:v>2.183205841000011</c:v>
                </c:pt>
                <c:pt idx="504">
                  <c:v>2.2204927800000012</c:v>
                </c:pt>
                <c:pt idx="505">
                  <c:v>2.2001071610000129</c:v>
                </c:pt>
                <c:pt idx="506">
                  <c:v>2.1891454420000001</c:v>
                </c:pt>
                <c:pt idx="507">
                  <c:v>2.1943768500000012</c:v>
                </c:pt>
                <c:pt idx="508">
                  <c:v>2.1842918870000139</c:v>
                </c:pt>
                <c:pt idx="509">
                  <c:v>2.1955593029999996</c:v>
                </c:pt>
                <c:pt idx="510">
                  <c:v>2.2113586459999999</c:v>
                </c:pt>
                <c:pt idx="511">
                  <c:v>2.2316599979999987</c:v>
                </c:pt>
                <c:pt idx="512">
                  <c:v>2.2379773380000012</c:v>
                </c:pt>
                <c:pt idx="513">
                  <c:v>2.210389228000011</c:v>
                </c:pt>
                <c:pt idx="514">
                  <c:v>2.0619075040000001</c:v>
                </c:pt>
                <c:pt idx="515">
                  <c:v>1.6313042729999918</c:v>
                </c:pt>
                <c:pt idx="516">
                  <c:v>1.4838696379999861</c:v>
                </c:pt>
                <c:pt idx="517">
                  <c:v>1.7316965219999998</c:v>
                </c:pt>
                <c:pt idx="518">
                  <c:v>1.7039681479999891</c:v>
                </c:pt>
                <c:pt idx="519">
                  <c:v>1.512745741</c:v>
                </c:pt>
                <c:pt idx="520">
                  <c:v>1.5156558119999999</c:v>
                </c:pt>
                <c:pt idx="521">
                  <c:v>1.2044166189999932</c:v>
                </c:pt>
                <c:pt idx="522">
                  <c:v>1.1389862369999999</c:v>
                </c:pt>
                <c:pt idx="523">
                  <c:v>1.1270972699999999</c:v>
                </c:pt>
                <c:pt idx="524">
                  <c:v>1.145703994</c:v>
                </c:pt>
                <c:pt idx="525">
                  <c:v>1.1378329730000001</c:v>
                </c:pt>
                <c:pt idx="526">
                  <c:v>1.2165714749999998</c:v>
                </c:pt>
                <c:pt idx="527">
                  <c:v>1.4419655759999932</c:v>
                </c:pt>
                <c:pt idx="528">
                  <c:v>1.2882345660000001</c:v>
                </c:pt>
                <c:pt idx="529">
                  <c:v>1.2814258699999999</c:v>
                </c:pt>
                <c:pt idx="530">
                  <c:v>1.292909925</c:v>
                </c:pt>
                <c:pt idx="531">
                  <c:v>1.327211165</c:v>
                </c:pt>
                <c:pt idx="532">
                  <c:v>1.3139099819999998</c:v>
                </c:pt>
                <c:pt idx="533">
                  <c:v>1.3127251369999999</c:v>
                </c:pt>
                <c:pt idx="534">
                  <c:v>1.2560869539999999</c:v>
                </c:pt>
                <c:pt idx="535">
                  <c:v>1.2356355939999937</c:v>
                </c:pt>
                <c:pt idx="536">
                  <c:v>1.2368137290000001</c:v>
                </c:pt>
                <c:pt idx="537">
                  <c:v>1.438151041</c:v>
                </c:pt>
                <c:pt idx="538">
                  <c:v>1.6379017009999932</c:v>
                </c:pt>
                <c:pt idx="539">
                  <c:v>1.312354405</c:v>
                </c:pt>
                <c:pt idx="540">
                  <c:v>0.23898860899999999</c:v>
                </c:pt>
                <c:pt idx="541">
                  <c:v>0.23991784600000113</c:v>
                </c:pt>
                <c:pt idx="542">
                  <c:v>0.92581943800000277</c:v>
                </c:pt>
                <c:pt idx="543">
                  <c:v>0.29553405100000002</c:v>
                </c:pt>
                <c:pt idx="544">
                  <c:v>1.1495100840000001</c:v>
                </c:pt>
                <c:pt idx="545">
                  <c:v>1.3475361509999937</c:v>
                </c:pt>
                <c:pt idx="546">
                  <c:v>1.3368716929999902</c:v>
                </c:pt>
                <c:pt idx="547">
                  <c:v>1.3996528340000083</c:v>
                </c:pt>
                <c:pt idx="548">
                  <c:v>1.3641739370000001</c:v>
                </c:pt>
                <c:pt idx="549">
                  <c:v>1.3603283829999937</c:v>
                </c:pt>
                <c:pt idx="550">
                  <c:v>1.4917730779999918</c:v>
                </c:pt>
                <c:pt idx="551">
                  <c:v>1.6045744929999934</c:v>
                </c:pt>
                <c:pt idx="552">
                  <c:v>1.666690639</c:v>
                </c:pt>
                <c:pt idx="553">
                  <c:v>1.6587970630000055</c:v>
                </c:pt>
                <c:pt idx="554">
                  <c:v>1.645793933</c:v>
                </c:pt>
                <c:pt idx="555">
                  <c:v>1.6738480169999999</c:v>
                </c:pt>
                <c:pt idx="556">
                  <c:v>1.6699028</c:v>
                </c:pt>
                <c:pt idx="557">
                  <c:v>1.5492357269999999</c:v>
                </c:pt>
                <c:pt idx="558">
                  <c:v>1.4149406849999937</c:v>
                </c:pt>
                <c:pt idx="559">
                  <c:v>1.0930303610000001</c:v>
                </c:pt>
                <c:pt idx="560">
                  <c:v>0.85100949400000359</c:v>
                </c:pt>
                <c:pt idx="561">
                  <c:v>0.89302138200000003</c:v>
                </c:pt>
                <c:pt idx="562">
                  <c:v>0.84216449199999999</c:v>
                </c:pt>
                <c:pt idx="563">
                  <c:v>0.83469248400000062</c:v>
                </c:pt>
                <c:pt idx="564">
                  <c:v>0.83115211899999997</c:v>
                </c:pt>
                <c:pt idx="565">
                  <c:v>0.82155919300000002</c:v>
                </c:pt>
                <c:pt idx="566">
                  <c:v>0.82433720300000002</c:v>
                </c:pt>
                <c:pt idx="567">
                  <c:v>0.82599842000000312</c:v>
                </c:pt>
                <c:pt idx="568">
                  <c:v>0.81008828799999999</c:v>
                </c:pt>
                <c:pt idx="569">
                  <c:v>0.81463338499999949</c:v>
                </c:pt>
                <c:pt idx="570">
                  <c:v>0.80710257799999996</c:v>
                </c:pt>
                <c:pt idx="571">
                  <c:v>0.80502062800000063</c:v>
                </c:pt>
                <c:pt idx="572">
                  <c:v>0.44876013300000001</c:v>
                </c:pt>
                <c:pt idx="573">
                  <c:v>0.24033119100000044</c:v>
                </c:pt>
                <c:pt idx="574">
                  <c:v>0.27765572200000005</c:v>
                </c:pt>
                <c:pt idx="575">
                  <c:v>0.28848352200000038</c:v>
                </c:pt>
                <c:pt idx="576">
                  <c:v>0.28384303600000005</c:v>
                </c:pt>
                <c:pt idx="577">
                  <c:v>0.29003035000000005</c:v>
                </c:pt>
                <c:pt idx="578">
                  <c:v>0.28848352200000038</c:v>
                </c:pt>
                <c:pt idx="579">
                  <c:v>0.28693669300000185</c:v>
                </c:pt>
                <c:pt idx="580">
                  <c:v>0.28693669300000185</c:v>
                </c:pt>
                <c:pt idx="581">
                  <c:v>0.28848352200000038</c:v>
                </c:pt>
                <c:pt idx="582">
                  <c:v>0.28848352200000038</c:v>
                </c:pt>
                <c:pt idx="583">
                  <c:v>0.28848352200000038</c:v>
                </c:pt>
                <c:pt idx="584">
                  <c:v>0.28693669300000185</c:v>
                </c:pt>
                <c:pt idx="585">
                  <c:v>0.28461645000000002</c:v>
                </c:pt>
                <c:pt idx="586">
                  <c:v>0.27198250800000157</c:v>
                </c:pt>
                <c:pt idx="587">
                  <c:v>0.125529845</c:v>
                </c:pt>
                <c:pt idx="588">
                  <c:v>0.14706302500000001</c:v>
                </c:pt>
                <c:pt idx="589">
                  <c:v>1.8937610000000001E-2</c:v>
                </c:pt>
                <c:pt idx="590">
                  <c:v>1.9013669E-2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1.2391616869999889</c:v>
                </c:pt>
                <c:pt idx="601">
                  <c:v>3.8976966149999988</c:v>
                </c:pt>
                <c:pt idx="602">
                  <c:v>4.4022823510000002</c:v>
                </c:pt>
                <c:pt idx="603">
                  <c:v>2.7353179939999999</c:v>
                </c:pt>
                <c:pt idx="604">
                  <c:v>1.333652246</c:v>
                </c:pt>
                <c:pt idx="605">
                  <c:v>1.0841927119999999</c:v>
                </c:pt>
                <c:pt idx="606">
                  <c:v>1.4185518340000001</c:v>
                </c:pt>
                <c:pt idx="607">
                  <c:v>1.4165899390000001</c:v>
                </c:pt>
                <c:pt idx="608">
                  <c:v>1.284429434</c:v>
                </c:pt>
                <c:pt idx="609">
                  <c:v>0.60760331000000312</c:v>
                </c:pt>
                <c:pt idx="610">
                  <c:v>0.26938294500000243</c:v>
                </c:pt>
                <c:pt idx="611">
                  <c:v>0.24084502099999999</c:v>
                </c:pt>
                <c:pt idx="612">
                  <c:v>0.23351845200000101</c:v>
                </c:pt>
                <c:pt idx="613">
                  <c:v>0.22733956599999997</c:v>
                </c:pt>
                <c:pt idx="614">
                  <c:v>0.22606419300000041</c:v>
                </c:pt>
                <c:pt idx="615">
                  <c:v>0.222608415</c:v>
                </c:pt>
                <c:pt idx="616">
                  <c:v>0.22290522199999999</c:v>
                </c:pt>
                <c:pt idx="617">
                  <c:v>0.22237867899999925</c:v>
                </c:pt>
                <c:pt idx="618">
                  <c:v>9.2477447000000018E-2</c:v>
                </c:pt>
                <c:pt idx="619">
                  <c:v>0.19525684500000001</c:v>
                </c:pt>
                <c:pt idx="620">
                  <c:v>2.437895E-2</c:v>
                </c:pt>
                <c:pt idx="621">
                  <c:v>1.5625706999999999E-2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1.4302528459999999</c:v>
                </c:pt>
                <c:pt idx="644">
                  <c:v>1.7432023640000001</c:v>
                </c:pt>
                <c:pt idx="645">
                  <c:v>1.7131113719999944</c:v>
                </c:pt>
                <c:pt idx="646">
                  <c:v>1.876832675</c:v>
                </c:pt>
                <c:pt idx="647">
                  <c:v>2.0296658549999997</c:v>
                </c:pt>
                <c:pt idx="648">
                  <c:v>2.2198383529999997</c:v>
                </c:pt>
                <c:pt idx="649">
                  <c:v>2.4002893909999998</c:v>
                </c:pt>
                <c:pt idx="650">
                  <c:v>2.3142781689999987</c:v>
                </c:pt>
                <c:pt idx="651">
                  <c:v>2.1066850789999996</c:v>
                </c:pt>
                <c:pt idx="652">
                  <c:v>2.1066850789999996</c:v>
                </c:pt>
                <c:pt idx="653">
                  <c:v>2.0721521459999988</c:v>
                </c:pt>
                <c:pt idx="654">
                  <c:v>1.6884079950000055</c:v>
                </c:pt>
                <c:pt idx="655">
                  <c:v>1.3407672449999999</c:v>
                </c:pt>
                <c:pt idx="656">
                  <c:v>1.199408305</c:v>
                </c:pt>
                <c:pt idx="657">
                  <c:v>1.0732485009999999</c:v>
                </c:pt>
                <c:pt idx="658">
                  <c:v>0.99974552800000005</c:v>
                </c:pt>
                <c:pt idx="659">
                  <c:v>0.94137844599999998</c:v>
                </c:pt>
                <c:pt idx="660">
                  <c:v>0.66331046000000005</c:v>
                </c:pt>
                <c:pt idx="661">
                  <c:v>0.14047730600000041</c:v>
                </c:pt>
                <c:pt idx="662">
                  <c:v>0.10183538</c:v>
                </c:pt>
                <c:pt idx="663">
                  <c:v>6.341997000000002E-2</c:v>
                </c:pt>
                <c:pt idx="664">
                  <c:v>1.5468285000000003E-2</c:v>
                </c:pt>
                <c:pt idx="665">
                  <c:v>1.5468285000000003E-2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5.070142700000034E-2</c:v>
                </c:pt>
                <c:pt idx="702">
                  <c:v>0.80027285699999995</c:v>
                </c:pt>
                <c:pt idx="703">
                  <c:v>9.4212439000000009E-2</c:v>
                </c:pt>
                <c:pt idx="704">
                  <c:v>0.1898942300000013</c:v>
                </c:pt>
                <c:pt idx="705">
                  <c:v>4.2953401000000134E-2</c:v>
                </c:pt>
                <c:pt idx="706">
                  <c:v>1.7648147999999999E-2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1.1664767060000001</c:v>
                </c:pt>
                <c:pt idx="766">
                  <c:v>1.1723276260000055</c:v>
                </c:pt>
                <c:pt idx="767">
                  <c:v>0.94231593300000005</c:v>
                </c:pt>
                <c:pt idx="768">
                  <c:v>0.21880233600000096</c:v>
                </c:pt>
                <c:pt idx="769">
                  <c:v>9.7223378000000027E-2</c:v>
                </c:pt>
                <c:pt idx="770">
                  <c:v>0.12857111899999987</c:v>
                </c:pt>
                <c:pt idx="771">
                  <c:v>1.5710166000000001E-2</c:v>
                </c:pt>
                <c:pt idx="772">
                  <c:v>1.5733502999999999E-2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</c:numCache>
            </c:numRef>
          </c:xVal>
          <c:yVal>
            <c:numRef>
              <c:f>'2011 Prius_with Lambda'!$E$2:$E$851</c:f>
              <c:numCache>
                <c:formatCode>General</c:formatCode>
                <c:ptCount val="850"/>
                <c:pt idx="0">
                  <c:v>0.40130000000000032</c:v>
                </c:pt>
                <c:pt idx="1">
                  <c:v>0.40130000000000032</c:v>
                </c:pt>
                <c:pt idx="2">
                  <c:v>0.43180000000000185</c:v>
                </c:pt>
                <c:pt idx="3">
                  <c:v>0.4289000000000015</c:v>
                </c:pt>
                <c:pt idx="4">
                  <c:v>0.44779999999999998</c:v>
                </c:pt>
                <c:pt idx="5">
                  <c:v>0.4577</c:v>
                </c:pt>
                <c:pt idx="6">
                  <c:v>0.39630000000000243</c:v>
                </c:pt>
                <c:pt idx="7">
                  <c:v>0.42290000000000139</c:v>
                </c:pt>
                <c:pt idx="8">
                  <c:v>0.4496</c:v>
                </c:pt>
                <c:pt idx="9">
                  <c:v>0.44879999999999998</c:v>
                </c:pt>
                <c:pt idx="10">
                  <c:v>0.46760000000000002</c:v>
                </c:pt>
                <c:pt idx="11">
                  <c:v>0.52910000000000001</c:v>
                </c:pt>
                <c:pt idx="12">
                  <c:v>0.56910000000000005</c:v>
                </c:pt>
                <c:pt idx="13">
                  <c:v>0.5907</c:v>
                </c:pt>
                <c:pt idx="14">
                  <c:v>0.58299999999999996</c:v>
                </c:pt>
                <c:pt idx="15">
                  <c:v>0.5851999999999995</c:v>
                </c:pt>
                <c:pt idx="16">
                  <c:v>0.57990000000000064</c:v>
                </c:pt>
                <c:pt idx="17">
                  <c:v>0.5827</c:v>
                </c:pt>
                <c:pt idx="18">
                  <c:v>0.57530000000000003</c:v>
                </c:pt>
                <c:pt idx="19">
                  <c:v>0.5800999999999995</c:v>
                </c:pt>
                <c:pt idx="20">
                  <c:v>0.57830000000000004</c:v>
                </c:pt>
                <c:pt idx="21">
                  <c:v>0.57140000000000002</c:v>
                </c:pt>
                <c:pt idx="22">
                  <c:v>0.57740000000000002</c:v>
                </c:pt>
                <c:pt idx="23">
                  <c:v>0.57909999999999995</c:v>
                </c:pt>
                <c:pt idx="24">
                  <c:v>0.58299999999999996</c:v>
                </c:pt>
                <c:pt idx="25">
                  <c:v>0.58409999999999951</c:v>
                </c:pt>
                <c:pt idx="26">
                  <c:v>0.58509999999999951</c:v>
                </c:pt>
                <c:pt idx="27">
                  <c:v>0.58689999999999998</c:v>
                </c:pt>
                <c:pt idx="28">
                  <c:v>0.5911999999999995</c:v>
                </c:pt>
                <c:pt idx="29">
                  <c:v>0.59960000000000002</c:v>
                </c:pt>
                <c:pt idx="30">
                  <c:v>0.59029999999999949</c:v>
                </c:pt>
                <c:pt idx="31">
                  <c:v>0.59209999999999996</c:v>
                </c:pt>
                <c:pt idx="32">
                  <c:v>0.58979999999999999</c:v>
                </c:pt>
                <c:pt idx="33">
                  <c:v>0.59</c:v>
                </c:pt>
                <c:pt idx="34">
                  <c:v>0.59709999999999996</c:v>
                </c:pt>
                <c:pt idx="35">
                  <c:v>0.59079999999999999</c:v>
                </c:pt>
                <c:pt idx="36">
                  <c:v>0.59689999999999999</c:v>
                </c:pt>
                <c:pt idx="37">
                  <c:v>0.5927</c:v>
                </c:pt>
                <c:pt idx="38">
                  <c:v>0.5942999999999995</c:v>
                </c:pt>
                <c:pt idx="39">
                  <c:v>0.59319999999999951</c:v>
                </c:pt>
                <c:pt idx="40">
                  <c:v>0.59039999999999959</c:v>
                </c:pt>
                <c:pt idx="41">
                  <c:v>0.5881999999999995</c:v>
                </c:pt>
                <c:pt idx="42">
                  <c:v>0.59319999999999951</c:v>
                </c:pt>
                <c:pt idx="43">
                  <c:v>0.59209999999999996</c:v>
                </c:pt>
                <c:pt idx="44">
                  <c:v>0.59029999999999949</c:v>
                </c:pt>
                <c:pt idx="45">
                  <c:v>0.58889999999999998</c:v>
                </c:pt>
                <c:pt idx="46">
                  <c:v>0.58449999999999958</c:v>
                </c:pt>
                <c:pt idx="47">
                  <c:v>0.59079999999999999</c:v>
                </c:pt>
                <c:pt idx="48">
                  <c:v>0.58849999999999958</c:v>
                </c:pt>
                <c:pt idx="49">
                  <c:v>0.58889999999999998</c:v>
                </c:pt>
                <c:pt idx="50">
                  <c:v>0.58649999999999958</c:v>
                </c:pt>
                <c:pt idx="51">
                  <c:v>0.51919999999999999</c:v>
                </c:pt>
                <c:pt idx="52">
                  <c:v>0.35130000000000139</c:v>
                </c:pt>
                <c:pt idx="53">
                  <c:v>0.5982999999999995</c:v>
                </c:pt>
                <c:pt idx="54">
                  <c:v>1.0556999999999932</c:v>
                </c:pt>
                <c:pt idx="55">
                  <c:v>1.4420999999999944</c:v>
                </c:pt>
                <c:pt idx="56">
                  <c:v>1.1781999999999999</c:v>
                </c:pt>
                <c:pt idx="57">
                  <c:v>1.0823</c:v>
                </c:pt>
                <c:pt idx="58">
                  <c:v>0.92989999999999995</c:v>
                </c:pt>
                <c:pt idx="59">
                  <c:v>0.83409999999999995</c:v>
                </c:pt>
                <c:pt idx="60">
                  <c:v>0.87630000000000063</c:v>
                </c:pt>
                <c:pt idx="61">
                  <c:v>1.2461</c:v>
                </c:pt>
                <c:pt idx="62">
                  <c:v>1.8584000000000001</c:v>
                </c:pt>
                <c:pt idx="63">
                  <c:v>1.9235</c:v>
                </c:pt>
                <c:pt idx="64">
                  <c:v>1.9692000000000001</c:v>
                </c:pt>
                <c:pt idx="65">
                  <c:v>1.9416</c:v>
                </c:pt>
                <c:pt idx="66">
                  <c:v>1.9595</c:v>
                </c:pt>
                <c:pt idx="67">
                  <c:v>1.528</c:v>
                </c:pt>
                <c:pt idx="68">
                  <c:v>1.3361000000000001</c:v>
                </c:pt>
                <c:pt idx="69">
                  <c:v>1.2396999999999918</c:v>
                </c:pt>
                <c:pt idx="70">
                  <c:v>1.1707000000000001</c:v>
                </c:pt>
                <c:pt idx="71">
                  <c:v>1.1845000000000001</c:v>
                </c:pt>
                <c:pt idx="72">
                  <c:v>1.0588</c:v>
                </c:pt>
                <c:pt idx="73">
                  <c:v>1.009699999999992</c:v>
                </c:pt>
                <c:pt idx="74">
                  <c:v>0.96000000000000063</c:v>
                </c:pt>
                <c:pt idx="75">
                  <c:v>0.97310000000000063</c:v>
                </c:pt>
                <c:pt idx="76">
                  <c:v>0.94940000000000002</c:v>
                </c:pt>
                <c:pt idx="77">
                  <c:v>0.98160000000000003</c:v>
                </c:pt>
                <c:pt idx="78">
                  <c:v>1.0162</c:v>
                </c:pt>
                <c:pt idx="79">
                  <c:v>1.0277999999999921</c:v>
                </c:pt>
                <c:pt idx="80">
                  <c:v>1.0407</c:v>
                </c:pt>
                <c:pt idx="81">
                  <c:v>1.0376999999999932</c:v>
                </c:pt>
                <c:pt idx="82">
                  <c:v>1.0365</c:v>
                </c:pt>
                <c:pt idx="83">
                  <c:v>1.022</c:v>
                </c:pt>
                <c:pt idx="84">
                  <c:v>1.0226999999999944</c:v>
                </c:pt>
                <c:pt idx="85">
                  <c:v>0.82299999999999995</c:v>
                </c:pt>
                <c:pt idx="86">
                  <c:v>0.22459999999999999</c:v>
                </c:pt>
                <c:pt idx="87">
                  <c:v>0.30500000000000038</c:v>
                </c:pt>
                <c:pt idx="88">
                  <c:v>0.35210000000000002</c:v>
                </c:pt>
                <c:pt idx="89">
                  <c:v>0.31690000000000174</c:v>
                </c:pt>
                <c:pt idx="90">
                  <c:v>0.29700000000000032</c:v>
                </c:pt>
                <c:pt idx="91">
                  <c:v>0.32200000000000156</c:v>
                </c:pt>
                <c:pt idx="92">
                  <c:v>0.30340000000000145</c:v>
                </c:pt>
                <c:pt idx="93">
                  <c:v>0.30260000000000031</c:v>
                </c:pt>
                <c:pt idx="94">
                  <c:v>0.30440000000000156</c:v>
                </c:pt>
                <c:pt idx="95">
                  <c:v>0.30780000000000185</c:v>
                </c:pt>
                <c:pt idx="96">
                  <c:v>0.30630000000000185</c:v>
                </c:pt>
                <c:pt idx="97">
                  <c:v>0.30120000000000002</c:v>
                </c:pt>
                <c:pt idx="98">
                  <c:v>0.31410000000000032</c:v>
                </c:pt>
                <c:pt idx="99">
                  <c:v>0.23400000000000001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0.14530000000000001</c:v>
                </c:pt>
                <c:pt idx="136">
                  <c:v>1.0582</c:v>
                </c:pt>
                <c:pt idx="137">
                  <c:v>2.0055999999999998</c:v>
                </c:pt>
                <c:pt idx="138">
                  <c:v>2.2168999999999977</c:v>
                </c:pt>
                <c:pt idx="139">
                  <c:v>2.3471000000000002</c:v>
                </c:pt>
                <c:pt idx="140">
                  <c:v>2.1808000000000001</c:v>
                </c:pt>
                <c:pt idx="141">
                  <c:v>2.0863999999999998</c:v>
                </c:pt>
                <c:pt idx="142">
                  <c:v>2.5541999999999998</c:v>
                </c:pt>
                <c:pt idx="143">
                  <c:v>2.4739</c:v>
                </c:pt>
                <c:pt idx="144">
                  <c:v>2.2675000000000129</c:v>
                </c:pt>
                <c:pt idx="145">
                  <c:v>1.4007999999999921</c:v>
                </c:pt>
                <c:pt idx="146">
                  <c:v>1.4967999999999937</c:v>
                </c:pt>
                <c:pt idx="147">
                  <c:v>1.4708999999999932</c:v>
                </c:pt>
                <c:pt idx="148">
                  <c:v>1.4601999999999944</c:v>
                </c:pt>
                <c:pt idx="149">
                  <c:v>1.0086999999999944</c:v>
                </c:pt>
                <c:pt idx="150">
                  <c:v>0.84280000000000277</c:v>
                </c:pt>
                <c:pt idx="151">
                  <c:v>0.58909999999999996</c:v>
                </c:pt>
                <c:pt idx="152">
                  <c:v>0.47320000000000001</c:v>
                </c:pt>
                <c:pt idx="153">
                  <c:v>1.2494999999999921</c:v>
                </c:pt>
                <c:pt idx="154">
                  <c:v>1.6667000000000001</c:v>
                </c:pt>
                <c:pt idx="155">
                  <c:v>1.6695</c:v>
                </c:pt>
                <c:pt idx="156">
                  <c:v>1.6508</c:v>
                </c:pt>
                <c:pt idx="157">
                  <c:v>1.5849</c:v>
                </c:pt>
                <c:pt idx="158">
                  <c:v>1.468</c:v>
                </c:pt>
                <c:pt idx="159">
                  <c:v>1.1931</c:v>
                </c:pt>
                <c:pt idx="160">
                  <c:v>1.1934</c:v>
                </c:pt>
                <c:pt idx="161">
                  <c:v>1.7036999999999904</c:v>
                </c:pt>
                <c:pt idx="162">
                  <c:v>2.1657000000000002</c:v>
                </c:pt>
                <c:pt idx="163">
                  <c:v>2.2319</c:v>
                </c:pt>
                <c:pt idx="164">
                  <c:v>1.4861</c:v>
                </c:pt>
                <c:pt idx="165">
                  <c:v>1.038</c:v>
                </c:pt>
                <c:pt idx="166">
                  <c:v>0.85400000000000065</c:v>
                </c:pt>
                <c:pt idx="167">
                  <c:v>0.60150000000000003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0.83830000000000005</c:v>
                </c:pt>
                <c:pt idx="190">
                  <c:v>2.9569999999999967</c:v>
                </c:pt>
                <c:pt idx="191">
                  <c:v>3.5</c:v>
                </c:pt>
                <c:pt idx="192">
                  <c:v>3.4719999999999978</c:v>
                </c:pt>
                <c:pt idx="193">
                  <c:v>3.4718999999999967</c:v>
                </c:pt>
                <c:pt idx="194">
                  <c:v>3.5609000000000002</c:v>
                </c:pt>
                <c:pt idx="195">
                  <c:v>3.581</c:v>
                </c:pt>
                <c:pt idx="196">
                  <c:v>3.5185</c:v>
                </c:pt>
                <c:pt idx="197">
                  <c:v>3.2229999999999999</c:v>
                </c:pt>
                <c:pt idx="198">
                  <c:v>3.1577999999999999</c:v>
                </c:pt>
                <c:pt idx="199">
                  <c:v>3.0053999999999998</c:v>
                </c:pt>
                <c:pt idx="200">
                  <c:v>2.8936999999999977</c:v>
                </c:pt>
                <c:pt idx="201">
                  <c:v>3.0461</c:v>
                </c:pt>
                <c:pt idx="202">
                  <c:v>3.1637000000000111</c:v>
                </c:pt>
                <c:pt idx="203">
                  <c:v>2.3239999999999998</c:v>
                </c:pt>
                <c:pt idx="204">
                  <c:v>1.2065999999999937</c:v>
                </c:pt>
                <c:pt idx="205">
                  <c:v>1.0286</c:v>
                </c:pt>
                <c:pt idx="206">
                  <c:v>0.77810000000000312</c:v>
                </c:pt>
                <c:pt idx="207">
                  <c:v>1.2933999999999939</c:v>
                </c:pt>
                <c:pt idx="208">
                  <c:v>2.0764999999999967</c:v>
                </c:pt>
                <c:pt idx="209">
                  <c:v>2.4912999999999967</c:v>
                </c:pt>
                <c:pt idx="210">
                  <c:v>2.7206000000000001</c:v>
                </c:pt>
                <c:pt idx="211">
                  <c:v>2.8159999999999967</c:v>
                </c:pt>
                <c:pt idx="212">
                  <c:v>0.77040000000000064</c:v>
                </c:pt>
                <c:pt idx="213">
                  <c:v>0.56380000000000063</c:v>
                </c:pt>
                <c:pt idx="214">
                  <c:v>0.40200000000000002</c:v>
                </c:pt>
                <c:pt idx="215">
                  <c:v>0.37070000000000008</c:v>
                </c:pt>
                <c:pt idx="216">
                  <c:v>0.39570000000000038</c:v>
                </c:pt>
                <c:pt idx="217">
                  <c:v>1.7827999999999944</c:v>
                </c:pt>
                <c:pt idx="218">
                  <c:v>2.1749999999999998</c:v>
                </c:pt>
                <c:pt idx="219">
                  <c:v>2.9279000000000002</c:v>
                </c:pt>
                <c:pt idx="220">
                  <c:v>2.4005999999999998</c:v>
                </c:pt>
                <c:pt idx="221">
                  <c:v>2.4595999999999987</c:v>
                </c:pt>
                <c:pt idx="222">
                  <c:v>2.6103999999999998</c:v>
                </c:pt>
                <c:pt idx="223">
                  <c:v>2.1825000000000001</c:v>
                </c:pt>
                <c:pt idx="224">
                  <c:v>1.479499999999992</c:v>
                </c:pt>
                <c:pt idx="225">
                  <c:v>1.1037999999999937</c:v>
                </c:pt>
                <c:pt idx="226">
                  <c:v>0.78</c:v>
                </c:pt>
                <c:pt idx="227">
                  <c:v>0.72380000000000277</c:v>
                </c:pt>
                <c:pt idx="228">
                  <c:v>0.62160000000000371</c:v>
                </c:pt>
                <c:pt idx="229">
                  <c:v>0.94140000000000001</c:v>
                </c:pt>
                <c:pt idx="230">
                  <c:v>2.5903</c:v>
                </c:pt>
                <c:pt idx="231">
                  <c:v>2.1057999999999999</c:v>
                </c:pt>
                <c:pt idx="232">
                  <c:v>1.4923999999999944</c:v>
                </c:pt>
                <c:pt idx="233">
                  <c:v>3.3922999999999859</c:v>
                </c:pt>
                <c:pt idx="234">
                  <c:v>3.5764999999999967</c:v>
                </c:pt>
                <c:pt idx="235">
                  <c:v>3.6761999999999997</c:v>
                </c:pt>
                <c:pt idx="236">
                  <c:v>3.7484999999999999</c:v>
                </c:pt>
                <c:pt idx="237">
                  <c:v>3.4405000000000001</c:v>
                </c:pt>
                <c:pt idx="238">
                  <c:v>3.0004</c:v>
                </c:pt>
                <c:pt idx="239">
                  <c:v>2.5955999999999997</c:v>
                </c:pt>
                <c:pt idx="240">
                  <c:v>2.3374999999999977</c:v>
                </c:pt>
                <c:pt idx="241">
                  <c:v>2.1181000000000001</c:v>
                </c:pt>
                <c:pt idx="242">
                  <c:v>2.0306999999999977</c:v>
                </c:pt>
                <c:pt idx="243">
                  <c:v>1.9721000000000055</c:v>
                </c:pt>
                <c:pt idx="244">
                  <c:v>1.8228</c:v>
                </c:pt>
                <c:pt idx="245">
                  <c:v>1.8095999999999932</c:v>
                </c:pt>
                <c:pt idx="246">
                  <c:v>1.7945</c:v>
                </c:pt>
                <c:pt idx="247">
                  <c:v>1.7994999999999932</c:v>
                </c:pt>
                <c:pt idx="248">
                  <c:v>1.254</c:v>
                </c:pt>
                <c:pt idx="249">
                  <c:v>1.2851999999999937</c:v>
                </c:pt>
                <c:pt idx="250">
                  <c:v>1.279699999999993</c:v>
                </c:pt>
                <c:pt idx="251">
                  <c:v>1.2849999999999937</c:v>
                </c:pt>
                <c:pt idx="252">
                  <c:v>1.2906</c:v>
                </c:pt>
                <c:pt idx="253">
                  <c:v>1.1771</c:v>
                </c:pt>
                <c:pt idx="254">
                  <c:v>1.2629999999999937</c:v>
                </c:pt>
                <c:pt idx="255">
                  <c:v>1.2597999999999918</c:v>
                </c:pt>
                <c:pt idx="256">
                  <c:v>1.2130999999999932</c:v>
                </c:pt>
                <c:pt idx="257">
                  <c:v>1.2188999999999932</c:v>
                </c:pt>
                <c:pt idx="258">
                  <c:v>1.2154999999999918</c:v>
                </c:pt>
                <c:pt idx="259">
                  <c:v>1.1899</c:v>
                </c:pt>
                <c:pt idx="260">
                  <c:v>1.0454999999999932</c:v>
                </c:pt>
                <c:pt idx="261">
                  <c:v>0.59419999999999951</c:v>
                </c:pt>
                <c:pt idx="262">
                  <c:v>0.22359999999999999</c:v>
                </c:pt>
                <c:pt idx="263">
                  <c:v>0.22489999999999999</c:v>
                </c:pt>
                <c:pt idx="264">
                  <c:v>0.85950000000000004</c:v>
                </c:pt>
                <c:pt idx="265">
                  <c:v>0.95350000000000001</c:v>
                </c:pt>
                <c:pt idx="266">
                  <c:v>0.9899</c:v>
                </c:pt>
                <c:pt idx="267">
                  <c:v>1.3626</c:v>
                </c:pt>
                <c:pt idx="268">
                  <c:v>1.5948</c:v>
                </c:pt>
                <c:pt idx="269">
                  <c:v>2.3225999999999987</c:v>
                </c:pt>
                <c:pt idx="270">
                  <c:v>2.3225999999999987</c:v>
                </c:pt>
                <c:pt idx="271">
                  <c:v>2.3225999999999987</c:v>
                </c:pt>
                <c:pt idx="272">
                  <c:v>2.3225999999999987</c:v>
                </c:pt>
                <c:pt idx="273">
                  <c:v>2.3225999999999987</c:v>
                </c:pt>
                <c:pt idx="274">
                  <c:v>2.3058999999999967</c:v>
                </c:pt>
                <c:pt idx="275">
                  <c:v>2.2715999999999998</c:v>
                </c:pt>
                <c:pt idx="276">
                  <c:v>2.2715999999999998</c:v>
                </c:pt>
                <c:pt idx="277">
                  <c:v>2.3023999999999987</c:v>
                </c:pt>
                <c:pt idx="278">
                  <c:v>2.2967999999999997</c:v>
                </c:pt>
                <c:pt idx="279">
                  <c:v>2.3021999999999987</c:v>
                </c:pt>
                <c:pt idx="280">
                  <c:v>2.4417</c:v>
                </c:pt>
                <c:pt idx="281">
                  <c:v>2.4643000000000002</c:v>
                </c:pt>
                <c:pt idx="282">
                  <c:v>2.4056999999999977</c:v>
                </c:pt>
                <c:pt idx="283">
                  <c:v>2.4001999999999999</c:v>
                </c:pt>
                <c:pt idx="284">
                  <c:v>1.8915</c:v>
                </c:pt>
                <c:pt idx="285">
                  <c:v>0.83960000000000312</c:v>
                </c:pt>
                <c:pt idx="286">
                  <c:v>0.40330000000000032</c:v>
                </c:pt>
                <c:pt idx="287">
                  <c:v>0.21160000000000001</c:v>
                </c:pt>
                <c:pt idx="288">
                  <c:v>0.56880000000000064</c:v>
                </c:pt>
                <c:pt idx="289">
                  <c:v>1.0812999999999944</c:v>
                </c:pt>
                <c:pt idx="290">
                  <c:v>0.9879</c:v>
                </c:pt>
                <c:pt idx="291">
                  <c:v>0.97230000000000005</c:v>
                </c:pt>
                <c:pt idx="292">
                  <c:v>0.96819999999999995</c:v>
                </c:pt>
                <c:pt idx="293">
                  <c:v>0.95820000000000005</c:v>
                </c:pt>
                <c:pt idx="294">
                  <c:v>0.92730000000000001</c:v>
                </c:pt>
                <c:pt idx="295">
                  <c:v>0.89439999999999997</c:v>
                </c:pt>
                <c:pt idx="296">
                  <c:v>0.66300000000000359</c:v>
                </c:pt>
                <c:pt idx="297">
                  <c:v>0.41050000000000031</c:v>
                </c:pt>
                <c:pt idx="298">
                  <c:v>1.0069999999999937</c:v>
                </c:pt>
                <c:pt idx="299">
                  <c:v>1.3130999999999944</c:v>
                </c:pt>
                <c:pt idx="300">
                  <c:v>1.2871999999999937</c:v>
                </c:pt>
                <c:pt idx="301">
                  <c:v>1.3113999999999937</c:v>
                </c:pt>
                <c:pt idx="302">
                  <c:v>1.2988999999999944</c:v>
                </c:pt>
                <c:pt idx="303">
                  <c:v>1.2877999999999923</c:v>
                </c:pt>
                <c:pt idx="304">
                  <c:v>1.2848999999999944</c:v>
                </c:pt>
                <c:pt idx="305">
                  <c:v>1.28</c:v>
                </c:pt>
                <c:pt idx="306">
                  <c:v>1.27</c:v>
                </c:pt>
                <c:pt idx="307">
                  <c:v>1.1671</c:v>
                </c:pt>
                <c:pt idx="308">
                  <c:v>0.73350000000000004</c:v>
                </c:pt>
                <c:pt idx="309">
                  <c:v>0.51619999999999999</c:v>
                </c:pt>
                <c:pt idx="310">
                  <c:v>1.1453</c:v>
                </c:pt>
                <c:pt idx="311">
                  <c:v>1.21</c:v>
                </c:pt>
                <c:pt idx="312">
                  <c:v>1.1819</c:v>
                </c:pt>
                <c:pt idx="313">
                  <c:v>1.1158999999999937</c:v>
                </c:pt>
                <c:pt idx="314">
                  <c:v>1.1082000000000001</c:v>
                </c:pt>
                <c:pt idx="315">
                  <c:v>1.1108</c:v>
                </c:pt>
                <c:pt idx="316">
                  <c:v>1.1107</c:v>
                </c:pt>
                <c:pt idx="317">
                  <c:v>1.0964</c:v>
                </c:pt>
                <c:pt idx="318">
                  <c:v>1.0975999999999937</c:v>
                </c:pt>
                <c:pt idx="319">
                  <c:v>1.1126</c:v>
                </c:pt>
                <c:pt idx="320">
                  <c:v>1.2004999999999937</c:v>
                </c:pt>
                <c:pt idx="321">
                  <c:v>1.3260000000000001</c:v>
                </c:pt>
                <c:pt idx="322">
                  <c:v>1.3651</c:v>
                </c:pt>
                <c:pt idx="323">
                  <c:v>1.3806</c:v>
                </c:pt>
                <c:pt idx="324">
                  <c:v>1.3966000000000001</c:v>
                </c:pt>
                <c:pt idx="325">
                  <c:v>1.1705000000000001</c:v>
                </c:pt>
                <c:pt idx="326">
                  <c:v>0.59239999999999959</c:v>
                </c:pt>
                <c:pt idx="327">
                  <c:v>0.48120000000000002</c:v>
                </c:pt>
                <c:pt idx="328">
                  <c:v>0.22720000000000001</c:v>
                </c:pt>
                <c:pt idx="329">
                  <c:v>0.20850000000000021</c:v>
                </c:pt>
                <c:pt idx="330">
                  <c:v>0.28890000000000032</c:v>
                </c:pt>
                <c:pt idx="331">
                  <c:v>1.3351999999999944</c:v>
                </c:pt>
                <c:pt idx="332">
                  <c:v>1.3554999999999944</c:v>
                </c:pt>
                <c:pt idx="333">
                  <c:v>1.3533999999999944</c:v>
                </c:pt>
                <c:pt idx="334">
                  <c:v>1.1406000000000001</c:v>
                </c:pt>
                <c:pt idx="335">
                  <c:v>1.1614</c:v>
                </c:pt>
                <c:pt idx="336">
                  <c:v>1.1035999999999937</c:v>
                </c:pt>
                <c:pt idx="337">
                  <c:v>1.1062000000000001</c:v>
                </c:pt>
                <c:pt idx="338">
                  <c:v>1.1094999999999944</c:v>
                </c:pt>
                <c:pt idx="339">
                  <c:v>1.1140000000000001</c:v>
                </c:pt>
                <c:pt idx="340">
                  <c:v>1.1113999999999944</c:v>
                </c:pt>
                <c:pt idx="341">
                  <c:v>1.1238999999999937</c:v>
                </c:pt>
                <c:pt idx="342">
                  <c:v>1.1293</c:v>
                </c:pt>
                <c:pt idx="343">
                  <c:v>1.1218999999999937</c:v>
                </c:pt>
                <c:pt idx="344">
                  <c:v>1.1014999999999939</c:v>
                </c:pt>
                <c:pt idx="345">
                  <c:v>1.0952</c:v>
                </c:pt>
                <c:pt idx="346">
                  <c:v>1.1029</c:v>
                </c:pt>
                <c:pt idx="347">
                  <c:v>1.1072</c:v>
                </c:pt>
                <c:pt idx="348">
                  <c:v>0.65630000000000277</c:v>
                </c:pt>
                <c:pt idx="349">
                  <c:v>0.53239999999999998</c:v>
                </c:pt>
                <c:pt idx="350">
                  <c:v>0.48870000000000002</c:v>
                </c:pt>
                <c:pt idx="351">
                  <c:v>0.49640000000000156</c:v>
                </c:pt>
                <c:pt idx="352">
                  <c:v>0.50270000000000004</c:v>
                </c:pt>
                <c:pt idx="353">
                  <c:v>0.49950000000000139</c:v>
                </c:pt>
                <c:pt idx="354">
                  <c:v>0.63870000000000371</c:v>
                </c:pt>
                <c:pt idx="355">
                  <c:v>1.1246</c:v>
                </c:pt>
                <c:pt idx="356">
                  <c:v>0.89880000000000004</c:v>
                </c:pt>
                <c:pt idx="357">
                  <c:v>0.84180000000000277</c:v>
                </c:pt>
                <c:pt idx="358">
                  <c:v>0.80470000000000064</c:v>
                </c:pt>
                <c:pt idx="359">
                  <c:v>0.78710000000000002</c:v>
                </c:pt>
                <c:pt idx="360">
                  <c:v>0.78700000000000003</c:v>
                </c:pt>
                <c:pt idx="361">
                  <c:v>0.79020000000000001</c:v>
                </c:pt>
                <c:pt idx="362">
                  <c:v>0.78110000000000002</c:v>
                </c:pt>
                <c:pt idx="363">
                  <c:v>0.77050000000000063</c:v>
                </c:pt>
                <c:pt idx="364">
                  <c:v>0.76190000000000313</c:v>
                </c:pt>
                <c:pt idx="365">
                  <c:v>0.75380000000000358</c:v>
                </c:pt>
                <c:pt idx="366">
                  <c:v>0.738900000000003</c:v>
                </c:pt>
                <c:pt idx="367">
                  <c:v>0.74180000000000312</c:v>
                </c:pt>
                <c:pt idx="368">
                  <c:v>0.74490000000000312</c:v>
                </c:pt>
                <c:pt idx="369">
                  <c:v>0.89700000000000002</c:v>
                </c:pt>
                <c:pt idx="370">
                  <c:v>1.145</c:v>
                </c:pt>
                <c:pt idx="371">
                  <c:v>1.4569999999999932</c:v>
                </c:pt>
                <c:pt idx="372">
                  <c:v>1.6487000000000001</c:v>
                </c:pt>
                <c:pt idx="373">
                  <c:v>1.6971000000000001</c:v>
                </c:pt>
                <c:pt idx="374">
                  <c:v>1.705099999999993</c:v>
                </c:pt>
                <c:pt idx="375">
                  <c:v>1.274</c:v>
                </c:pt>
                <c:pt idx="376">
                  <c:v>1.2471999999999932</c:v>
                </c:pt>
                <c:pt idx="377">
                  <c:v>1.2291999999999932</c:v>
                </c:pt>
                <c:pt idx="378">
                  <c:v>1.2751999999999937</c:v>
                </c:pt>
                <c:pt idx="379">
                  <c:v>1.2237999999999905</c:v>
                </c:pt>
                <c:pt idx="380">
                  <c:v>1.2446999999999937</c:v>
                </c:pt>
                <c:pt idx="381">
                  <c:v>1.2868999999999944</c:v>
                </c:pt>
                <c:pt idx="382">
                  <c:v>1.3687</c:v>
                </c:pt>
                <c:pt idx="383">
                  <c:v>1.6713</c:v>
                </c:pt>
                <c:pt idx="384">
                  <c:v>1.6556999999999944</c:v>
                </c:pt>
                <c:pt idx="385">
                  <c:v>1.3446</c:v>
                </c:pt>
                <c:pt idx="386">
                  <c:v>1.2936999999999932</c:v>
                </c:pt>
                <c:pt idx="387">
                  <c:v>1.2871999999999937</c:v>
                </c:pt>
                <c:pt idx="388">
                  <c:v>1.2138999999999902</c:v>
                </c:pt>
                <c:pt idx="389">
                  <c:v>1.2047999999999932</c:v>
                </c:pt>
                <c:pt idx="390">
                  <c:v>1.4514999999999911</c:v>
                </c:pt>
                <c:pt idx="391">
                  <c:v>1.5608</c:v>
                </c:pt>
                <c:pt idx="392">
                  <c:v>1.5777999999999932</c:v>
                </c:pt>
                <c:pt idx="393">
                  <c:v>1.5801000000000001</c:v>
                </c:pt>
                <c:pt idx="394">
                  <c:v>1.5596999999999932</c:v>
                </c:pt>
                <c:pt idx="395">
                  <c:v>1.2734999999999932</c:v>
                </c:pt>
                <c:pt idx="396">
                  <c:v>0.72250000000000003</c:v>
                </c:pt>
                <c:pt idx="397">
                  <c:v>0.24390000000000084</c:v>
                </c:pt>
                <c:pt idx="398">
                  <c:v>0.24840000000000087</c:v>
                </c:pt>
                <c:pt idx="399">
                  <c:v>0.25110000000000005</c:v>
                </c:pt>
                <c:pt idx="400">
                  <c:v>0.31370000000000031</c:v>
                </c:pt>
                <c:pt idx="401">
                  <c:v>2.2138</c:v>
                </c:pt>
                <c:pt idx="402">
                  <c:v>2.2193000000000001</c:v>
                </c:pt>
                <c:pt idx="403">
                  <c:v>1.8923000000000001</c:v>
                </c:pt>
                <c:pt idx="404">
                  <c:v>1.5109999999999937</c:v>
                </c:pt>
                <c:pt idx="405">
                  <c:v>1.4333999999999905</c:v>
                </c:pt>
                <c:pt idx="406">
                  <c:v>1.4239999999999888</c:v>
                </c:pt>
                <c:pt idx="407">
                  <c:v>1.4126999999999932</c:v>
                </c:pt>
                <c:pt idx="408">
                  <c:v>1.4039999999999875</c:v>
                </c:pt>
                <c:pt idx="409">
                  <c:v>1.2786999999999944</c:v>
                </c:pt>
                <c:pt idx="410">
                  <c:v>1.3102</c:v>
                </c:pt>
                <c:pt idx="411">
                  <c:v>1.9132</c:v>
                </c:pt>
                <c:pt idx="412">
                  <c:v>2.0449000000000002</c:v>
                </c:pt>
                <c:pt idx="413">
                  <c:v>2.0636000000000001</c:v>
                </c:pt>
                <c:pt idx="414">
                  <c:v>2.0638999999999998</c:v>
                </c:pt>
                <c:pt idx="415">
                  <c:v>1.8989</c:v>
                </c:pt>
                <c:pt idx="416">
                  <c:v>1.7231999999999932</c:v>
                </c:pt>
                <c:pt idx="417">
                  <c:v>1.7472999999999932</c:v>
                </c:pt>
                <c:pt idx="418">
                  <c:v>2.6027999999999998</c:v>
                </c:pt>
                <c:pt idx="419">
                  <c:v>2.8609999999999998</c:v>
                </c:pt>
                <c:pt idx="420">
                  <c:v>2.7432000000000012</c:v>
                </c:pt>
                <c:pt idx="421">
                  <c:v>2.7193000000000001</c:v>
                </c:pt>
                <c:pt idx="422">
                  <c:v>2.6859999999999999</c:v>
                </c:pt>
                <c:pt idx="423">
                  <c:v>2.6597999999999997</c:v>
                </c:pt>
                <c:pt idx="424">
                  <c:v>2.6779999999999999</c:v>
                </c:pt>
                <c:pt idx="425">
                  <c:v>2.6705999999999999</c:v>
                </c:pt>
                <c:pt idx="426">
                  <c:v>2.5823</c:v>
                </c:pt>
                <c:pt idx="427">
                  <c:v>2.3822999999999968</c:v>
                </c:pt>
                <c:pt idx="428">
                  <c:v>2.3073999999999999</c:v>
                </c:pt>
                <c:pt idx="429">
                  <c:v>2.3150999999999882</c:v>
                </c:pt>
                <c:pt idx="430">
                  <c:v>2.3233000000000001</c:v>
                </c:pt>
                <c:pt idx="431">
                  <c:v>2.3174999999999977</c:v>
                </c:pt>
                <c:pt idx="432">
                  <c:v>2.2743000000000002</c:v>
                </c:pt>
                <c:pt idx="433">
                  <c:v>1.713399999999992</c:v>
                </c:pt>
                <c:pt idx="434">
                  <c:v>1.6057999999999937</c:v>
                </c:pt>
                <c:pt idx="435">
                  <c:v>1.4540999999999944</c:v>
                </c:pt>
                <c:pt idx="436">
                  <c:v>1.4924999999999944</c:v>
                </c:pt>
                <c:pt idx="437">
                  <c:v>1.7903</c:v>
                </c:pt>
                <c:pt idx="438">
                  <c:v>1.8924000000000001</c:v>
                </c:pt>
                <c:pt idx="439">
                  <c:v>1.8915</c:v>
                </c:pt>
                <c:pt idx="440">
                  <c:v>1.8764000000000001</c:v>
                </c:pt>
                <c:pt idx="441">
                  <c:v>1.8635999999999939</c:v>
                </c:pt>
                <c:pt idx="442">
                  <c:v>1.1248</c:v>
                </c:pt>
                <c:pt idx="443">
                  <c:v>1.1224000000000001</c:v>
                </c:pt>
                <c:pt idx="444">
                  <c:v>1.0621</c:v>
                </c:pt>
                <c:pt idx="445">
                  <c:v>1.0291999999999937</c:v>
                </c:pt>
                <c:pt idx="446">
                  <c:v>1.0075999999999921</c:v>
                </c:pt>
                <c:pt idx="447">
                  <c:v>0.99839999999999951</c:v>
                </c:pt>
                <c:pt idx="448">
                  <c:v>0.9879</c:v>
                </c:pt>
                <c:pt idx="449">
                  <c:v>0.77520000000000289</c:v>
                </c:pt>
                <c:pt idx="450">
                  <c:v>0.60540000000000005</c:v>
                </c:pt>
                <c:pt idx="451">
                  <c:v>0.49890000000000156</c:v>
                </c:pt>
                <c:pt idx="452">
                  <c:v>0.51990000000000003</c:v>
                </c:pt>
                <c:pt idx="453">
                  <c:v>1.1919999999999944</c:v>
                </c:pt>
                <c:pt idx="454">
                  <c:v>1.0194999999999932</c:v>
                </c:pt>
                <c:pt idx="455">
                  <c:v>0.54179999999999995</c:v>
                </c:pt>
                <c:pt idx="456">
                  <c:v>0.62840000000000062</c:v>
                </c:pt>
                <c:pt idx="457">
                  <c:v>0.24780000000000021</c:v>
                </c:pt>
                <c:pt idx="458">
                  <c:v>0.25140000000000001</c:v>
                </c:pt>
                <c:pt idx="459">
                  <c:v>0.31020000000000031</c:v>
                </c:pt>
                <c:pt idx="460">
                  <c:v>1.1236999999999937</c:v>
                </c:pt>
                <c:pt idx="461">
                  <c:v>1.0740000000000001</c:v>
                </c:pt>
                <c:pt idx="462">
                  <c:v>0.96150000000000002</c:v>
                </c:pt>
                <c:pt idx="463">
                  <c:v>0.90090000000000003</c:v>
                </c:pt>
                <c:pt idx="464">
                  <c:v>0.89780000000000004</c:v>
                </c:pt>
                <c:pt idx="465">
                  <c:v>1.1132</c:v>
                </c:pt>
                <c:pt idx="466">
                  <c:v>1.2671999999999937</c:v>
                </c:pt>
                <c:pt idx="467">
                  <c:v>1.2017999999999902</c:v>
                </c:pt>
                <c:pt idx="468">
                  <c:v>1.2065999999999937</c:v>
                </c:pt>
                <c:pt idx="469">
                  <c:v>1.2191999999999932</c:v>
                </c:pt>
                <c:pt idx="470">
                  <c:v>1.621</c:v>
                </c:pt>
                <c:pt idx="471">
                  <c:v>1.6688000000000001</c:v>
                </c:pt>
                <c:pt idx="472">
                  <c:v>1.7033999999999918</c:v>
                </c:pt>
                <c:pt idx="473">
                  <c:v>1.7097999999999902</c:v>
                </c:pt>
                <c:pt idx="474">
                  <c:v>1.7196999999999905</c:v>
                </c:pt>
                <c:pt idx="475">
                  <c:v>1.7262999999999944</c:v>
                </c:pt>
                <c:pt idx="476">
                  <c:v>1.7177999999999904</c:v>
                </c:pt>
                <c:pt idx="477">
                  <c:v>1.7172999999999921</c:v>
                </c:pt>
                <c:pt idx="478">
                  <c:v>1.7188999999999932</c:v>
                </c:pt>
                <c:pt idx="479">
                  <c:v>1.7197999999999904</c:v>
                </c:pt>
                <c:pt idx="480">
                  <c:v>1.7222999999999944</c:v>
                </c:pt>
                <c:pt idx="481">
                  <c:v>1.7266999999999937</c:v>
                </c:pt>
                <c:pt idx="482">
                  <c:v>1.7223999999999944</c:v>
                </c:pt>
                <c:pt idx="483">
                  <c:v>1.7194999999999918</c:v>
                </c:pt>
                <c:pt idx="484">
                  <c:v>1.7286999999999937</c:v>
                </c:pt>
                <c:pt idx="485">
                  <c:v>1.7127999999999932</c:v>
                </c:pt>
                <c:pt idx="486">
                  <c:v>1.477499999999992</c:v>
                </c:pt>
                <c:pt idx="487">
                  <c:v>1.0301</c:v>
                </c:pt>
                <c:pt idx="488">
                  <c:v>0.91180000000000005</c:v>
                </c:pt>
                <c:pt idx="489">
                  <c:v>0.86060000000000358</c:v>
                </c:pt>
                <c:pt idx="490">
                  <c:v>0.84250000000000003</c:v>
                </c:pt>
                <c:pt idx="491">
                  <c:v>1.1128</c:v>
                </c:pt>
                <c:pt idx="492">
                  <c:v>1.4861</c:v>
                </c:pt>
                <c:pt idx="493">
                  <c:v>1.3538999999999937</c:v>
                </c:pt>
                <c:pt idx="494">
                  <c:v>1.0518999999999927</c:v>
                </c:pt>
                <c:pt idx="495">
                  <c:v>0.86550000000000005</c:v>
                </c:pt>
                <c:pt idx="496">
                  <c:v>1.1274</c:v>
                </c:pt>
                <c:pt idx="497">
                  <c:v>1.4389999999999923</c:v>
                </c:pt>
                <c:pt idx="498">
                  <c:v>1.3681000000000001</c:v>
                </c:pt>
                <c:pt idx="499">
                  <c:v>1.3555999999999937</c:v>
                </c:pt>
                <c:pt idx="500">
                  <c:v>1.3465</c:v>
                </c:pt>
                <c:pt idx="501">
                  <c:v>1.4726999999999937</c:v>
                </c:pt>
                <c:pt idx="502">
                  <c:v>2.0331999999999999</c:v>
                </c:pt>
                <c:pt idx="503">
                  <c:v>2.2189000000000001</c:v>
                </c:pt>
                <c:pt idx="504">
                  <c:v>2.2591000000000001</c:v>
                </c:pt>
                <c:pt idx="505">
                  <c:v>2.2404000000000002</c:v>
                </c:pt>
                <c:pt idx="506">
                  <c:v>2.2334999999999998</c:v>
                </c:pt>
                <c:pt idx="507">
                  <c:v>2.2397</c:v>
                </c:pt>
                <c:pt idx="508">
                  <c:v>2.2370999999999999</c:v>
                </c:pt>
                <c:pt idx="509">
                  <c:v>2.25</c:v>
                </c:pt>
                <c:pt idx="510">
                  <c:v>2.2612999999999999</c:v>
                </c:pt>
                <c:pt idx="511">
                  <c:v>2.2595999999999998</c:v>
                </c:pt>
                <c:pt idx="512">
                  <c:v>2.2671000000000152</c:v>
                </c:pt>
                <c:pt idx="513">
                  <c:v>2.2477000000000129</c:v>
                </c:pt>
                <c:pt idx="514">
                  <c:v>2.1263999999999998</c:v>
                </c:pt>
                <c:pt idx="515">
                  <c:v>1.6927000000000001</c:v>
                </c:pt>
                <c:pt idx="516">
                  <c:v>1.6549</c:v>
                </c:pt>
                <c:pt idx="517">
                  <c:v>1.7993999999999939</c:v>
                </c:pt>
                <c:pt idx="518">
                  <c:v>1.7634999999999932</c:v>
                </c:pt>
                <c:pt idx="519">
                  <c:v>1.5913999999999942</c:v>
                </c:pt>
                <c:pt idx="520">
                  <c:v>1.5688</c:v>
                </c:pt>
                <c:pt idx="521">
                  <c:v>1.3540000000000001</c:v>
                </c:pt>
                <c:pt idx="522">
                  <c:v>1.2427999999999937</c:v>
                </c:pt>
                <c:pt idx="523">
                  <c:v>1.2262999999999944</c:v>
                </c:pt>
                <c:pt idx="524">
                  <c:v>1.2329999999999932</c:v>
                </c:pt>
                <c:pt idx="525">
                  <c:v>1.2473999999999932</c:v>
                </c:pt>
                <c:pt idx="526">
                  <c:v>1.3160000000000001</c:v>
                </c:pt>
                <c:pt idx="527">
                  <c:v>1.5109999999999937</c:v>
                </c:pt>
                <c:pt idx="528">
                  <c:v>1.4143999999999934</c:v>
                </c:pt>
                <c:pt idx="529">
                  <c:v>1.4111999999999907</c:v>
                </c:pt>
                <c:pt idx="530">
                  <c:v>1.4194999999999902</c:v>
                </c:pt>
                <c:pt idx="531">
                  <c:v>1.4238999999999888</c:v>
                </c:pt>
                <c:pt idx="532">
                  <c:v>1.4274999999999904</c:v>
                </c:pt>
                <c:pt idx="533">
                  <c:v>1.4241999999999937</c:v>
                </c:pt>
                <c:pt idx="534">
                  <c:v>1.3837999999999937</c:v>
                </c:pt>
                <c:pt idx="535">
                  <c:v>1.3672</c:v>
                </c:pt>
                <c:pt idx="536">
                  <c:v>1.3717999999999937</c:v>
                </c:pt>
                <c:pt idx="537">
                  <c:v>1.5297999999999921</c:v>
                </c:pt>
                <c:pt idx="538">
                  <c:v>1.6737</c:v>
                </c:pt>
                <c:pt idx="539">
                  <c:v>1.431099999999992</c:v>
                </c:pt>
                <c:pt idx="540">
                  <c:v>0.76160000000000372</c:v>
                </c:pt>
                <c:pt idx="541">
                  <c:v>0.44</c:v>
                </c:pt>
                <c:pt idx="542">
                  <c:v>0.51370000000000005</c:v>
                </c:pt>
                <c:pt idx="543">
                  <c:v>0.80580000000000063</c:v>
                </c:pt>
                <c:pt idx="544">
                  <c:v>0.50849999999999951</c:v>
                </c:pt>
                <c:pt idx="545">
                  <c:v>1.2968</c:v>
                </c:pt>
                <c:pt idx="546">
                  <c:v>1.4948999999999937</c:v>
                </c:pt>
                <c:pt idx="547">
                  <c:v>1.4554999999999916</c:v>
                </c:pt>
                <c:pt idx="548">
                  <c:v>1.4575999999999905</c:v>
                </c:pt>
                <c:pt idx="549">
                  <c:v>1.4420999999999944</c:v>
                </c:pt>
                <c:pt idx="550">
                  <c:v>1.5828</c:v>
                </c:pt>
                <c:pt idx="551">
                  <c:v>1.6478999999999937</c:v>
                </c:pt>
                <c:pt idx="552">
                  <c:v>1.6963999999999999</c:v>
                </c:pt>
                <c:pt idx="553">
                  <c:v>1.7001999999999944</c:v>
                </c:pt>
                <c:pt idx="554">
                  <c:v>1.7061999999999944</c:v>
                </c:pt>
                <c:pt idx="555">
                  <c:v>1.7256999999999911</c:v>
                </c:pt>
                <c:pt idx="556">
                  <c:v>1.7272999999999927</c:v>
                </c:pt>
                <c:pt idx="557">
                  <c:v>1.5732999999999937</c:v>
                </c:pt>
                <c:pt idx="558">
                  <c:v>1.4765999999999937</c:v>
                </c:pt>
                <c:pt idx="559">
                  <c:v>1.2170999999999932</c:v>
                </c:pt>
                <c:pt idx="560">
                  <c:v>0.93680000000000063</c:v>
                </c:pt>
                <c:pt idx="561">
                  <c:v>0.91879999999999995</c:v>
                </c:pt>
                <c:pt idx="562">
                  <c:v>0.90039999999999998</c:v>
                </c:pt>
                <c:pt idx="563">
                  <c:v>0.87690000000000312</c:v>
                </c:pt>
                <c:pt idx="564">
                  <c:v>0.85970000000000313</c:v>
                </c:pt>
                <c:pt idx="565">
                  <c:v>0.85940000000000005</c:v>
                </c:pt>
                <c:pt idx="566">
                  <c:v>0.85450000000000004</c:v>
                </c:pt>
                <c:pt idx="567">
                  <c:v>0.85229999999999995</c:v>
                </c:pt>
                <c:pt idx="568">
                  <c:v>0.84840000000000004</c:v>
                </c:pt>
                <c:pt idx="569">
                  <c:v>0.86129999999999995</c:v>
                </c:pt>
                <c:pt idx="570">
                  <c:v>0.85400000000000065</c:v>
                </c:pt>
                <c:pt idx="571">
                  <c:v>0.85150000000000003</c:v>
                </c:pt>
                <c:pt idx="572">
                  <c:v>0.62900000000000311</c:v>
                </c:pt>
                <c:pt idx="573">
                  <c:v>0.41660000000000008</c:v>
                </c:pt>
                <c:pt idx="574">
                  <c:v>0.38450000000000156</c:v>
                </c:pt>
                <c:pt idx="575">
                  <c:v>0.39320000000000038</c:v>
                </c:pt>
                <c:pt idx="576">
                  <c:v>0.39870000000000139</c:v>
                </c:pt>
                <c:pt idx="577">
                  <c:v>0.39440000000000203</c:v>
                </c:pt>
                <c:pt idx="578">
                  <c:v>0.39440000000000203</c:v>
                </c:pt>
                <c:pt idx="579">
                  <c:v>0.39590000000000203</c:v>
                </c:pt>
                <c:pt idx="580">
                  <c:v>0.39560000000000156</c:v>
                </c:pt>
                <c:pt idx="581">
                  <c:v>0.39470000000000038</c:v>
                </c:pt>
                <c:pt idx="582">
                  <c:v>0.39590000000000203</c:v>
                </c:pt>
                <c:pt idx="583">
                  <c:v>0.39500000000000185</c:v>
                </c:pt>
                <c:pt idx="584">
                  <c:v>0.39780000000000243</c:v>
                </c:pt>
                <c:pt idx="585">
                  <c:v>0.39560000000000156</c:v>
                </c:pt>
                <c:pt idx="586">
                  <c:v>0.39320000000000038</c:v>
                </c:pt>
                <c:pt idx="587">
                  <c:v>4.1000000000000002E-2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0.55549999999999999</c:v>
                </c:pt>
                <c:pt idx="601">
                  <c:v>4.4234</c:v>
                </c:pt>
                <c:pt idx="602">
                  <c:v>4.8193000000000001</c:v>
                </c:pt>
                <c:pt idx="603">
                  <c:v>2.7688999999999999</c:v>
                </c:pt>
                <c:pt idx="604">
                  <c:v>1.3263</c:v>
                </c:pt>
                <c:pt idx="605">
                  <c:v>1.1600999999999999</c:v>
                </c:pt>
                <c:pt idx="606">
                  <c:v>1.491599999999992</c:v>
                </c:pt>
                <c:pt idx="607">
                  <c:v>1.5242</c:v>
                </c:pt>
                <c:pt idx="608">
                  <c:v>1.3682000000000001</c:v>
                </c:pt>
                <c:pt idx="609">
                  <c:v>0.81190000000000062</c:v>
                </c:pt>
                <c:pt idx="610">
                  <c:v>0.39000000000000157</c:v>
                </c:pt>
                <c:pt idx="611">
                  <c:v>0.35940000000000139</c:v>
                </c:pt>
                <c:pt idx="612">
                  <c:v>0.20540000000000044</c:v>
                </c:pt>
                <c:pt idx="613">
                  <c:v>0.20590000000000044</c:v>
                </c:pt>
                <c:pt idx="614">
                  <c:v>0.2016</c:v>
                </c:pt>
                <c:pt idx="615">
                  <c:v>0.20440000000000041</c:v>
                </c:pt>
                <c:pt idx="616">
                  <c:v>0.20440000000000041</c:v>
                </c:pt>
                <c:pt idx="617">
                  <c:v>0.20569999999999999</c:v>
                </c:pt>
                <c:pt idx="618">
                  <c:v>0.1145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0.97150000000000003</c:v>
                </c:pt>
                <c:pt idx="644">
                  <c:v>1.8920999999999999</c:v>
                </c:pt>
                <c:pt idx="645">
                  <c:v>1.9451000000000001</c:v>
                </c:pt>
                <c:pt idx="646">
                  <c:v>1.9157</c:v>
                </c:pt>
                <c:pt idx="647">
                  <c:v>2.0739999999999998</c:v>
                </c:pt>
                <c:pt idx="648">
                  <c:v>2.2436000000000011</c:v>
                </c:pt>
                <c:pt idx="649">
                  <c:v>2.4553999999999987</c:v>
                </c:pt>
                <c:pt idx="650">
                  <c:v>2.3545999999999987</c:v>
                </c:pt>
                <c:pt idx="651">
                  <c:v>2.1579999999999999</c:v>
                </c:pt>
                <c:pt idx="652">
                  <c:v>2.1579999999999999</c:v>
                </c:pt>
                <c:pt idx="653">
                  <c:v>2.1381000000000001</c:v>
                </c:pt>
                <c:pt idx="654">
                  <c:v>1.743599999999992</c:v>
                </c:pt>
                <c:pt idx="655">
                  <c:v>1.3823000000000001</c:v>
                </c:pt>
                <c:pt idx="656">
                  <c:v>1.2457999999999918</c:v>
                </c:pt>
                <c:pt idx="657">
                  <c:v>1.1365000000000001</c:v>
                </c:pt>
                <c:pt idx="658">
                  <c:v>1.0576999999999932</c:v>
                </c:pt>
                <c:pt idx="659">
                  <c:v>1.0123</c:v>
                </c:pt>
                <c:pt idx="660">
                  <c:v>0.73500000000000065</c:v>
                </c:pt>
                <c:pt idx="661">
                  <c:v>0.69499999999999995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0.63340000000000063</c:v>
                </c:pt>
                <c:pt idx="702">
                  <c:v>0.74110000000000065</c:v>
                </c:pt>
                <c:pt idx="703">
                  <c:v>0.40560000000000002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0.81640000000000001</c:v>
                </c:pt>
                <c:pt idx="766">
                  <c:v>1.2237999999999905</c:v>
                </c:pt>
                <c:pt idx="767">
                  <c:v>0.86250000000000004</c:v>
                </c:pt>
                <c:pt idx="768">
                  <c:v>0.81510000000000005</c:v>
                </c:pt>
                <c:pt idx="769">
                  <c:v>9.7000000000000003E-2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</c:numCache>
            </c:numRef>
          </c:yVal>
        </c:ser>
        <c:ser>
          <c:idx val="1"/>
          <c:order val="1"/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'2011 Prius_with Lambda'!$Q$46:$Q$50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'2011 Prius_with Lambda'!$R$46:$R$50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</c:ser>
        <c:axId val="67324928"/>
        <c:axId val="67335296"/>
      </c:scatterChart>
      <c:valAx>
        <c:axId val="67324928"/>
        <c:scaling>
          <c:orientation val="minMax"/>
          <c:max val="4.5"/>
          <c:min val="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MAF Fuel Rate (ml/s)</a:t>
                </a:r>
              </a:p>
            </c:rich>
          </c:tx>
        </c:title>
        <c:numFmt formatCode="General" sourceLinked="1"/>
        <c:majorTickMark val="none"/>
        <c:tickLblPos val="nextTo"/>
        <c:crossAx val="67335296"/>
        <c:crosses val="autoZero"/>
        <c:crossBetween val="midCat"/>
        <c:majorUnit val="0.5"/>
      </c:valAx>
      <c:valAx>
        <c:axId val="67335296"/>
        <c:scaling>
          <c:orientation val="minMax"/>
          <c:max val="4.5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/>
                  <a:t>Injector Fuel Rate (ml/s)</a:t>
                </a:r>
              </a:p>
            </c:rich>
          </c:tx>
          <c:layout>
            <c:manualLayout>
              <c:xMode val="edge"/>
              <c:yMode val="edge"/>
              <c:x val="5.9456902126364961E-3"/>
              <c:y val="0.14240829849972636"/>
            </c:manualLayout>
          </c:layout>
        </c:title>
        <c:numFmt formatCode="General" sourceLinked="1"/>
        <c:majorTickMark val="none"/>
        <c:tickLblPos val="nextTo"/>
        <c:crossAx val="67324928"/>
        <c:crosses val="autoZero"/>
        <c:crossBetween val="midCat"/>
        <c:majorUnit val="0.5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0389776065096003E-2"/>
          <c:y val="5.4678398361839076E-2"/>
          <c:w val="0.81338720524118735"/>
          <c:h val="0.8413699495400716"/>
        </c:manualLayout>
      </c:layout>
      <c:scatterChart>
        <c:scatterStyle val="smoothMarker"/>
        <c:ser>
          <c:idx val="0"/>
          <c:order val="0"/>
          <c:tx>
            <c:strRef>
              <c:f>'2012 Camry_search for deviation'!$Q$1</c:f>
              <c:strCache>
                <c:ptCount val="1"/>
                <c:pt idx="0">
                  <c:v>MAF Fuel Rate (ml/s) (left axis)</c:v>
                </c:pt>
              </c:strCache>
            </c:strRef>
          </c:tx>
          <c:marker>
            <c:symbol val="none"/>
          </c:marker>
          <c:xVal>
            <c:numRef>
              <c:f>'2012 Camry_search for deviation'!$P$2:$P$3225</c:f>
              <c:numCache>
                <c:formatCode>General</c:formatCode>
                <c:ptCount val="32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</c:numCache>
            </c:numRef>
          </c:xVal>
          <c:yVal>
            <c:numRef>
              <c:f>'2012 Camry_search for deviation'!$Q$2:$Q$3225</c:f>
              <c:numCache>
                <c:formatCode>0.0000</c:formatCode>
                <c:ptCount val="3224"/>
                <c:pt idx="0">
                  <c:v>4.0043232999999998E-2</c:v>
                </c:pt>
                <c:pt idx="1">
                  <c:v>4.0043232999999998E-2</c:v>
                </c:pt>
                <c:pt idx="2">
                  <c:v>4.0043232999999998E-2</c:v>
                </c:pt>
                <c:pt idx="3">
                  <c:v>3.8136413000000001E-2</c:v>
                </c:pt>
                <c:pt idx="4">
                  <c:v>3.8136413000000001E-2</c:v>
                </c:pt>
                <c:pt idx="5">
                  <c:v>3.8136413000000001E-2</c:v>
                </c:pt>
                <c:pt idx="6">
                  <c:v>1.242350579000006</c:v>
                </c:pt>
                <c:pt idx="7">
                  <c:v>1.242350579000006</c:v>
                </c:pt>
                <c:pt idx="8">
                  <c:v>1.206192368</c:v>
                </c:pt>
                <c:pt idx="9">
                  <c:v>1.189198164000006</c:v>
                </c:pt>
                <c:pt idx="10">
                  <c:v>1.189665899</c:v>
                </c:pt>
                <c:pt idx="11">
                  <c:v>1.1921385560000053</c:v>
                </c:pt>
                <c:pt idx="12">
                  <c:v>1.2027745909999932</c:v>
                </c:pt>
                <c:pt idx="13">
                  <c:v>1.1923445760000058</c:v>
                </c:pt>
                <c:pt idx="14">
                  <c:v>1.2004148379999946</c:v>
                </c:pt>
                <c:pt idx="15">
                  <c:v>1.189185704000006</c:v>
                </c:pt>
                <c:pt idx="16">
                  <c:v>1.2012696179999844</c:v>
                </c:pt>
                <c:pt idx="17">
                  <c:v>1.196401396</c:v>
                </c:pt>
                <c:pt idx="18">
                  <c:v>1.1572282589999925</c:v>
                </c:pt>
                <c:pt idx="19">
                  <c:v>1.1393622489999946</c:v>
                </c:pt>
                <c:pt idx="20">
                  <c:v>0.74912848800000065</c:v>
                </c:pt>
                <c:pt idx="21">
                  <c:v>0.74912848800000065</c:v>
                </c:pt>
                <c:pt idx="22">
                  <c:v>0.69879123900000395</c:v>
                </c:pt>
                <c:pt idx="23">
                  <c:v>0.69879123900000395</c:v>
                </c:pt>
                <c:pt idx="24">
                  <c:v>0.69879123900000395</c:v>
                </c:pt>
                <c:pt idx="25">
                  <c:v>0.69879123900000395</c:v>
                </c:pt>
                <c:pt idx="26">
                  <c:v>1.7208838360000001</c:v>
                </c:pt>
                <c:pt idx="27">
                  <c:v>1.2999108509999941</c:v>
                </c:pt>
                <c:pt idx="28">
                  <c:v>1.983907753</c:v>
                </c:pt>
                <c:pt idx="29">
                  <c:v>2.1908431759999987</c:v>
                </c:pt>
                <c:pt idx="30">
                  <c:v>2.1949864359999998</c:v>
                </c:pt>
                <c:pt idx="31">
                  <c:v>2.1971627610000106</c:v>
                </c:pt>
                <c:pt idx="32">
                  <c:v>2.3310567569999998</c:v>
                </c:pt>
                <c:pt idx="33">
                  <c:v>2.5886050839999997</c:v>
                </c:pt>
                <c:pt idx="34">
                  <c:v>2.3786002079999999</c:v>
                </c:pt>
                <c:pt idx="35">
                  <c:v>1.7539102809999918</c:v>
                </c:pt>
                <c:pt idx="36">
                  <c:v>1.852833883</c:v>
                </c:pt>
                <c:pt idx="37">
                  <c:v>1.8577044129999909</c:v>
                </c:pt>
                <c:pt idx="38">
                  <c:v>1.853684374</c:v>
                </c:pt>
                <c:pt idx="39">
                  <c:v>0.70955584100000002</c:v>
                </c:pt>
                <c:pt idx="40">
                  <c:v>0.67729333000000336</c:v>
                </c:pt>
                <c:pt idx="41">
                  <c:v>0.68341263499999949</c:v>
                </c:pt>
                <c:pt idx="42">
                  <c:v>0.67888629199999995</c:v>
                </c:pt>
                <c:pt idx="43">
                  <c:v>0.68250263700000002</c:v>
                </c:pt>
                <c:pt idx="44">
                  <c:v>0.679326345</c:v>
                </c:pt>
                <c:pt idx="45">
                  <c:v>0.74099949800000475</c:v>
                </c:pt>
                <c:pt idx="46">
                  <c:v>0.69505892400000002</c:v>
                </c:pt>
                <c:pt idx="47">
                  <c:v>0.68077651400000005</c:v>
                </c:pt>
                <c:pt idx="48">
                  <c:v>0.69209141800000396</c:v>
                </c:pt>
                <c:pt idx="49">
                  <c:v>0.70858152499999949</c:v>
                </c:pt>
                <c:pt idx="50">
                  <c:v>0.71887138100000003</c:v>
                </c:pt>
                <c:pt idx="51">
                  <c:v>0.73153395999999959</c:v>
                </c:pt>
                <c:pt idx="52">
                  <c:v>0.727861533000003</c:v>
                </c:pt>
                <c:pt idx="53">
                  <c:v>0.732851629000003</c:v>
                </c:pt>
                <c:pt idx="54">
                  <c:v>0.72569037700000361</c:v>
                </c:pt>
                <c:pt idx="55">
                  <c:v>0.72450599599999999</c:v>
                </c:pt>
                <c:pt idx="56">
                  <c:v>1.6653539340000081</c:v>
                </c:pt>
                <c:pt idx="57">
                  <c:v>2.8385002030000002</c:v>
                </c:pt>
                <c:pt idx="58">
                  <c:v>2.745920790000012</c:v>
                </c:pt>
                <c:pt idx="59">
                  <c:v>2.3226232659999999</c:v>
                </c:pt>
                <c:pt idx="60">
                  <c:v>6.6380297549999998</c:v>
                </c:pt>
                <c:pt idx="61">
                  <c:v>6.6380297549999998</c:v>
                </c:pt>
                <c:pt idx="62">
                  <c:v>6.6380297549999998</c:v>
                </c:pt>
                <c:pt idx="63">
                  <c:v>6.6380297549999998</c:v>
                </c:pt>
                <c:pt idx="64">
                  <c:v>6.6380297549999998</c:v>
                </c:pt>
                <c:pt idx="65">
                  <c:v>6.6380297549999998</c:v>
                </c:pt>
                <c:pt idx="66">
                  <c:v>3.8673377710000207</c:v>
                </c:pt>
                <c:pt idx="67">
                  <c:v>2.9491557259999999</c:v>
                </c:pt>
                <c:pt idx="68">
                  <c:v>0.62917941900000396</c:v>
                </c:pt>
                <c:pt idx="69">
                  <c:v>0.64765100200000603</c:v>
                </c:pt>
                <c:pt idx="70">
                  <c:v>0.61023435100000001</c:v>
                </c:pt>
                <c:pt idx="71">
                  <c:v>0.594861317</c:v>
                </c:pt>
                <c:pt idx="72">
                  <c:v>0.57676279200000002</c:v>
                </c:pt>
                <c:pt idx="73">
                  <c:v>0.56210161600000474</c:v>
                </c:pt>
                <c:pt idx="74">
                  <c:v>0.53713616199999603</c:v>
                </c:pt>
                <c:pt idx="75">
                  <c:v>0.53368769599999999</c:v>
                </c:pt>
                <c:pt idx="76">
                  <c:v>0.51812524100000001</c:v>
                </c:pt>
                <c:pt idx="77">
                  <c:v>0.52726332799999698</c:v>
                </c:pt>
                <c:pt idx="78">
                  <c:v>0.52539042199999997</c:v>
                </c:pt>
                <c:pt idx="79">
                  <c:v>0.58181108799999959</c:v>
                </c:pt>
                <c:pt idx="80">
                  <c:v>0.52695510700000003</c:v>
                </c:pt>
                <c:pt idx="81">
                  <c:v>0.50252660899999957</c:v>
                </c:pt>
                <c:pt idx="82">
                  <c:v>0.49169105399999996</c:v>
                </c:pt>
                <c:pt idx="83">
                  <c:v>3.5441121359999999</c:v>
                </c:pt>
                <c:pt idx="84">
                  <c:v>4.3240457829999945</c:v>
                </c:pt>
                <c:pt idx="85">
                  <c:v>6.1560016519999845</c:v>
                </c:pt>
                <c:pt idx="86">
                  <c:v>6.0491175389999716</c:v>
                </c:pt>
                <c:pt idx="87">
                  <c:v>5.5264675820000004</c:v>
                </c:pt>
                <c:pt idx="88">
                  <c:v>5.1850076019999856</c:v>
                </c:pt>
                <c:pt idx="89">
                  <c:v>0.70634925300000395</c:v>
                </c:pt>
                <c:pt idx="90">
                  <c:v>0.512916492</c:v>
                </c:pt>
                <c:pt idx="91">
                  <c:v>0.47187948400000174</c:v>
                </c:pt>
                <c:pt idx="92">
                  <c:v>0.458039268</c:v>
                </c:pt>
                <c:pt idx="93">
                  <c:v>0.46272134199999998</c:v>
                </c:pt>
                <c:pt idx="94">
                  <c:v>0.45617504399999997</c:v>
                </c:pt>
                <c:pt idx="95">
                  <c:v>0.45811815099999997</c:v>
                </c:pt>
                <c:pt idx="96">
                  <c:v>0.45338737900000198</c:v>
                </c:pt>
                <c:pt idx="97">
                  <c:v>0.53790963500000266</c:v>
                </c:pt>
                <c:pt idx="98">
                  <c:v>0.457557188</c:v>
                </c:pt>
                <c:pt idx="99">
                  <c:v>0.46940106500000151</c:v>
                </c:pt>
                <c:pt idx="100">
                  <c:v>0.45290982000000002</c:v>
                </c:pt>
                <c:pt idx="101">
                  <c:v>0.45881853400000133</c:v>
                </c:pt>
                <c:pt idx="102">
                  <c:v>0.45544690000000032</c:v>
                </c:pt>
                <c:pt idx="103">
                  <c:v>0.44887628400000157</c:v>
                </c:pt>
                <c:pt idx="104">
                  <c:v>0.45024015699999975</c:v>
                </c:pt>
                <c:pt idx="105">
                  <c:v>0.45232208300000237</c:v>
                </c:pt>
                <c:pt idx="106">
                  <c:v>0.44937247900000238</c:v>
                </c:pt>
                <c:pt idx="107">
                  <c:v>0.44937247900000238</c:v>
                </c:pt>
                <c:pt idx="108">
                  <c:v>0.44937247900000238</c:v>
                </c:pt>
                <c:pt idx="109">
                  <c:v>0.44937247900000238</c:v>
                </c:pt>
                <c:pt idx="110">
                  <c:v>0.44937247900000238</c:v>
                </c:pt>
                <c:pt idx="111">
                  <c:v>0.44794235400000004</c:v>
                </c:pt>
                <c:pt idx="112">
                  <c:v>0.44767656600000133</c:v>
                </c:pt>
                <c:pt idx="113">
                  <c:v>0.45000189100000032</c:v>
                </c:pt>
                <c:pt idx="114">
                  <c:v>0.44682123200000001</c:v>
                </c:pt>
                <c:pt idx="115">
                  <c:v>0.44601910299999997</c:v>
                </c:pt>
                <c:pt idx="116">
                  <c:v>0.44287768600000038</c:v>
                </c:pt>
                <c:pt idx="117">
                  <c:v>0.44396918100000032</c:v>
                </c:pt>
                <c:pt idx="118">
                  <c:v>0.44503892099999998</c:v>
                </c:pt>
                <c:pt idx="119">
                  <c:v>0.44361823900000008</c:v>
                </c:pt>
                <c:pt idx="120">
                  <c:v>0.44441540899999998</c:v>
                </c:pt>
                <c:pt idx="121">
                  <c:v>0.44438833900000174</c:v>
                </c:pt>
                <c:pt idx="122">
                  <c:v>0.44417190099999998</c:v>
                </c:pt>
                <c:pt idx="123">
                  <c:v>0.44387464200000032</c:v>
                </c:pt>
                <c:pt idx="124">
                  <c:v>0.44482184900000032</c:v>
                </c:pt>
                <c:pt idx="125">
                  <c:v>0.442067814</c:v>
                </c:pt>
                <c:pt idx="126">
                  <c:v>0.44434774100000002</c:v>
                </c:pt>
                <c:pt idx="127">
                  <c:v>0.44441540899999998</c:v>
                </c:pt>
                <c:pt idx="128">
                  <c:v>0.44050245000000005</c:v>
                </c:pt>
                <c:pt idx="129">
                  <c:v>0.44079837800000005</c:v>
                </c:pt>
                <c:pt idx="130">
                  <c:v>0.44392662200000038</c:v>
                </c:pt>
                <c:pt idx="131">
                  <c:v>0.44410823100000002</c:v>
                </c:pt>
                <c:pt idx="132">
                  <c:v>0.43973757300000038</c:v>
                </c:pt>
                <c:pt idx="133">
                  <c:v>0.43965721400000002</c:v>
                </c:pt>
                <c:pt idx="134">
                  <c:v>0.44247690000000151</c:v>
                </c:pt>
                <c:pt idx="135">
                  <c:v>0.44243639000000001</c:v>
                </c:pt>
                <c:pt idx="136">
                  <c:v>0.44094649200000002</c:v>
                </c:pt>
                <c:pt idx="137">
                  <c:v>0.44106774900000001</c:v>
                </c:pt>
                <c:pt idx="138">
                  <c:v>0.44141842400000031</c:v>
                </c:pt>
                <c:pt idx="139">
                  <c:v>0.44217999900000032</c:v>
                </c:pt>
                <c:pt idx="140">
                  <c:v>0.43843140900000038</c:v>
                </c:pt>
                <c:pt idx="141">
                  <c:v>0.43556584400000031</c:v>
                </c:pt>
                <c:pt idx="142">
                  <c:v>0.43533657000000198</c:v>
                </c:pt>
                <c:pt idx="143">
                  <c:v>0.43592601000000197</c:v>
                </c:pt>
                <c:pt idx="144">
                  <c:v>0.43728778700000237</c:v>
                </c:pt>
                <c:pt idx="145">
                  <c:v>0.44042181200000002</c:v>
                </c:pt>
                <c:pt idx="146">
                  <c:v>0.44129697299999998</c:v>
                </c:pt>
                <c:pt idx="147">
                  <c:v>0.43702857800000267</c:v>
                </c:pt>
                <c:pt idx="148">
                  <c:v>0.436802297000003</c:v>
                </c:pt>
                <c:pt idx="149">
                  <c:v>0.43834136400000151</c:v>
                </c:pt>
                <c:pt idx="150">
                  <c:v>0.43950752200000032</c:v>
                </c:pt>
                <c:pt idx="151">
                  <c:v>0.43792733000000145</c:v>
                </c:pt>
                <c:pt idx="152">
                  <c:v>0.43775393600000001</c:v>
                </c:pt>
                <c:pt idx="153">
                  <c:v>0.436802297000003</c:v>
                </c:pt>
                <c:pt idx="154">
                  <c:v>3.466971306</c:v>
                </c:pt>
                <c:pt idx="155">
                  <c:v>3.466971306</c:v>
                </c:pt>
                <c:pt idx="156">
                  <c:v>3.466971306</c:v>
                </c:pt>
                <c:pt idx="157">
                  <c:v>3.466971306</c:v>
                </c:pt>
                <c:pt idx="158">
                  <c:v>3.466971306</c:v>
                </c:pt>
                <c:pt idx="159">
                  <c:v>3.448135401</c:v>
                </c:pt>
                <c:pt idx="160">
                  <c:v>3.6437507850000106</c:v>
                </c:pt>
                <c:pt idx="161">
                  <c:v>3.1444539589999998</c:v>
                </c:pt>
                <c:pt idx="162">
                  <c:v>3.5667035490000001</c:v>
                </c:pt>
                <c:pt idx="163">
                  <c:v>3.7086020890000002</c:v>
                </c:pt>
                <c:pt idx="164">
                  <c:v>3.8178165509999999</c:v>
                </c:pt>
                <c:pt idx="165">
                  <c:v>3.715319263</c:v>
                </c:pt>
                <c:pt idx="166">
                  <c:v>3.260948709</c:v>
                </c:pt>
                <c:pt idx="167">
                  <c:v>2.9131480789999999</c:v>
                </c:pt>
                <c:pt idx="168">
                  <c:v>2.745351592000012</c:v>
                </c:pt>
                <c:pt idx="169">
                  <c:v>2.8153024099999882</c:v>
                </c:pt>
                <c:pt idx="170">
                  <c:v>2.8144907880000001</c:v>
                </c:pt>
                <c:pt idx="171">
                  <c:v>2.724713012000012</c:v>
                </c:pt>
                <c:pt idx="172">
                  <c:v>1.8382857180000001</c:v>
                </c:pt>
                <c:pt idx="173">
                  <c:v>0.47284807100000203</c:v>
                </c:pt>
                <c:pt idx="174">
                  <c:v>2.4991670909999999</c:v>
                </c:pt>
                <c:pt idx="175">
                  <c:v>3.2266660969999998</c:v>
                </c:pt>
                <c:pt idx="176">
                  <c:v>0.47656343499999998</c:v>
                </c:pt>
                <c:pt idx="177">
                  <c:v>0.45906386500000174</c:v>
                </c:pt>
                <c:pt idx="178">
                  <c:v>0.41494623900000038</c:v>
                </c:pt>
                <c:pt idx="179">
                  <c:v>0.41260119200000001</c:v>
                </c:pt>
                <c:pt idx="180">
                  <c:v>0.41180420500000198</c:v>
                </c:pt>
                <c:pt idx="181">
                  <c:v>0.41124699400000031</c:v>
                </c:pt>
                <c:pt idx="182">
                  <c:v>0.41064084499999998</c:v>
                </c:pt>
                <c:pt idx="183">
                  <c:v>0.4117788450000015</c:v>
                </c:pt>
                <c:pt idx="184">
                  <c:v>0.40915035900000002</c:v>
                </c:pt>
                <c:pt idx="185">
                  <c:v>0.40771244299999998</c:v>
                </c:pt>
                <c:pt idx="186">
                  <c:v>0.40691105300000002</c:v>
                </c:pt>
                <c:pt idx="187">
                  <c:v>0.41455170200000002</c:v>
                </c:pt>
                <c:pt idx="188">
                  <c:v>3.2868474899999987</c:v>
                </c:pt>
                <c:pt idx="189">
                  <c:v>0.43840460400000197</c:v>
                </c:pt>
                <c:pt idx="190">
                  <c:v>0.42151990500000197</c:v>
                </c:pt>
                <c:pt idx="191">
                  <c:v>0.85345104400000005</c:v>
                </c:pt>
                <c:pt idx="192">
                  <c:v>0.94563276899999948</c:v>
                </c:pt>
                <c:pt idx="193">
                  <c:v>0.44258079800000133</c:v>
                </c:pt>
                <c:pt idx="194">
                  <c:v>0.41702790900000197</c:v>
                </c:pt>
                <c:pt idx="195">
                  <c:v>0.40943859900000157</c:v>
                </c:pt>
                <c:pt idx="196">
                  <c:v>0.40914451200000002</c:v>
                </c:pt>
                <c:pt idx="197">
                  <c:v>0.40713423199999998</c:v>
                </c:pt>
                <c:pt idx="198">
                  <c:v>0.41908272500000238</c:v>
                </c:pt>
                <c:pt idx="199">
                  <c:v>0.44873217399999998</c:v>
                </c:pt>
                <c:pt idx="200">
                  <c:v>0.41890664800000038</c:v>
                </c:pt>
                <c:pt idx="201">
                  <c:v>0.41372073000000031</c:v>
                </c:pt>
                <c:pt idx="202">
                  <c:v>0.41518274500000174</c:v>
                </c:pt>
                <c:pt idx="203">
                  <c:v>0.41774439300000032</c:v>
                </c:pt>
                <c:pt idx="204">
                  <c:v>0.41971114500000001</c:v>
                </c:pt>
                <c:pt idx="205">
                  <c:v>0.41428573700000032</c:v>
                </c:pt>
                <c:pt idx="206">
                  <c:v>0.41911298800000174</c:v>
                </c:pt>
                <c:pt idx="207">
                  <c:v>0.41338904200000032</c:v>
                </c:pt>
                <c:pt idx="208">
                  <c:v>0.4115854780000015</c:v>
                </c:pt>
                <c:pt idx="209">
                  <c:v>0.41130891700000244</c:v>
                </c:pt>
                <c:pt idx="210">
                  <c:v>0.40499115899999999</c:v>
                </c:pt>
                <c:pt idx="211">
                  <c:v>0.40265366600000002</c:v>
                </c:pt>
                <c:pt idx="212">
                  <c:v>0.40064001500000002</c:v>
                </c:pt>
                <c:pt idx="213">
                  <c:v>0.40202901700000032</c:v>
                </c:pt>
                <c:pt idx="214">
                  <c:v>0.39997000800000243</c:v>
                </c:pt>
                <c:pt idx="215">
                  <c:v>0.40334179500000139</c:v>
                </c:pt>
                <c:pt idx="216">
                  <c:v>0.40351419500000174</c:v>
                </c:pt>
                <c:pt idx="217">
                  <c:v>0.39981197000000307</c:v>
                </c:pt>
                <c:pt idx="218">
                  <c:v>0.41379911999999996</c:v>
                </c:pt>
                <c:pt idx="219">
                  <c:v>1.8025047909999925</c:v>
                </c:pt>
                <c:pt idx="220">
                  <c:v>2.4898090019999999</c:v>
                </c:pt>
                <c:pt idx="221">
                  <c:v>2.9135941170000001</c:v>
                </c:pt>
                <c:pt idx="222">
                  <c:v>4.1881410819999996</c:v>
                </c:pt>
                <c:pt idx="223">
                  <c:v>3.2422615880000012</c:v>
                </c:pt>
                <c:pt idx="224">
                  <c:v>4.3152904019999996</c:v>
                </c:pt>
                <c:pt idx="225">
                  <c:v>2.6047874760000012</c:v>
                </c:pt>
                <c:pt idx="226">
                  <c:v>2.3665381399999967</c:v>
                </c:pt>
                <c:pt idx="227">
                  <c:v>2.1840820500000002</c:v>
                </c:pt>
                <c:pt idx="228">
                  <c:v>2.4006716199999998</c:v>
                </c:pt>
                <c:pt idx="229">
                  <c:v>0.44395430100000038</c:v>
                </c:pt>
                <c:pt idx="230">
                  <c:v>1.7572402189999925</c:v>
                </c:pt>
                <c:pt idx="231">
                  <c:v>0.43393387000000133</c:v>
                </c:pt>
                <c:pt idx="232">
                  <c:v>1.916426779</c:v>
                </c:pt>
                <c:pt idx="233">
                  <c:v>1.8745236299999999</c:v>
                </c:pt>
                <c:pt idx="234">
                  <c:v>1.888722263</c:v>
                </c:pt>
                <c:pt idx="235">
                  <c:v>2.1679732700000121</c:v>
                </c:pt>
                <c:pt idx="236">
                  <c:v>4.2889130369999782</c:v>
                </c:pt>
                <c:pt idx="237">
                  <c:v>4.2701597800000233</c:v>
                </c:pt>
                <c:pt idx="238">
                  <c:v>2.9548443349999967</c:v>
                </c:pt>
                <c:pt idx="239">
                  <c:v>2.4715205999999998</c:v>
                </c:pt>
                <c:pt idx="240">
                  <c:v>2.1266290249999997</c:v>
                </c:pt>
                <c:pt idx="241">
                  <c:v>1.99286432</c:v>
                </c:pt>
                <c:pt idx="242">
                  <c:v>2.0345775640000001</c:v>
                </c:pt>
                <c:pt idx="243">
                  <c:v>0.88323909300000003</c:v>
                </c:pt>
                <c:pt idx="244">
                  <c:v>0.88323909300000003</c:v>
                </c:pt>
                <c:pt idx="245">
                  <c:v>0.88323909300000003</c:v>
                </c:pt>
                <c:pt idx="246">
                  <c:v>0.88323909300000003</c:v>
                </c:pt>
                <c:pt idx="247">
                  <c:v>0.88323909300000003</c:v>
                </c:pt>
                <c:pt idx="248">
                  <c:v>0.88323909300000003</c:v>
                </c:pt>
                <c:pt idx="249">
                  <c:v>0.55518894600000002</c:v>
                </c:pt>
                <c:pt idx="250">
                  <c:v>2.0691308040000012</c:v>
                </c:pt>
                <c:pt idx="251">
                  <c:v>1.6011179200000079</c:v>
                </c:pt>
                <c:pt idx="252">
                  <c:v>1.4215400439999939</c:v>
                </c:pt>
                <c:pt idx="253">
                  <c:v>1.3948222379999946</c:v>
                </c:pt>
                <c:pt idx="254">
                  <c:v>1.278054204</c:v>
                </c:pt>
                <c:pt idx="255">
                  <c:v>1.2649059199999999</c:v>
                </c:pt>
                <c:pt idx="256">
                  <c:v>1.204587007</c:v>
                </c:pt>
                <c:pt idx="257">
                  <c:v>1.0339562149999939</c:v>
                </c:pt>
                <c:pt idx="258">
                  <c:v>1.0375283999999922</c:v>
                </c:pt>
                <c:pt idx="259">
                  <c:v>0.8014783599999995</c:v>
                </c:pt>
                <c:pt idx="260">
                  <c:v>0.72888436899999998</c:v>
                </c:pt>
                <c:pt idx="261">
                  <c:v>0.71456403199999996</c:v>
                </c:pt>
                <c:pt idx="262">
                  <c:v>0.70853483500000003</c:v>
                </c:pt>
                <c:pt idx="263">
                  <c:v>0.39887025100000301</c:v>
                </c:pt>
                <c:pt idx="264">
                  <c:v>0.31477960700000174</c:v>
                </c:pt>
                <c:pt idx="265">
                  <c:v>0.31864667800000174</c:v>
                </c:pt>
                <c:pt idx="266">
                  <c:v>0.32019350700000032</c:v>
                </c:pt>
                <c:pt idx="267">
                  <c:v>0.31632643500000307</c:v>
                </c:pt>
                <c:pt idx="268">
                  <c:v>0.32019350700000032</c:v>
                </c:pt>
                <c:pt idx="269">
                  <c:v>0.32560740700000174</c:v>
                </c:pt>
                <c:pt idx="270">
                  <c:v>0.32560740700000174</c:v>
                </c:pt>
                <c:pt idx="271">
                  <c:v>0.4313601380000015</c:v>
                </c:pt>
                <c:pt idx="272">
                  <c:v>0.40945458700000203</c:v>
                </c:pt>
                <c:pt idx="273">
                  <c:v>0.42317564000000002</c:v>
                </c:pt>
                <c:pt idx="274">
                  <c:v>0.41713512199999997</c:v>
                </c:pt>
                <c:pt idx="275">
                  <c:v>0.42320360099999998</c:v>
                </c:pt>
                <c:pt idx="276">
                  <c:v>0.42797344800000031</c:v>
                </c:pt>
                <c:pt idx="277">
                  <c:v>0.43057610600000157</c:v>
                </c:pt>
                <c:pt idx="278">
                  <c:v>0.42126266500000198</c:v>
                </c:pt>
                <c:pt idx="279">
                  <c:v>0.39678843400000174</c:v>
                </c:pt>
                <c:pt idx="280">
                  <c:v>0.40384443400000031</c:v>
                </c:pt>
                <c:pt idx="281">
                  <c:v>0.40368677200000203</c:v>
                </c:pt>
                <c:pt idx="282">
                  <c:v>0.40642073800000145</c:v>
                </c:pt>
                <c:pt idx="283">
                  <c:v>0.41745451600000133</c:v>
                </c:pt>
                <c:pt idx="284">
                  <c:v>0.41796960500000174</c:v>
                </c:pt>
                <c:pt idx="285">
                  <c:v>0.41599308699999998</c:v>
                </c:pt>
                <c:pt idx="286">
                  <c:v>0.41525679300000151</c:v>
                </c:pt>
                <c:pt idx="287">
                  <c:v>0.41443317700000032</c:v>
                </c:pt>
                <c:pt idx="288">
                  <c:v>0.41483170800000002</c:v>
                </c:pt>
                <c:pt idx="289">
                  <c:v>0.41582493000000215</c:v>
                </c:pt>
                <c:pt idx="290">
                  <c:v>2.2328298629999996</c:v>
                </c:pt>
                <c:pt idx="291">
                  <c:v>4.3876550509999754</c:v>
                </c:pt>
                <c:pt idx="292">
                  <c:v>4.6162484299999997</c:v>
                </c:pt>
                <c:pt idx="293">
                  <c:v>2.7441121290000003</c:v>
                </c:pt>
                <c:pt idx="294">
                  <c:v>0.41776864900000032</c:v>
                </c:pt>
                <c:pt idx="295">
                  <c:v>0.39831598800000301</c:v>
                </c:pt>
                <c:pt idx="296">
                  <c:v>0.41526921</c:v>
                </c:pt>
                <c:pt idx="297">
                  <c:v>0.47135229700000197</c:v>
                </c:pt>
                <c:pt idx="298">
                  <c:v>0.40636496300000302</c:v>
                </c:pt>
                <c:pt idx="299">
                  <c:v>0.40650909700000032</c:v>
                </c:pt>
                <c:pt idx="300">
                  <c:v>0.39756876300000393</c:v>
                </c:pt>
                <c:pt idx="301">
                  <c:v>0.39755239400000197</c:v>
                </c:pt>
                <c:pt idx="302">
                  <c:v>0.39000338100000237</c:v>
                </c:pt>
                <c:pt idx="303">
                  <c:v>0.38933321200000032</c:v>
                </c:pt>
                <c:pt idx="304">
                  <c:v>0.38911123000000031</c:v>
                </c:pt>
                <c:pt idx="305">
                  <c:v>6.8550312519999679</c:v>
                </c:pt>
                <c:pt idx="306">
                  <c:v>6.8550312519999679</c:v>
                </c:pt>
                <c:pt idx="307">
                  <c:v>6.8550312519999679</c:v>
                </c:pt>
                <c:pt idx="308">
                  <c:v>6.8550312519999679</c:v>
                </c:pt>
                <c:pt idx="309">
                  <c:v>6.8550312519999679</c:v>
                </c:pt>
                <c:pt idx="310">
                  <c:v>6.9429441659999975</c:v>
                </c:pt>
                <c:pt idx="311">
                  <c:v>4.2152232039999999</c:v>
                </c:pt>
                <c:pt idx="312">
                  <c:v>2.9933899259999999</c:v>
                </c:pt>
                <c:pt idx="313">
                  <c:v>3.5152266959999987</c:v>
                </c:pt>
                <c:pt idx="314">
                  <c:v>2.8222792989999999</c:v>
                </c:pt>
                <c:pt idx="315">
                  <c:v>3.2555853180000001</c:v>
                </c:pt>
                <c:pt idx="316">
                  <c:v>3.2865779080000106</c:v>
                </c:pt>
                <c:pt idx="317">
                  <c:v>6.0156467950000279</c:v>
                </c:pt>
                <c:pt idx="318">
                  <c:v>0.80765450700000063</c:v>
                </c:pt>
                <c:pt idx="319">
                  <c:v>3.4119883289999993</c:v>
                </c:pt>
                <c:pt idx="320">
                  <c:v>2.7264192330000001</c:v>
                </c:pt>
                <c:pt idx="321">
                  <c:v>2.2831926460000207</c:v>
                </c:pt>
                <c:pt idx="322">
                  <c:v>2.2104368050000001</c:v>
                </c:pt>
                <c:pt idx="323">
                  <c:v>2.243372929</c:v>
                </c:pt>
                <c:pt idx="324">
                  <c:v>0.55519341500000063</c:v>
                </c:pt>
                <c:pt idx="325">
                  <c:v>0.99961840400000002</c:v>
                </c:pt>
                <c:pt idx="326">
                  <c:v>0.40782513600000031</c:v>
                </c:pt>
                <c:pt idx="327">
                  <c:v>0.31013912100000002</c:v>
                </c:pt>
                <c:pt idx="328">
                  <c:v>0.30936570700000238</c:v>
                </c:pt>
                <c:pt idx="329">
                  <c:v>0.30936570700000238</c:v>
                </c:pt>
                <c:pt idx="330">
                  <c:v>0.31013912100000002</c:v>
                </c:pt>
                <c:pt idx="331">
                  <c:v>0.30936570700000238</c:v>
                </c:pt>
                <c:pt idx="332">
                  <c:v>3.3770834389999993</c:v>
                </c:pt>
                <c:pt idx="333">
                  <c:v>1.6861106400000001</c:v>
                </c:pt>
                <c:pt idx="334">
                  <c:v>1.614927239</c:v>
                </c:pt>
                <c:pt idx="335">
                  <c:v>1.593579565</c:v>
                </c:pt>
                <c:pt idx="336">
                  <c:v>1.2290399819999998</c:v>
                </c:pt>
                <c:pt idx="337">
                  <c:v>0.38265615100000133</c:v>
                </c:pt>
                <c:pt idx="338">
                  <c:v>2.9708822539999997</c:v>
                </c:pt>
                <c:pt idx="339">
                  <c:v>0.66616371300000266</c:v>
                </c:pt>
                <c:pt idx="340">
                  <c:v>0.31400619300000238</c:v>
                </c:pt>
                <c:pt idx="341">
                  <c:v>0.30936570700000238</c:v>
                </c:pt>
                <c:pt idx="342">
                  <c:v>0.30781887800000307</c:v>
                </c:pt>
                <c:pt idx="343">
                  <c:v>0.30627205000000002</c:v>
                </c:pt>
                <c:pt idx="344">
                  <c:v>0.30781887800000307</c:v>
                </c:pt>
                <c:pt idx="345">
                  <c:v>0.70767405500000335</c:v>
                </c:pt>
                <c:pt idx="346">
                  <c:v>1.9673112449999999</c:v>
                </c:pt>
                <c:pt idx="347">
                  <c:v>0.92060858099999998</c:v>
                </c:pt>
                <c:pt idx="348">
                  <c:v>3.6054303550000002</c:v>
                </c:pt>
                <c:pt idx="349">
                  <c:v>0.95566178599999996</c:v>
                </c:pt>
                <c:pt idx="350">
                  <c:v>0.430791747</c:v>
                </c:pt>
                <c:pt idx="351">
                  <c:v>2.529053545</c:v>
                </c:pt>
                <c:pt idx="352">
                  <c:v>0.53259361999999999</c:v>
                </c:pt>
                <c:pt idx="353">
                  <c:v>0.31864667800000174</c:v>
                </c:pt>
                <c:pt idx="354">
                  <c:v>0.31864667800000174</c:v>
                </c:pt>
                <c:pt idx="355">
                  <c:v>0.32096692100000307</c:v>
                </c:pt>
                <c:pt idx="356">
                  <c:v>0.32096692100000307</c:v>
                </c:pt>
                <c:pt idx="357">
                  <c:v>0.32019350700000032</c:v>
                </c:pt>
                <c:pt idx="358">
                  <c:v>0.31709985000000002</c:v>
                </c:pt>
                <c:pt idx="359">
                  <c:v>0.33334154900000162</c:v>
                </c:pt>
                <c:pt idx="360">
                  <c:v>0.32715423500000174</c:v>
                </c:pt>
                <c:pt idx="361">
                  <c:v>0.42971806600000151</c:v>
                </c:pt>
                <c:pt idx="362">
                  <c:v>0.43200875000000133</c:v>
                </c:pt>
                <c:pt idx="363">
                  <c:v>0.43122637200000175</c:v>
                </c:pt>
                <c:pt idx="364">
                  <c:v>2.3035128339999997</c:v>
                </c:pt>
                <c:pt idx="365">
                  <c:v>1.946798585</c:v>
                </c:pt>
                <c:pt idx="366">
                  <c:v>2.2333009860000002</c:v>
                </c:pt>
                <c:pt idx="367">
                  <c:v>3.2806033480000121</c:v>
                </c:pt>
                <c:pt idx="368">
                  <c:v>8.5838359850000003</c:v>
                </c:pt>
                <c:pt idx="369">
                  <c:v>11.43999084</c:v>
                </c:pt>
                <c:pt idx="370">
                  <c:v>14.52779503</c:v>
                </c:pt>
                <c:pt idx="371">
                  <c:v>9.9157279310000028</c:v>
                </c:pt>
                <c:pt idx="372">
                  <c:v>4.2589631330000124</c:v>
                </c:pt>
                <c:pt idx="373">
                  <c:v>2.7749408480000106</c:v>
                </c:pt>
                <c:pt idx="374">
                  <c:v>1.820835022</c:v>
                </c:pt>
                <c:pt idx="375">
                  <c:v>0.45481427600000174</c:v>
                </c:pt>
                <c:pt idx="376">
                  <c:v>0.32483399200000174</c:v>
                </c:pt>
                <c:pt idx="377">
                  <c:v>0.32483399200000174</c:v>
                </c:pt>
                <c:pt idx="378">
                  <c:v>0.32019350700000032</c:v>
                </c:pt>
                <c:pt idx="379">
                  <c:v>0.32096692100000307</c:v>
                </c:pt>
                <c:pt idx="380">
                  <c:v>1.4860193399999999</c:v>
                </c:pt>
                <c:pt idx="381">
                  <c:v>2.9254909249999987</c:v>
                </c:pt>
                <c:pt idx="382">
                  <c:v>5.2633255339999945</c:v>
                </c:pt>
                <c:pt idx="383">
                  <c:v>5.1422380030000001</c:v>
                </c:pt>
                <c:pt idx="384">
                  <c:v>4.1453402699999744</c:v>
                </c:pt>
                <c:pt idx="385">
                  <c:v>3.703274049000012</c:v>
                </c:pt>
                <c:pt idx="386">
                  <c:v>2.5334948320000001</c:v>
                </c:pt>
                <c:pt idx="387">
                  <c:v>2.5334948320000001</c:v>
                </c:pt>
                <c:pt idx="388">
                  <c:v>2.5334948320000001</c:v>
                </c:pt>
                <c:pt idx="389">
                  <c:v>2.5334948320000001</c:v>
                </c:pt>
                <c:pt idx="390">
                  <c:v>2.5334948320000001</c:v>
                </c:pt>
                <c:pt idx="391">
                  <c:v>2.6529181659999987</c:v>
                </c:pt>
                <c:pt idx="392">
                  <c:v>2.9179738329999996</c:v>
                </c:pt>
                <c:pt idx="393">
                  <c:v>2.8508813219999998</c:v>
                </c:pt>
                <c:pt idx="394">
                  <c:v>3.0723995120000001</c:v>
                </c:pt>
                <c:pt idx="395">
                  <c:v>2.9100887089999996</c:v>
                </c:pt>
                <c:pt idx="396">
                  <c:v>2.094583503</c:v>
                </c:pt>
                <c:pt idx="397">
                  <c:v>0.36814519099999998</c:v>
                </c:pt>
                <c:pt idx="398">
                  <c:v>0.33334154900000162</c:v>
                </c:pt>
                <c:pt idx="399">
                  <c:v>0.32096692100000307</c:v>
                </c:pt>
                <c:pt idx="400">
                  <c:v>0.31632643500000307</c:v>
                </c:pt>
                <c:pt idx="401">
                  <c:v>0.32019350700000032</c:v>
                </c:pt>
                <c:pt idx="402">
                  <c:v>0.31632643500000307</c:v>
                </c:pt>
                <c:pt idx="403">
                  <c:v>0.31709985000000002</c:v>
                </c:pt>
                <c:pt idx="404">
                  <c:v>0.31632643500000307</c:v>
                </c:pt>
                <c:pt idx="405">
                  <c:v>0.31864667800000174</c:v>
                </c:pt>
                <c:pt idx="406">
                  <c:v>0.31709985000000002</c:v>
                </c:pt>
                <c:pt idx="407">
                  <c:v>0.31709985000000002</c:v>
                </c:pt>
                <c:pt idx="408">
                  <c:v>0.31709985000000002</c:v>
                </c:pt>
                <c:pt idx="409">
                  <c:v>0.31709985000000002</c:v>
                </c:pt>
                <c:pt idx="410">
                  <c:v>0.32251374900000174</c:v>
                </c:pt>
                <c:pt idx="411">
                  <c:v>0.414659624</c:v>
                </c:pt>
                <c:pt idx="412">
                  <c:v>0.41879488800000031</c:v>
                </c:pt>
                <c:pt idx="413">
                  <c:v>0.51483625099999997</c:v>
                </c:pt>
                <c:pt idx="414">
                  <c:v>0.42033851500000174</c:v>
                </c:pt>
                <c:pt idx="415">
                  <c:v>0.42176385600000005</c:v>
                </c:pt>
                <c:pt idx="416">
                  <c:v>3.4067175750000001</c:v>
                </c:pt>
                <c:pt idx="417">
                  <c:v>6.3776069709999845</c:v>
                </c:pt>
                <c:pt idx="418">
                  <c:v>8.5183575670000007</c:v>
                </c:pt>
                <c:pt idx="419">
                  <c:v>12.910406220000059</c:v>
                </c:pt>
                <c:pt idx="420">
                  <c:v>7.4553398679999754</c:v>
                </c:pt>
                <c:pt idx="421">
                  <c:v>5.4376319579999945</c:v>
                </c:pt>
                <c:pt idx="422">
                  <c:v>3.4452841309999997</c:v>
                </c:pt>
                <c:pt idx="423">
                  <c:v>0.79912387400000062</c:v>
                </c:pt>
                <c:pt idx="424">
                  <c:v>0.44471320399999997</c:v>
                </c:pt>
                <c:pt idx="425">
                  <c:v>0.32947447800000307</c:v>
                </c:pt>
                <c:pt idx="426">
                  <c:v>0.32328716400000174</c:v>
                </c:pt>
                <c:pt idx="427">
                  <c:v>0.32715423500000174</c:v>
                </c:pt>
                <c:pt idx="428">
                  <c:v>0.334470969000004</c:v>
                </c:pt>
                <c:pt idx="429">
                  <c:v>0.44409368700000001</c:v>
                </c:pt>
                <c:pt idx="430">
                  <c:v>0.43723932200000004</c:v>
                </c:pt>
                <c:pt idx="431">
                  <c:v>0.43571236500000238</c:v>
                </c:pt>
                <c:pt idx="432">
                  <c:v>0.43531375500000175</c:v>
                </c:pt>
                <c:pt idx="433">
                  <c:v>0.43613727400000002</c:v>
                </c:pt>
                <c:pt idx="434">
                  <c:v>0.43210200200000032</c:v>
                </c:pt>
                <c:pt idx="435">
                  <c:v>0.41152022500000174</c:v>
                </c:pt>
                <c:pt idx="436">
                  <c:v>0.40077568800000002</c:v>
                </c:pt>
                <c:pt idx="437">
                  <c:v>0.39093674400000133</c:v>
                </c:pt>
                <c:pt idx="438">
                  <c:v>0.38302198700000301</c:v>
                </c:pt>
                <c:pt idx="439">
                  <c:v>0.37699512899999998</c:v>
                </c:pt>
                <c:pt idx="440">
                  <c:v>0.37675270500000174</c:v>
                </c:pt>
                <c:pt idx="441">
                  <c:v>0.37203542899999997</c:v>
                </c:pt>
                <c:pt idx="442">
                  <c:v>0.36944477200000198</c:v>
                </c:pt>
                <c:pt idx="443">
                  <c:v>0.37170118600000002</c:v>
                </c:pt>
                <c:pt idx="444">
                  <c:v>0.37167815700000151</c:v>
                </c:pt>
                <c:pt idx="445">
                  <c:v>0.36904879900000237</c:v>
                </c:pt>
                <c:pt idx="446">
                  <c:v>0.37128354900000032</c:v>
                </c:pt>
                <c:pt idx="447">
                  <c:v>0.36762420800000151</c:v>
                </c:pt>
                <c:pt idx="448">
                  <c:v>0.37387539700000266</c:v>
                </c:pt>
                <c:pt idx="449">
                  <c:v>0.37292332700000203</c:v>
                </c:pt>
                <c:pt idx="450">
                  <c:v>0.37425726800000031</c:v>
                </c:pt>
                <c:pt idx="451">
                  <c:v>0.37638945900000226</c:v>
                </c:pt>
                <c:pt idx="452">
                  <c:v>0.37776988900000186</c:v>
                </c:pt>
                <c:pt idx="453">
                  <c:v>0.37791879300000319</c:v>
                </c:pt>
                <c:pt idx="454">
                  <c:v>0.37716031800000038</c:v>
                </c:pt>
                <c:pt idx="455">
                  <c:v>0.37874101999999998</c:v>
                </c:pt>
                <c:pt idx="456">
                  <c:v>0.37741797300000307</c:v>
                </c:pt>
                <c:pt idx="457">
                  <c:v>0.37931569800000198</c:v>
                </c:pt>
                <c:pt idx="458">
                  <c:v>0.38359667400000202</c:v>
                </c:pt>
                <c:pt idx="459">
                  <c:v>0.39044282800000174</c:v>
                </c:pt>
                <c:pt idx="460">
                  <c:v>0.39167005800000032</c:v>
                </c:pt>
                <c:pt idx="461">
                  <c:v>0.38300028200000186</c:v>
                </c:pt>
                <c:pt idx="462">
                  <c:v>0.37842611800000198</c:v>
                </c:pt>
                <c:pt idx="463">
                  <c:v>0.37648176600000244</c:v>
                </c:pt>
                <c:pt idx="464">
                  <c:v>0.37600605300000151</c:v>
                </c:pt>
                <c:pt idx="465">
                  <c:v>0.37589018100000238</c:v>
                </c:pt>
                <c:pt idx="466">
                  <c:v>1.1711621059999999</c:v>
                </c:pt>
                <c:pt idx="467">
                  <c:v>2.0820451669999978</c:v>
                </c:pt>
                <c:pt idx="468">
                  <c:v>3.0497296309999999</c:v>
                </c:pt>
                <c:pt idx="469">
                  <c:v>3.489101255000012</c:v>
                </c:pt>
                <c:pt idx="470">
                  <c:v>3.1316248949999999</c:v>
                </c:pt>
                <c:pt idx="471">
                  <c:v>3.2096168890000003</c:v>
                </c:pt>
                <c:pt idx="472">
                  <c:v>3.0442766690000003</c:v>
                </c:pt>
                <c:pt idx="473">
                  <c:v>5.2712392630000124</c:v>
                </c:pt>
                <c:pt idx="474">
                  <c:v>0.31168595000000032</c:v>
                </c:pt>
                <c:pt idx="475">
                  <c:v>0.31168595000000032</c:v>
                </c:pt>
                <c:pt idx="476">
                  <c:v>0.31168595000000032</c:v>
                </c:pt>
                <c:pt idx="477">
                  <c:v>0.31168595000000032</c:v>
                </c:pt>
                <c:pt idx="478">
                  <c:v>0.31168595000000032</c:v>
                </c:pt>
                <c:pt idx="479">
                  <c:v>0.31168595000000032</c:v>
                </c:pt>
                <c:pt idx="480">
                  <c:v>0.31632643500000307</c:v>
                </c:pt>
                <c:pt idx="481">
                  <c:v>0.31709985000000002</c:v>
                </c:pt>
                <c:pt idx="482">
                  <c:v>0.31400619300000238</c:v>
                </c:pt>
                <c:pt idx="483">
                  <c:v>0.47406599500000174</c:v>
                </c:pt>
                <c:pt idx="484">
                  <c:v>0.42030082000000174</c:v>
                </c:pt>
                <c:pt idx="485">
                  <c:v>0.42655512600000001</c:v>
                </c:pt>
                <c:pt idx="486">
                  <c:v>0.41849413700000032</c:v>
                </c:pt>
                <c:pt idx="487">
                  <c:v>0.42199315300000001</c:v>
                </c:pt>
                <c:pt idx="488">
                  <c:v>0.421099418</c:v>
                </c:pt>
                <c:pt idx="489">
                  <c:v>3.5984796739999987</c:v>
                </c:pt>
                <c:pt idx="490">
                  <c:v>0.72808681300000266</c:v>
                </c:pt>
                <c:pt idx="491">
                  <c:v>0.40522148500000038</c:v>
                </c:pt>
                <c:pt idx="492">
                  <c:v>0.36436128300000198</c:v>
                </c:pt>
                <c:pt idx="493">
                  <c:v>0.39733621200000174</c:v>
                </c:pt>
                <c:pt idx="494">
                  <c:v>0.4066427890000015</c:v>
                </c:pt>
                <c:pt idx="495">
                  <c:v>2.440105585</c:v>
                </c:pt>
                <c:pt idx="496">
                  <c:v>0.39442578500000297</c:v>
                </c:pt>
                <c:pt idx="497">
                  <c:v>0.38553480500000198</c:v>
                </c:pt>
                <c:pt idx="498">
                  <c:v>0.37488197500000342</c:v>
                </c:pt>
                <c:pt idx="499">
                  <c:v>0.37255758700000174</c:v>
                </c:pt>
                <c:pt idx="500">
                  <c:v>2.1608965800000002</c:v>
                </c:pt>
                <c:pt idx="501">
                  <c:v>5.8296106559999945</c:v>
                </c:pt>
                <c:pt idx="502">
                  <c:v>6.1316008579999846</c:v>
                </c:pt>
                <c:pt idx="503">
                  <c:v>5.4871161820000003</c:v>
                </c:pt>
                <c:pt idx="504">
                  <c:v>4.2019323769999763</c:v>
                </c:pt>
                <c:pt idx="505">
                  <c:v>3.2448832070000115</c:v>
                </c:pt>
                <c:pt idx="506">
                  <c:v>1.6323380839999999</c:v>
                </c:pt>
                <c:pt idx="507">
                  <c:v>0.57879070800000065</c:v>
                </c:pt>
                <c:pt idx="508">
                  <c:v>0.59784922900000004</c:v>
                </c:pt>
                <c:pt idx="509">
                  <c:v>0.31400619300000238</c:v>
                </c:pt>
                <c:pt idx="510">
                  <c:v>0.31864667800000174</c:v>
                </c:pt>
                <c:pt idx="511">
                  <c:v>0.31709985000000002</c:v>
                </c:pt>
                <c:pt idx="512">
                  <c:v>0.41766356200000032</c:v>
                </c:pt>
                <c:pt idx="513">
                  <c:v>0.42276533700000002</c:v>
                </c:pt>
                <c:pt idx="514">
                  <c:v>0.42098789500000267</c:v>
                </c:pt>
                <c:pt idx="515">
                  <c:v>0.41867482100000197</c:v>
                </c:pt>
                <c:pt idx="516">
                  <c:v>0.41690562800000008</c:v>
                </c:pt>
                <c:pt idx="517">
                  <c:v>0.41486408900000238</c:v>
                </c:pt>
                <c:pt idx="518">
                  <c:v>0.39944804400000133</c:v>
                </c:pt>
                <c:pt idx="519">
                  <c:v>0.38556469600000237</c:v>
                </c:pt>
                <c:pt idx="520">
                  <c:v>0.38434298500000308</c:v>
                </c:pt>
                <c:pt idx="521">
                  <c:v>2.7366474039999886</c:v>
                </c:pt>
                <c:pt idx="522">
                  <c:v>1.6073934599999946</c:v>
                </c:pt>
                <c:pt idx="523">
                  <c:v>1.6161956639999999</c:v>
                </c:pt>
                <c:pt idx="524">
                  <c:v>0.81735028200000004</c:v>
                </c:pt>
                <c:pt idx="525">
                  <c:v>1.1137191879999941</c:v>
                </c:pt>
                <c:pt idx="526">
                  <c:v>0.33062134500000151</c:v>
                </c:pt>
                <c:pt idx="527">
                  <c:v>0.97406527099999995</c:v>
                </c:pt>
                <c:pt idx="528">
                  <c:v>0.35263810499999998</c:v>
                </c:pt>
                <c:pt idx="529">
                  <c:v>0.34514893200000002</c:v>
                </c:pt>
                <c:pt idx="530">
                  <c:v>0.33735284400000243</c:v>
                </c:pt>
                <c:pt idx="531">
                  <c:v>2.1531674620000012</c:v>
                </c:pt>
                <c:pt idx="532">
                  <c:v>2.1531674620000012</c:v>
                </c:pt>
                <c:pt idx="533">
                  <c:v>2.1531674620000012</c:v>
                </c:pt>
                <c:pt idx="534">
                  <c:v>2.1531674620000012</c:v>
                </c:pt>
                <c:pt idx="535">
                  <c:v>2.1531674620000012</c:v>
                </c:pt>
                <c:pt idx="536">
                  <c:v>4.0601166409999641</c:v>
                </c:pt>
                <c:pt idx="537">
                  <c:v>0.41828045900000038</c:v>
                </c:pt>
                <c:pt idx="538">
                  <c:v>0.39767281700000301</c:v>
                </c:pt>
                <c:pt idx="539">
                  <c:v>0.56381900100000004</c:v>
                </c:pt>
                <c:pt idx="540">
                  <c:v>0.41724080700000032</c:v>
                </c:pt>
                <c:pt idx="541">
                  <c:v>0.40785694500000202</c:v>
                </c:pt>
                <c:pt idx="542">
                  <c:v>0.39977735500000133</c:v>
                </c:pt>
                <c:pt idx="543">
                  <c:v>2.2895470930000004</c:v>
                </c:pt>
                <c:pt idx="544">
                  <c:v>1.4679703829999893</c:v>
                </c:pt>
                <c:pt idx="545">
                  <c:v>0.41540675800000032</c:v>
                </c:pt>
                <c:pt idx="546">
                  <c:v>0.38049901100000133</c:v>
                </c:pt>
                <c:pt idx="547">
                  <c:v>0.37514484000000031</c:v>
                </c:pt>
                <c:pt idx="548">
                  <c:v>0.37281488800000301</c:v>
                </c:pt>
                <c:pt idx="549">
                  <c:v>0.36497412800000151</c:v>
                </c:pt>
                <c:pt idx="550">
                  <c:v>0.39697453800000243</c:v>
                </c:pt>
                <c:pt idx="551">
                  <c:v>0.38927259700000266</c:v>
                </c:pt>
                <c:pt idx="552">
                  <c:v>0.38893586800000174</c:v>
                </c:pt>
                <c:pt idx="553">
                  <c:v>2.6882440470000106</c:v>
                </c:pt>
                <c:pt idx="554">
                  <c:v>0.36766839200000151</c:v>
                </c:pt>
                <c:pt idx="555">
                  <c:v>0.36766839200000151</c:v>
                </c:pt>
                <c:pt idx="556">
                  <c:v>0.36766839200000151</c:v>
                </c:pt>
                <c:pt idx="557">
                  <c:v>0.36766839200000151</c:v>
                </c:pt>
                <c:pt idx="558">
                  <c:v>0.36766839200000151</c:v>
                </c:pt>
                <c:pt idx="559">
                  <c:v>0.36256418300000237</c:v>
                </c:pt>
                <c:pt idx="560">
                  <c:v>0.35307900600000008</c:v>
                </c:pt>
                <c:pt idx="561">
                  <c:v>0.36107808200000174</c:v>
                </c:pt>
                <c:pt idx="562">
                  <c:v>0.35500544899999997</c:v>
                </c:pt>
                <c:pt idx="563">
                  <c:v>0.35280550500000174</c:v>
                </c:pt>
                <c:pt idx="564">
                  <c:v>0.35573062500000002</c:v>
                </c:pt>
                <c:pt idx="565">
                  <c:v>0.35598391900000226</c:v>
                </c:pt>
                <c:pt idx="566">
                  <c:v>0.35182622400000174</c:v>
                </c:pt>
                <c:pt idx="567">
                  <c:v>0.36041950300000197</c:v>
                </c:pt>
                <c:pt idx="568">
                  <c:v>0.35956174900000032</c:v>
                </c:pt>
                <c:pt idx="569">
                  <c:v>0.36212537200000133</c:v>
                </c:pt>
                <c:pt idx="570">
                  <c:v>0.52783417999999949</c:v>
                </c:pt>
                <c:pt idx="571">
                  <c:v>0.35335941100000151</c:v>
                </c:pt>
                <c:pt idx="572">
                  <c:v>0.35987808300000307</c:v>
                </c:pt>
                <c:pt idx="573">
                  <c:v>0.36010992800000002</c:v>
                </c:pt>
                <c:pt idx="574">
                  <c:v>0.36200044000000031</c:v>
                </c:pt>
                <c:pt idx="575">
                  <c:v>0.36075959400000002</c:v>
                </c:pt>
                <c:pt idx="576">
                  <c:v>0.34672517600000002</c:v>
                </c:pt>
                <c:pt idx="577">
                  <c:v>0.35555972900000032</c:v>
                </c:pt>
                <c:pt idx="578">
                  <c:v>0.53832095700000004</c:v>
                </c:pt>
                <c:pt idx="579">
                  <c:v>0.52224176600000005</c:v>
                </c:pt>
                <c:pt idx="580">
                  <c:v>0.32618884000000198</c:v>
                </c:pt>
                <c:pt idx="581">
                  <c:v>0.34631809600000174</c:v>
                </c:pt>
                <c:pt idx="582">
                  <c:v>0.34087002000000038</c:v>
                </c:pt>
                <c:pt idx="583">
                  <c:v>1.1059815340000001</c:v>
                </c:pt>
                <c:pt idx="584">
                  <c:v>2.4410129849999977</c:v>
                </c:pt>
                <c:pt idx="585">
                  <c:v>1.2613883579999925</c:v>
                </c:pt>
                <c:pt idx="586">
                  <c:v>0.38819445500000038</c:v>
                </c:pt>
                <c:pt idx="587">
                  <c:v>0.37090739200000133</c:v>
                </c:pt>
                <c:pt idx="588">
                  <c:v>0.36018560200000038</c:v>
                </c:pt>
                <c:pt idx="589">
                  <c:v>0.36011758800000032</c:v>
                </c:pt>
                <c:pt idx="590">
                  <c:v>3.3118318989999995</c:v>
                </c:pt>
                <c:pt idx="591">
                  <c:v>1.1956755410000053</c:v>
                </c:pt>
                <c:pt idx="592">
                  <c:v>1.8494209579999932</c:v>
                </c:pt>
                <c:pt idx="593">
                  <c:v>0.34292399300000237</c:v>
                </c:pt>
                <c:pt idx="594">
                  <c:v>0.82001749199999996</c:v>
                </c:pt>
                <c:pt idx="595">
                  <c:v>0.33368062100000301</c:v>
                </c:pt>
                <c:pt idx="596">
                  <c:v>0.34703994400000004</c:v>
                </c:pt>
                <c:pt idx="597">
                  <c:v>0.35129696800000032</c:v>
                </c:pt>
                <c:pt idx="598">
                  <c:v>0.34654811400000002</c:v>
                </c:pt>
                <c:pt idx="599">
                  <c:v>0.34909166900000038</c:v>
                </c:pt>
                <c:pt idx="600">
                  <c:v>0.33788441100000399</c:v>
                </c:pt>
                <c:pt idx="601">
                  <c:v>0.34026045100000002</c:v>
                </c:pt>
                <c:pt idx="602">
                  <c:v>0.33854760800000133</c:v>
                </c:pt>
                <c:pt idx="603">
                  <c:v>0.44493313699999976</c:v>
                </c:pt>
                <c:pt idx="604">
                  <c:v>0.77605342000000266</c:v>
                </c:pt>
                <c:pt idx="605">
                  <c:v>0.98339568799999999</c:v>
                </c:pt>
                <c:pt idx="606">
                  <c:v>1.24708066</c:v>
                </c:pt>
                <c:pt idx="607">
                  <c:v>1.2798676069999941</c:v>
                </c:pt>
                <c:pt idx="608">
                  <c:v>0.32485889100000387</c:v>
                </c:pt>
                <c:pt idx="609">
                  <c:v>0.34681227500000272</c:v>
                </c:pt>
                <c:pt idx="610">
                  <c:v>0.34089799200000032</c:v>
                </c:pt>
                <c:pt idx="611">
                  <c:v>1.1286129270000067</c:v>
                </c:pt>
                <c:pt idx="612">
                  <c:v>0.68487910100000005</c:v>
                </c:pt>
                <c:pt idx="613">
                  <c:v>0.32962803000000174</c:v>
                </c:pt>
                <c:pt idx="614">
                  <c:v>0.34490839400000151</c:v>
                </c:pt>
                <c:pt idx="615">
                  <c:v>6.6317810000000275E-3</c:v>
                </c:pt>
                <c:pt idx="616">
                  <c:v>6.6317810000000275E-3</c:v>
                </c:pt>
                <c:pt idx="617">
                  <c:v>6.6317810000000275E-3</c:v>
                </c:pt>
                <c:pt idx="618">
                  <c:v>6.6317810000000275E-3</c:v>
                </c:pt>
                <c:pt idx="619">
                  <c:v>6.6317810000000275E-3</c:v>
                </c:pt>
                <c:pt idx="620">
                  <c:v>6.6317810000000275E-3</c:v>
                </c:pt>
                <c:pt idx="621">
                  <c:v>1.5651828430000001</c:v>
                </c:pt>
                <c:pt idx="622">
                  <c:v>1.5651828430000001</c:v>
                </c:pt>
                <c:pt idx="623">
                  <c:v>1.5651828430000001</c:v>
                </c:pt>
                <c:pt idx="624">
                  <c:v>1.5651828430000001</c:v>
                </c:pt>
                <c:pt idx="625">
                  <c:v>1.5651828430000001</c:v>
                </c:pt>
                <c:pt idx="626">
                  <c:v>2.2951902150000012</c:v>
                </c:pt>
                <c:pt idx="627">
                  <c:v>1.6661698149999999</c:v>
                </c:pt>
                <c:pt idx="628">
                  <c:v>0.33747103400000139</c:v>
                </c:pt>
                <c:pt idx="629">
                  <c:v>0.66391420700000336</c:v>
                </c:pt>
                <c:pt idx="630">
                  <c:v>0.3565231600000015</c:v>
                </c:pt>
                <c:pt idx="631">
                  <c:v>0.35464139300000008</c:v>
                </c:pt>
                <c:pt idx="632">
                  <c:v>0.35055408900000151</c:v>
                </c:pt>
                <c:pt idx="633">
                  <c:v>0.34119624500000001</c:v>
                </c:pt>
                <c:pt idx="634">
                  <c:v>0.34041422700000151</c:v>
                </c:pt>
                <c:pt idx="635">
                  <c:v>0.57203480399999995</c:v>
                </c:pt>
                <c:pt idx="636">
                  <c:v>3.5915382030000003</c:v>
                </c:pt>
                <c:pt idx="637">
                  <c:v>2.5009258610000002</c:v>
                </c:pt>
                <c:pt idx="638">
                  <c:v>2.6420395390000002</c:v>
                </c:pt>
                <c:pt idx="639">
                  <c:v>2.3354155149999967</c:v>
                </c:pt>
                <c:pt idx="640">
                  <c:v>2.2973134320000002</c:v>
                </c:pt>
                <c:pt idx="641">
                  <c:v>3.7956219520000012</c:v>
                </c:pt>
                <c:pt idx="642">
                  <c:v>2.045151894</c:v>
                </c:pt>
                <c:pt idx="643">
                  <c:v>1.5699909399999998</c:v>
                </c:pt>
                <c:pt idx="644">
                  <c:v>3.3252051599999977</c:v>
                </c:pt>
                <c:pt idx="645">
                  <c:v>4.194711749999966</c:v>
                </c:pt>
                <c:pt idx="646">
                  <c:v>5.0635849479999484</c:v>
                </c:pt>
                <c:pt idx="647">
                  <c:v>4.9780913240000233</c:v>
                </c:pt>
                <c:pt idx="648">
                  <c:v>2.3551630389999998</c:v>
                </c:pt>
                <c:pt idx="649">
                  <c:v>1.6720162730000001</c:v>
                </c:pt>
                <c:pt idx="650">
                  <c:v>0.36899428500000198</c:v>
                </c:pt>
                <c:pt idx="651">
                  <c:v>0.29776449300000174</c:v>
                </c:pt>
                <c:pt idx="652">
                  <c:v>0.78424206699999999</c:v>
                </c:pt>
                <c:pt idx="653">
                  <c:v>1.2112698849999934</c:v>
                </c:pt>
                <c:pt idx="654">
                  <c:v>1.158271848</c:v>
                </c:pt>
                <c:pt idx="655">
                  <c:v>0.59282989300000266</c:v>
                </c:pt>
                <c:pt idx="656">
                  <c:v>0.29080376400000174</c:v>
                </c:pt>
                <c:pt idx="657">
                  <c:v>1.4359317989999854</c:v>
                </c:pt>
                <c:pt idx="658">
                  <c:v>1.3480556880000001</c:v>
                </c:pt>
                <c:pt idx="659">
                  <c:v>1.3306844849999999</c:v>
                </c:pt>
                <c:pt idx="660">
                  <c:v>1.1700512240000067</c:v>
                </c:pt>
                <c:pt idx="661">
                  <c:v>0.446995272</c:v>
                </c:pt>
                <c:pt idx="662">
                  <c:v>0.29931132100000174</c:v>
                </c:pt>
                <c:pt idx="663">
                  <c:v>0.29931132100000174</c:v>
                </c:pt>
                <c:pt idx="664">
                  <c:v>0.57464680100000065</c:v>
                </c:pt>
                <c:pt idx="665">
                  <c:v>1.4334242719999881</c:v>
                </c:pt>
                <c:pt idx="666">
                  <c:v>1.2511319559999925</c:v>
                </c:pt>
                <c:pt idx="667">
                  <c:v>2.1167204229999999</c:v>
                </c:pt>
                <c:pt idx="668">
                  <c:v>2.382844848</c:v>
                </c:pt>
                <c:pt idx="669">
                  <c:v>2.382844848</c:v>
                </c:pt>
                <c:pt idx="670">
                  <c:v>1.5611332719999946</c:v>
                </c:pt>
                <c:pt idx="671">
                  <c:v>1.5611332719999946</c:v>
                </c:pt>
                <c:pt idx="672">
                  <c:v>1.5611332719999946</c:v>
                </c:pt>
                <c:pt idx="673">
                  <c:v>1.5611332719999946</c:v>
                </c:pt>
                <c:pt idx="674">
                  <c:v>1.5611332719999946</c:v>
                </c:pt>
                <c:pt idx="675">
                  <c:v>1.5611332719999946</c:v>
                </c:pt>
                <c:pt idx="676">
                  <c:v>1.6437784819999999</c:v>
                </c:pt>
                <c:pt idx="677">
                  <c:v>0.37763516800000002</c:v>
                </c:pt>
                <c:pt idx="678">
                  <c:v>0.28848352200000038</c:v>
                </c:pt>
                <c:pt idx="679">
                  <c:v>0.29544425000000002</c:v>
                </c:pt>
                <c:pt idx="680">
                  <c:v>0.29699107900000032</c:v>
                </c:pt>
                <c:pt idx="681">
                  <c:v>0.29544425000000002</c:v>
                </c:pt>
                <c:pt idx="682">
                  <c:v>0.29235059300000243</c:v>
                </c:pt>
                <c:pt idx="683">
                  <c:v>0.29235059300000243</c:v>
                </c:pt>
                <c:pt idx="684">
                  <c:v>0.29080376400000174</c:v>
                </c:pt>
                <c:pt idx="685">
                  <c:v>0.81366589500000064</c:v>
                </c:pt>
                <c:pt idx="686">
                  <c:v>0.40078399600000031</c:v>
                </c:pt>
                <c:pt idx="687">
                  <c:v>1.5515975129999946</c:v>
                </c:pt>
                <c:pt idx="688">
                  <c:v>2.3321506809999977</c:v>
                </c:pt>
                <c:pt idx="689">
                  <c:v>2.0694189369999987</c:v>
                </c:pt>
                <c:pt idx="690">
                  <c:v>2.1220142210000001</c:v>
                </c:pt>
                <c:pt idx="691">
                  <c:v>2.1700098890000001</c:v>
                </c:pt>
                <c:pt idx="692">
                  <c:v>0.34410328299999998</c:v>
                </c:pt>
                <c:pt idx="693">
                  <c:v>0.83142033699999995</c:v>
                </c:pt>
                <c:pt idx="694">
                  <c:v>0.51419609300000002</c:v>
                </c:pt>
                <c:pt idx="695">
                  <c:v>0.35601848400000174</c:v>
                </c:pt>
                <c:pt idx="696">
                  <c:v>0.30085815000000032</c:v>
                </c:pt>
                <c:pt idx="697">
                  <c:v>1.5731246199999906</c:v>
                </c:pt>
                <c:pt idx="698">
                  <c:v>1.3735386879999909</c:v>
                </c:pt>
                <c:pt idx="699">
                  <c:v>0.83408780400000004</c:v>
                </c:pt>
                <c:pt idx="700">
                  <c:v>1.397603041</c:v>
                </c:pt>
                <c:pt idx="701">
                  <c:v>0.34367349300000088</c:v>
                </c:pt>
                <c:pt idx="702">
                  <c:v>4.1014915969999945</c:v>
                </c:pt>
                <c:pt idx="703">
                  <c:v>4.8037324100000003</c:v>
                </c:pt>
                <c:pt idx="704">
                  <c:v>4.506422669</c:v>
                </c:pt>
                <c:pt idx="705">
                  <c:v>0.66882679700000336</c:v>
                </c:pt>
                <c:pt idx="706">
                  <c:v>0.38970829000000151</c:v>
                </c:pt>
                <c:pt idx="707">
                  <c:v>0.30781887800000307</c:v>
                </c:pt>
                <c:pt idx="708">
                  <c:v>0.30781887800000307</c:v>
                </c:pt>
                <c:pt idx="709">
                  <c:v>0.30627205000000002</c:v>
                </c:pt>
                <c:pt idx="710">
                  <c:v>3.5683390360000002</c:v>
                </c:pt>
                <c:pt idx="711">
                  <c:v>3.3859063530000002</c:v>
                </c:pt>
                <c:pt idx="712">
                  <c:v>1.040382602</c:v>
                </c:pt>
                <c:pt idx="713">
                  <c:v>0.40482898300000336</c:v>
                </c:pt>
                <c:pt idx="714">
                  <c:v>2.5576809819999999</c:v>
                </c:pt>
                <c:pt idx="715">
                  <c:v>2.6690563349999987</c:v>
                </c:pt>
                <c:pt idx="716">
                  <c:v>1.8782647939999941</c:v>
                </c:pt>
                <c:pt idx="717">
                  <c:v>1.7356308159999922</c:v>
                </c:pt>
                <c:pt idx="718">
                  <c:v>1.6239729030000001</c:v>
                </c:pt>
                <c:pt idx="719">
                  <c:v>0.93499360200000337</c:v>
                </c:pt>
                <c:pt idx="720">
                  <c:v>0.38692502400000151</c:v>
                </c:pt>
                <c:pt idx="721">
                  <c:v>2.2953566329999999</c:v>
                </c:pt>
                <c:pt idx="722">
                  <c:v>1.8758391109999939</c:v>
                </c:pt>
                <c:pt idx="723">
                  <c:v>1.8091937489999934</c:v>
                </c:pt>
                <c:pt idx="724">
                  <c:v>1.8168775770000001</c:v>
                </c:pt>
                <c:pt idx="725">
                  <c:v>1.7543745129999941</c:v>
                </c:pt>
                <c:pt idx="726">
                  <c:v>1.5640043219999999</c:v>
                </c:pt>
                <c:pt idx="727">
                  <c:v>1.591421566</c:v>
                </c:pt>
                <c:pt idx="728">
                  <c:v>0.31762986400000237</c:v>
                </c:pt>
                <c:pt idx="729">
                  <c:v>0.54912413000000004</c:v>
                </c:pt>
                <c:pt idx="730">
                  <c:v>0.83088943000000348</c:v>
                </c:pt>
                <c:pt idx="731">
                  <c:v>0.42020594900000002</c:v>
                </c:pt>
                <c:pt idx="732">
                  <c:v>2.5070243150000002</c:v>
                </c:pt>
                <c:pt idx="733">
                  <c:v>1.789448962</c:v>
                </c:pt>
                <c:pt idx="734">
                  <c:v>0.97836904800000002</c:v>
                </c:pt>
                <c:pt idx="735">
                  <c:v>2.1420491859999977</c:v>
                </c:pt>
                <c:pt idx="736">
                  <c:v>1.7205695029999939</c:v>
                </c:pt>
                <c:pt idx="737">
                  <c:v>0.33328173800000038</c:v>
                </c:pt>
                <c:pt idx="738">
                  <c:v>0.30781887800000307</c:v>
                </c:pt>
                <c:pt idx="739">
                  <c:v>0.29776449300000174</c:v>
                </c:pt>
                <c:pt idx="740">
                  <c:v>0.29776449300000174</c:v>
                </c:pt>
                <c:pt idx="741">
                  <c:v>0.46578955</c:v>
                </c:pt>
                <c:pt idx="742">
                  <c:v>1.9350224340000053</c:v>
                </c:pt>
                <c:pt idx="743">
                  <c:v>0.29931132100000174</c:v>
                </c:pt>
                <c:pt idx="744">
                  <c:v>0.30549863600000032</c:v>
                </c:pt>
                <c:pt idx="745">
                  <c:v>0.29467083600000032</c:v>
                </c:pt>
                <c:pt idx="746">
                  <c:v>0.29544425000000002</c:v>
                </c:pt>
                <c:pt idx="747">
                  <c:v>0.29544425000000002</c:v>
                </c:pt>
                <c:pt idx="748">
                  <c:v>4.9686334150000233</c:v>
                </c:pt>
                <c:pt idx="749">
                  <c:v>4.4382551689999996</c:v>
                </c:pt>
                <c:pt idx="750">
                  <c:v>1.4330779309999999</c:v>
                </c:pt>
                <c:pt idx="751">
                  <c:v>0.69143626499999733</c:v>
                </c:pt>
                <c:pt idx="752">
                  <c:v>1.5213058639999999</c:v>
                </c:pt>
                <c:pt idx="753">
                  <c:v>4.3782355709999754</c:v>
                </c:pt>
                <c:pt idx="754">
                  <c:v>0.95522214699999997</c:v>
                </c:pt>
                <c:pt idx="755">
                  <c:v>0.48570416000000038</c:v>
                </c:pt>
                <c:pt idx="756">
                  <c:v>4.4700876860000003</c:v>
                </c:pt>
                <c:pt idx="757">
                  <c:v>2.3172931279999998</c:v>
                </c:pt>
                <c:pt idx="758">
                  <c:v>0.44512073100000032</c:v>
                </c:pt>
                <c:pt idx="759">
                  <c:v>0.34494276300000237</c:v>
                </c:pt>
                <c:pt idx="760">
                  <c:v>0.32483399200000174</c:v>
                </c:pt>
                <c:pt idx="761">
                  <c:v>0.30781887800000307</c:v>
                </c:pt>
                <c:pt idx="762">
                  <c:v>0.30317839300000238</c:v>
                </c:pt>
                <c:pt idx="763">
                  <c:v>0.29931132100000174</c:v>
                </c:pt>
                <c:pt idx="764">
                  <c:v>0.29699107900000032</c:v>
                </c:pt>
                <c:pt idx="765">
                  <c:v>0.29931132100000174</c:v>
                </c:pt>
                <c:pt idx="766">
                  <c:v>0.30317839300000238</c:v>
                </c:pt>
                <c:pt idx="767">
                  <c:v>0.30781887800000307</c:v>
                </c:pt>
                <c:pt idx="768">
                  <c:v>0.30395180700000174</c:v>
                </c:pt>
                <c:pt idx="769">
                  <c:v>0.29931132100000174</c:v>
                </c:pt>
                <c:pt idx="770">
                  <c:v>0.39023166300000151</c:v>
                </c:pt>
                <c:pt idx="771">
                  <c:v>0.38944706100000237</c:v>
                </c:pt>
                <c:pt idx="772">
                  <c:v>0.3956924410000015</c:v>
                </c:pt>
                <c:pt idx="773">
                  <c:v>0.38968825400000151</c:v>
                </c:pt>
                <c:pt idx="774">
                  <c:v>0.39255840300000266</c:v>
                </c:pt>
                <c:pt idx="775">
                  <c:v>0.39666912100000151</c:v>
                </c:pt>
                <c:pt idx="776">
                  <c:v>0.39926581500000174</c:v>
                </c:pt>
                <c:pt idx="777">
                  <c:v>0.38610557500000198</c:v>
                </c:pt>
                <c:pt idx="778">
                  <c:v>0.36525549500000032</c:v>
                </c:pt>
                <c:pt idx="779">
                  <c:v>0.36694090100000237</c:v>
                </c:pt>
                <c:pt idx="780">
                  <c:v>0.359738426</c:v>
                </c:pt>
                <c:pt idx="781">
                  <c:v>0.35576175700000001</c:v>
                </c:pt>
                <c:pt idx="782">
                  <c:v>0.36132214500000237</c:v>
                </c:pt>
                <c:pt idx="783">
                  <c:v>0.35266511499999997</c:v>
                </c:pt>
                <c:pt idx="784">
                  <c:v>0.35789896300000307</c:v>
                </c:pt>
                <c:pt idx="785">
                  <c:v>0.34897443400000133</c:v>
                </c:pt>
                <c:pt idx="786">
                  <c:v>0.35435261300000237</c:v>
                </c:pt>
                <c:pt idx="787">
                  <c:v>0.35508065900000174</c:v>
                </c:pt>
                <c:pt idx="788">
                  <c:v>0.36002818000000197</c:v>
                </c:pt>
                <c:pt idx="789">
                  <c:v>0.35316231900000133</c:v>
                </c:pt>
                <c:pt idx="790">
                  <c:v>0.55410141300000348</c:v>
                </c:pt>
                <c:pt idx="791">
                  <c:v>0.32937292300000393</c:v>
                </c:pt>
                <c:pt idx="792">
                  <c:v>0.343611624</c:v>
                </c:pt>
                <c:pt idx="793">
                  <c:v>2.6403359170000011</c:v>
                </c:pt>
                <c:pt idx="794">
                  <c:v>2.3830171120000001</c:v>
                </c:pt>
                <c:pt idx="795">
                  <c:v>2.3760943049999987</c:v>
                </c:pt>
                <c:pt idx="796">
                  <c:v>2.3051084529999999</c:v>
                </c:pt>
                <c:pt idx="797">
                  <c:v>1.5606531220000053</c:v>
                </c:pt>
                <c:pt idx="798">
                  <c:v>0.34156970000000031</c:v>
                </c:pt>
                <c:pt idx="799">
                  <c:v>0.38341791800000175</c:v>
                </c:pt>
                <c:pt idx="800">
                  <c:v>0.36148169200000174</c:v>
                </c:pt>
                <c:pt idx="801">
                  <c:v>0.35854016600000038</c:v>
                </c:pt>
                <c:pt idx="802">
                  <c:v>5.8098508059999965</c:v>
                </c:pt>
                <c:pt idx="803">
                  <c:v>6.5466693730000278</c:v>
                </c:pt>
                <c:pt idx="804">
                  <c:v>6.028152285</c:v>
                </c:pt>
                <c:pt idx="805">
                  <c:v>6.3462975520000002</c:v>
                </c:pt>
                <c:pt idx="806">
                  <c:v>0.80279092100000005</c:v>
                </c:pt>
                <c:pt idx="807">
                  <c:v>0.55060255300000005</c:v>
                </c:pt>
                <c:pt idx="808">
                  <c:v>0.34184910600000001</c:v>
                </c:pt>
                <c:pt idx="809">
                  <c:v>3.8457090680000001</c:v>
                </c:pt>
                <c:pt idx="810">
                  <c:v>2.4516286679999997</c:v>
                </c:pt>
                <c:pt idx="811">
                  <c:v>2.6469676239999997</c:v>
                </c:pt>
                <c:pt idx="812">
                  <c:v>0.38230629200000243</c:v>
                </c:pt>
                <c:pt idx="813">
                  <c:v>3.1496279220000001</c:v>
                </c:pt>
                <c:pt idx="814">
                  <c:v>1.891910674</c:v>
                </c:pt>
                <c:pt idx="815">
                  <c:v>1.8305647519999941</c:v>
                </c:pt>
                <c:pt idx="816">
                  <c:v>5.0378201269999945</c:v>
                </c:pt>
                <c:pt idx="817">
                  <c:v>9.9514450010000068</c:v>
                </c:pt>
                <c:pt idx="818">
                  <c:v>1.2934709630000001</c:v>
                </c:pt>
                <c:pt idx="819">
                  <c:v>1.0806775330000067</c:v>
                </c:pt>
                <c:pt idx="820">
                  <c:v>0.47564977400000008</c:v>
                </c:pt>
                <c:pt idx="821">
                  <c:v>0.47332953200000133</c:v>
                </c:pt>
                <c:pt idx="822">
                  <c:v>0.45244734599999997</c:v>
                </c:pt>
                <c:pt idx="823">
                  <c:v>0.42537784700000197</c:v>
                </c:pt>
                <c:pt idx="824">
                  <c:v>0.39753493300000198</c:v>
                </c:pt>
                <c:pt idx="825">
                  <c:v>0.37510592000000031</c:v>
                </c:pt>
                <c:pt idx="826">
                  <c:v>0.34184910600000001</c:v>
                </c:pt>
                <c:pt idx="827">
                  <c:v>0.51354707300000002</c:v>
                </c:pt>
                <c:pt idx="828">
                  <c:v>2.5016299839999987</c:v>
                </c:pt>
                <c:pt idx="829">
                  <c:v>2.5398767049999997</c:v>
                </c:pt>
                <c:pt idx="830">
                  <c:v>2.0979965550000106</c:v>
                </c:pt>
                <c:pt idx="831">
                  <c:v>1.0002872469999999</c:v>
                </c:pt>
                <c:pt idx="832">
                  <c:v>1.0318038809999934</c:v>
                </c:pt>
                <c:pt idx="833">
                  <c:v>1.0155567079999934</c:v>
                </c:pt>
                <c:pt idx="834">
                  <c:v>1.0114349179999895</c:v>
                </c:pt>
                <c:pt idx="835">
                  <c:v>5.2882342269999754</c:v>
                </c:pt>
                <c:pt idx="836">
                  <c:v>1.0545870240000097</c:v>
                </c:pt>
                <c:pt idx="837">
                  <c:v>1.1677952219999999</c:v>
                </c:pt>
                <c:pt idx="838">
                  <c:v>1.0832086499999998</c:v>
                </c:pt>
                <c:pt idx="839">
                  <c:v>0.61681114999999997</c:v>
                </c:pt>
                <c:pt idx="840">
                  <c:v>0.48879781700000002</c:v>
                </c:pt>
                <c:pt idx="841">
                  <c:v>0.457861246</c:v>
                </c:pt>
                <c:pt idx="842">
                  <c:v>0.39830834800000198</c:v>
                </c:pt>
                <c:pt idx="843">
                  <c:v>0.33411496300000393</c:v>
                </c:pt>
                <c:pt idx="844">
                  <c:v>0.30395180700000174</c:v>
                </c:pt>
                <c:pt idx="845">
                  <c:v>0.29931132100000174</c:v>
                </c:pt>
                <c:pt idx="846">
                  <c:v>2.6910436019999997</c:v>
                </c:pt>
                <c:pt idx="847">
                  <c:v>0.66112865500000395</c:v>
                </c:pt>
                <c:pt idx="848">
                  <c:v>0.31632643500000307</c:v>
                </c:pt>
                <c:pt idx="849">
                  <c:v>0.29150077400000174</c:v>
                </c:pt>
                <c:pt idx="850">
                  <c:v>0.30199180500000133</c:v>
                </c:pt>
                <c:pt idx="851">
                  <c:v>0.29449821200000031</c:v>
                </c:pt>
                <c:pt idx="852">
                  <c:v>0.29150077400000174</c:v>
                </c:pt>
                <c:pt idx="853">
                  <c:v>0.29150077400000174</c:v>
                </c:pt>
                <c:pt idx="854">
                  <c:v>0.29000205600000001</c:v>
                </c:pt>
                <c:pt idx="855">
                  <c:v>0.82054845200000348</c:v>
                </c:pt>
                <c:pt idx="856">
                  <c:v>3.7506409979999997</c:v>
                </c:pt>
                <c:pt idx="857">
                  <c:v>0.37223269400000031</c:v>
                </c:pt>
                <c:pt idx="858">
                  <c:v>0.38237393200000203</c:v>
                </c:pt>
                <c:pt idx="859">
                  <c:v>3.5744047880000012</c:v>
                </c:pt>
                <c:pt idx="860">
                  <c:v>4.1984428169999735</c:v>
                </c:pt>
                <c:pt idx="861">
                  <c:v>0.48744109100000038</c:v>
                </c:pt>
                <c:pt idx="862">
                  <c:v>0.43153727100000133</c:v>
                </c:pt>
                <c:pt idx="863">
                  <c:v>2.0261905420000148</c:v>
                </c:pt>
                <c:pt idx="864">
                  <c:v>2.7298191899999997</c:v>
                </c:pt>
                <c:pt idx="865">
                  <c:v>2.7607613520000207</c:v>
                </c:pt>
                <c:pt idx="866">
                  <c:v>3.9427140030000003</c:v>
                </c:pt>
                <c:pt idx="867">
                  <c:v>3.2362623139999886</c:v>
                </c:pt>
                <c:pt idx="868">
                  <c:v>0.39965472100000238</c:v>
                </c:pt>
                <c:pt idx="869">
                  <c:v>3.6081436630000003</c:v>
                </c:pt>
                <c:pt idx="870">
                  <c:v>0.45617152400000005</c:v>
                </c:pt>
                <c:pt idx="871">
                  <c:v>0.37282471700000308</c:v>
                </c:pt>
                <c:pt idx="872">
                  <c:v>0.33196617700000297</c:v>
                </c:pt>
                <c:pt idx="873">
                  <c:v>1.126279032</c:v>
                </c:pt>
                <c:pt idx="874">
                  <c:v>0.41550452100000174</c:v>
                </c:pt>
                <c:pt idx="875">
                  <c:v>4.0456323210000003</c:v>
                </c:pt>
                <c:pt idx="876">
                  <c:v>2.0048155780000001</c:v>
                </c:pt>
                <c:pt idx="877">
                  <c:v>0.96502262300000063</c:v>
                </c:pt>
                <c:pt idx="878">
                  <c:v>1.2801558200000067</c:v>
                </c:pt>
                <c:pt idx="879">
                  <c:v>1.2835473230000001</c:v>
                </c:pt>
                <c:pt idx="880">
                  <c:v>1.3866521390000106</c:v>
                </c:pt>
                <c:pt idx="881">
                  <c:v>2.6288153319999998</c:v>
                </c:pt>
                <c:pt idx="882">
                  <c:v>0.30049308600000002</c:v>
                </c:pt>
                <c:pt idx="883">
                  <c:v>0.30049308600000002</c:v>
                </c:pt>
                <c:pt idx="884">
                  <c:v>0.30049308600000002</c:v>
                </c:pt>
                <c:pt idx="885">
                  <c:v>0.30049308600000002</c:v>
                </c:pt>
                <c:pt idx="886">
                  <c:v>0.30049308600000002</c:v>
                </c:pt>
                <c:pt idx="887">
                  <c:v>1.726895911</c:v>
                </c:pt>
                <c:pt idx="888">
                  <c:v>1.4894548089999946</c:v>
                </c:pt>
                <c:pt idx="889">
                  <c:v>1.4254787349999998</c:v>
                </c:pt>
                <c:pt idx="890">
                  <c:v>1.339355211</c:v>
                </c:pt>
                <c:pt idx="891">
                  <c:v>1.3312636809999923</c:v>
                </c:pt>
                <c:pt idx="892">
                  <c:v>1.3256829370000001</c:v>
                </c:pt>
                <c:pt idx="893">
                  <c:v>1.2977567019999998</c:v>
                </c:pt>
                <c:pt idx="894">
                  <c:v>1.2732660379999925</c:v>
                </c:pt>
                <c:pt idx="895">
                  <c:v>1.2185293199999923</c:v>
                </c:pt>
                <c:pt idx="896">
                  <c:v>1.2405622269999999</c:v>
                </c:pt>
                <c:pt idx="897">
                  <c:v>1.2765651490000001</c:v>
                </c:pt>
                <c:pt idx="898">
                  <c:v>1.2663272419999998</c:v>
                </c:pt>
                <c:pt idx="899">
                  <c:v>3.2251925900000002</c:v>
                </c:pt>
                <c:pt idx="900">
                  <c:v>5.6658904759999773</c:v>
                </c:pt>
                <c:pt idx="901">
                  <c:v>8.0347867900000001</c:v>
                </c:pt>
                <c:pt idx="902">
                  <c:v>3.6045231150000001</c:v>
                </c:pt>
                <c:pt idx="903">
                  <c:v>1.0870268439999946</c:v>
                </c:pt>
                <c:pt idx="904">
                  <c:v>0.48783291500000198</c:v>
                </c:pt>
                <c:pt idx="905">
                  <c:v>0.45860790200000001</c:v>
                </c:pt>
                <c:pt idx="906">
                  <c:v>0.43312968500000237</c:v>
                </c:pt>
                <c:pt idx="907">
                  <c:v>0.39790979700000301</c:v>
                </c:pt>
                <c:pt idx="908">
                  <c:v>0.35819375399999998</c:v>
                </c:pt>
                <c:pt idx="909">
                  <c:v>0.32597130300000238</c:v>
                </c:pt>
                <c:pt idx="910">
                  <c:v>1.5356482379999925</c:v>
                </c:pt>
                <c:pt idx="911">
                  <c:v>1.2640902759999941</c:v>
                </c:pt>
                <c:pt idx="912">
                  <c:v>0.37015950800000008</c:v>
                </c:pt>
                <c:pt idx="913">
                  <c:v>0.29824500799999998</c:v>
                </c:pt>
                <c:pt idx="914">
                  <c:v>0.29674629000000002</c:v>
                </c:pt>
                <c:pt idx="915">
                  <c:v>0.31697899100000393</c:v>
                </c:pt>
                <c:pt idx="916">
                  <c:v>0.29974372700000002</c:v>
                </c:pt>
                <c:pt idx="917">
                  <c:v>0.86251257399999959</c:v>
                </c:pt>
                <c:pt idx="918">
                  <c:v>1.438777148</c:v>
                </c:pt>
                <c:pt idx="919">
                  <c:v>0.42014003</c:v>
                </c:pt>
                <c:pt idx="920">
                  <c:v>0.35945708800000031</c:v>
                </c:pt>
                <c:pt idx="921">
                  <c:v>0.33571297400000255</c:v>
                </c:pt>
                <c:pt idx="922">
                  <c:v>1.2959714349999998</c:v>
                </c:pt>
                <c:pt idx="923">
                  <c:v>0.43003396200000032</c:v>
                </c:pt>
                <c:pt idx="924">
                  <c:v>0.40087883000000174</c:v>
                </c:pt>
                <c:pt idx="925">
                  <c:v>0.30199180500000133</c:v>
                </c:pt>
                <c:pt idx="926">
                  <c:v>0.30423988300000032</c:v>
                </c:pt>
                <c:pt idx="927">
                  <c:v>0.30199180500000133</c:v>
                </c:pt>
                <c:pt idx="928">
                  <c:v>0.30274116400000001</c:v>
                </c:pt>
                <c:pt idx="929">
                  <c:v>1.4208026379999934</c:v>
                </c:pt>
                <c:pt idx="930">
                  <c:v>1.328851628</c:v>
                </c:pt>
                <c:pt idx="931">
                  <c:v>0.40807522699999998</c:v>
                </c:pt>
                <c:pt idx="932">
                  <c:v>0.37380238700000301</c:v>
                </c:pt>
                <c:pt idx="933">
                  <c:v>0.36201058300000255</c:v>
                </c:pt>
                <c:pt idx="934">
                  <c:v>0.366225154</c:v>
                </c:pt>
                <c:pt idx="935">
                  <c:v>0.36328040500000197</c:v>
                </c:pt>
                <c:pt idx="936">
                  <c:v>0.36293154</c:v>
                </c:pt>
                <c:pt idx="937">
                  <c:v>0.36210147000000031</c:v>
                </c:pt>
                <c:pt idx="938">
                  <c:v>0.36158739100000198</c:v>
                </c:pt>
                <c:pt idx="939">
                  <c:v>0.85834963100000383</c:v>
                </c:pt>
                <c:pt idx="940">
                  <c:v>2.4642867970000002</c:v>
                </c:pt>
                <c:pt idx="941">
                  <c:v>2.617386776000012</c:v>
                </c:pt>
                <c:pt idx="942">
                  <c:v>2.7668681169999987</c:v>
                </c:pt>
                <c:pt idx="943">
                  <c:v>1.7461049949999998</c:v>
                </c:pt>
                <c:pt idx="944">
                  <c:v>0.33914908500000174</c:v>
                </c:pt>
                <c:pt idx="945">
                  <c:v>2.4008206059999999</c:v>
                </c:pt>
                <c:pt idx="946">
                  <c:v>3.5797470799999997</c:v>
                </c:pt>
                <c:pt idx="947">
                  <c:v>4.3723882649999855</c:v>
                </c:pt>
                <c:pt idx="948">
                  <c:v>3.3402033649999998</c:v>
                </c:pt>
                <c:pt idx="949">
                  <c:v>1.8908622979999925</c:v>
                </c:pt>
                <c:pt idx="950">
                  <c:v>1.5403623959999941</c:v>
                </c:pt>
                <c:pt idx="951">
                  <c:v>0.32697562400000174</c:v>
                </c:pt>
                <c:pt idx="952">
                  <c:v>1.6950116819999999</c:v>
                </c:pt>
                <c:pt idx="953">
                  <c:v>0.97274301200000601</c:v>
                </c:pt>
                <c:pt idx="954">
                  <c:v>0.60379440700000475</c:v>
                </c:pt>
                <c:pt idx="955">
                  <c:v>1.534590339</c:v>
                </c:pt>
                <c:pt idx="956">
                  <c:v>1.341108127</c:v>
                </c:pt>
                <c:pt idx="957">
                  <c:v>1.3737983869999939</c:v>
                </c:pt>
                <c:pt idx="958">
                  <c:v>1.917543813</c:v>
                </c:pt>
                <c:pt idx="959">
                  <c:v>2.04017815</c:v>
                </c:pt>
                <c:pt idx="960">
                  <c:v>2.1174066319999998</c:v>
                </c:pt>
                <c:pt idx="961">
                  <c:v>2.620179523</c:v>
                </c:pt>
                <c:pt idx="962">
                  <c:v>2.9942007610000001</c:v>
                </c:pt>
                <c:pt idx="963">
                  <c:v>4.7804908599999845</c:v>
                </c:pt>
                <c:pt idx="964">
                  <c:v>2.785187166000012</c:v>
                </c:pt>
                <c:pt idx="965">
                  <c:v>0.65113187300000475</c:v>
                </c:pt>
                <c:pt idx="966">
                  <c:v>0.31323219500000032</c:v>
                </c:pt>
                <c:pt idx="967">
                  <c:v>0.29824500799999998</c:v>
                </c:pt>
                <c:pt idx="968">
                  <c:v>0.293748852</c:v>
                </c:pt>
                <c:pt idx="969">
                  <c:v>0.293748852</c:v>
                </c:pt>
                <c:pt idx="970">
                  <c:v>0.29449821200000031</c:v>
                </c:pt>
                <c:pt idx="971">
                  <c:v>0.293748852</c:v>
                </c:pt>
                <c:pt idx="972">
                  <c:v>0.29449821200000031</c:v>
                </c:pt>
                <c:pt idx="973">
                  <c:v>0.29225013400000005</c:v>
                </c:pt>
                <c:pt idx="974">
                  <c:v>0.29824500799999998</c:v>
                </c:pt>
                <c:pt idx="975">
                  <c:v>0.29674629000000002</c:v>
                </c:pt>
                <c:pt idx="976">
                  <c:v>0.29974372700000002</c:v>
                </c:pt>
                <c:pt idx="977">
                  <c:v>0.29674629000000002</c:v>
                </c:pt>
                <c:pt idx="978">
                  <c:v>0.30873603900000002</c:v>
                </c:pt>
                <c:pt idx="979">
                  <c:v>0.29974372700000002</c:v>
                </c:pt>
                <c:pt idx="980">
                  <c:v>0.29824500799999998</c:v>
                </c:pt>
                <c:pt idx="981">
                  <c:v>0.29449821200000031</c:v>
                </c:pt>
                <c:pt idx="982">
                  <c:v>0.29674629000000002</c:v>
                </c:pt>
                <c:pt idx="983">
                  <c:v>0.29599693000000032</c:v>
                </c:pt>
                <c:pt idx="984">
                  <c:v>0.29674629000000002</c:v>
                </c:pt>
                <c:pt idx="985">
                  <c:v>0.29599693000000032</c:v>
                </c:pt>
                <c:pt idx="986">
                  <c:v>0.29674629000000002</c:v>
                </c:pt>
                <c:pt idx="987">
                  <c:v>0.29449821200000031</c:v>
                </c:pt>
                <c:pt idx="988">
                  <c:v>0.31847771000000175</c:v>
                </c:pt>
                <c:pt idx="989">
                  <c:v>0.52211377499999956</c:v>
                </c:pt>
                <c:pt idx="990">
                  <c:v>0.40390328300000133</c:v>
                </c:pt>
                <c:pt idx="991">
                  <c:v>0.39307014600000151</c:v>
                </c:pt>
                <c:pt idx="992">
                  <c:v>0.39345814600000151</c:v>
                </c:pt>
                <c:pt idx="993">
                  <c:v>0.39773756800000032</c:v>
                </c:pt>
                <c:pt idx="994">
                  <c:v>0.95514583500000361</c:v>
                </c:pt>
                <c:pt idx="995">
                  <c:v>1.313059448</c:v>
                </c:pt>
                <c:pt idx="996">
                  <c:v>0.34348520300000174</c:v>
                </c:pt>
                <c:pt idx="997">
                  <c:v>0.35284079800000151</c:v>
                </c:pt>
                <c:pt idx="998">
                  <c:v>0.35429511199999997</c:v>
                </c:pt>
                <c:pt idx="999">
                  <c:v>0.35212421500000174</c:v>
                </c:pt>
                <c:pt idx="1000">
                  <c:v>0.35324266100000151</c:v>
                </c:pt>
                <c:pt idx="1001">
                  <c:v>0.34436645200000032</c:v>
                </c:pt>
                <c:pt idx="1002">
                  <c:v>0.34661300299999998</c:v>
                </c:pt>
                <c:pt idx="1003">
                  <c:v>0.34432387800000203</c:v>
                </c:pt>
                <c:pt idx="1004">
                  <c:v>0.36729236700000151</c:v>
                </c:pt>
                <c:pt idx="1005">
                  <c:v>0.35442267300000302</c:v>
                </c:pt>
                <c:pt idx="1006">
                  <c:v>1.4541126259999999</c:v>
                </c:pt>
                <c:pt idx="1007">
                  <c:v>0.80896710199999733</c:v>
                </c:pt>
                <c:pt idx="1008">
                  <c:v>2.1756963049999998</c:v>
                </c:pt>
                <c:pt idx="1009">
                  <c:v>2.7427613020000012</c:v>
                </c:pt>
                <c:pt idx="1010">
                  <c:v>2.705526313</c:v>
                </c:pt>
                <c:pt idx="1011">
                  <c:v>2.3989975270000001</c:v>
                </c:pt>
                <c:pt idx="1012">
                  <c:v>2.3251562109999999</c:v>
                </c:pt>
                <c:pt idx="1013">
                  <c:v>0.35186233000000133</c:v>
                </c:pt>
                <c:pt idx="1014">
                  <c:v>0.29674629000000002</c:v>
                </c:pt>
                <c:pt idx="1015">
                  <c:v>0.293748852</c:v>
                </c:pt>
                <c:pt idx="1016">
                  <c:v>0.415287132</c:v>
                </c:pt>
                <c:pt idx="1017">
                  <c:v>0.39660316400000151</c:v>
                </c:pt>
                <c:pt idx="1018">
                  <c:v>0.38413216500000191</c:v>
                </c:pt>
                <c:pt idx="1019">
                  <c:v>0.82405308200000005</c:v>
                </c:pt>
                <c:pt idx="1020">
                  <c:v>0.904235593</c:v>
                </c:pt>
                <c:pt idx="1021">
                  <c:v>1.9332202809999934</c:v>
                </c:pt>
                <c:pt idx="1022">
                  <c:v>1.5883857969999999</c:v>
                </c:pt>
                <c:pt idx="1023">
                  <c:v>0.97613388800000001</c:v>
                </c:pt>
                <c:pt idx="1024">
                  <c:v>1.6666736919999998</c:v>
                </c:pt>
                <c:pt idx="1025">
                  <c:v>1.3830566369999999</c:v>
                </c:pt>
                <c:pt idx="1026">
                  <c:v>0.88119120900000003</c:v>
                </c:pt>
                <c:pt idx="1027">
                  <c:v>1.582872353</c:v>
                </c:pt>
                <c:pt idx="1028">
                  <c:v>1.606041684</c:v>
                </c:pt>
                <c:pt idx="1029">
                  <c:v>1.63756693</c:v>
                </c:pt>
                <c:pt idx="1030">
                  <c:v>1.671276684</c:v>
                </c:pt>
                <c:pt idx="1031">
                  <c:v>1.6445620679999999</c:v>
                </c:pt>
                <c:pt idx="1032">
                  <c:v>0.41511974899999998</c:v>
                </c:pt>
                <c:pt idx="1033">
                  <c:v>0.58730258099999466</c:v>
                </c:pt>
                <c:pt idx="1034">
                  <c:v>0.60550306399999998</c:v>
                </c:pt>
                <c:pt idx="1035">
                  <c:v>1.6583510180000001</c:v>
                </c:pt>
                <c:pt idx="1036">
                  <c:v>2.6538491879999997</c:v>
                </c:pt>
                <c:pt idx="1037">
                  <c:v>2.5989338870000012</c:v>
                </c:pt>
                <c:pt idx="1038">
                  <c:v>2.5991865139999999</c:v>
                </c:pt>
                <c:pt idx="1039">
                  <c:v>2.5901804880000001</c:v>
                </c:pt>
                <c:pt idx="1040">
                  <c:v>2.6162169059999987</c:v>
                </c:pt>
                <c:pt idx="1041">
                  <c:v>2.6720259569999998</c:v>
                </c:pt>
                <c:pt idx="1042">
                  <c:v>2.6441154939999998</c:v>
                </c:pt>
                <c:pt idx="1043">
                  <c:v>2.674401155</c:v>
                </c:pt>
                <c:pt idx="1044">
                  <c:v>2.2446594109999998</c:v>
                </c:pt>
                <c:pt idx="1045">
                  <c:v>1.9935712869999958</c:v>
                </c:pt>
                <c:pt idx="1046">
                  <c:v>1.9719661979999932</c:v>
                </c:pt>
                <c:pt idx="1047">
                  <c:v>1.7690426979999923</c:v>
                </c:pt>
                <c:pt idx="1048">
                  <c:v>0.36448170700000238</c:v>
                </c:pt>
                <c:pt idx="1049">
                  <c:v>0.30423988300000032</c:v>
                </c:pt>
                <c:pt idx="1050">
                  <c:v>3.2740805000000002</c:v>
                </c:pt>
                <c:pt idx="1051">
                  <c:v>2.5029720999999987</c:v>
                </c:pt>
                <c:pt idx="1052">
                  <c:v>2.3008055959999987</c:v>
                </c:pt>
                <c:pt idx="1053">
                  <c:v>0.38910304600000001</c:v>
                </c:pt>
                <c:pt idx="1054">
                  <c:v>0.31023475700000008</c:v>
                </c:pt>
                <c:pt idx="1055">
                  <c:v>0.29974372700000002</c:v>
                </c:pt>
                <c:pt idx="1056">
                  <c:v>0.29824500799999998</c:v>
                </c:pt>
                <c:pt idx="1057">
                  <c:v>3.5657974020000012</c:v>
                </c:pt>
                <c:pt idx="1058">
                  <c:v>3.0112284019999978</c:v>
                </c:pt>
                <c:pt idx="1059">
                  <c:v>2.0740076929999995</c:v>
                </c:pt>
                <c:pt idx="1060">
                  <c:v>1.6766816549999999</c:v>
                </c:pt>
                <c:pt idx="1061">
                  <c:v>1.297685625</c:v>
                </c:pt>
                <c:pt idx="1062">
                  <c:v>0.30049308600000002</c:v>
                </c:pt>
                <c:pt idx="1063">
                  <c:v>0.30049308600000002</c:v>
                </c:pt>
                <c:pt idx="1064">
                  <c:v>0.29824500799999998</c:v>
                </c:pt>
                <c:pt idx="1065">
                  <c:v>0.82022777499999999</c:v>
                </c:pt>
                <c:pt idx="1066">
                  <c:v>5.1952980220000002</c:v>
                </c:pt>
                <c:pt idx="1067">
                  <c:v>4.3572778019999845</c:v>
                </c:pt>
                <c:pt idx="1068">
                  <c:v>3.2855178220000121</c:v>
                </c:pt>
                <c:pt idx="1069">
                  <c:v>1.5332325499999999</c:v>
                </c:pt>
                <c:pt idx="1070">
                  <c:v>0.93655463200000266</c:v>
                </c:pt>
                <c:pt idx="1071">
                  <c:v>0.8434842849999995</c:v>
                </c:pt>
                <c:pt idx="1072">
                  <c:v>0.30049308600000002</c:v>
                </c:pt>
                <c:pt idx="1073">
                  <c:v>0.34620400400000001</c:v>
                </c:pt>
                <c:pt idx="1074">
                  <c:v>2.4327439799999881</c:v>
                </c:pt>
                <c:pt idx="1075">
                  <c:v>2.1168293109999987</c:v>
                </c:pt>
                <c:pt idx="1076">
                  <c:v>2.1197025580000002</c:v>
                </c:pt>
                <c:pt idx="1077">
                  <c:v>2.1021751729999996</c:v>
                </c:pt>
                <c:pt idx="1078">
                  <c:v>2.1201065920000106</c:v>
                </c:pt>
                <c:pt idx="1079">
                  <c:v>2.1339616010000002</c:v>
                </c:pt>
                <c:pt idx="1080">
                  <c:v>1.5794237659999939</c:v>
                </c:pt>
                <c:pt idx="1081">
                  <c:v>1.496405684</c:v>
                </c:pt>
                <c:pt idx="1082">
                  <c:v>1.4382437449999999</c:v>
                </c:pt>
                <c:pt idx="1083">
                  <c:v>3.0069696480000001</c:v>
                </c:pt>
                <c:pt idx="1084">
                  <c:v>6.8534950369999716</c:v>
                </c:pt>
                <c:pt idx="1085">
                  <c:v>0.92782814499999999</c:v>
                </c:pt>
                <c:pt idx="1086">
                  <c:v>0.51106305399999996</c:v>
                </c:pt>
                <c:pt idx="1087">
                  <c:v>0.49157971200000133</c:v>
                </c:pt>
                <c:pt idx="1088">
                  <c:v>0.47958996300000301</c:v>
                </c:pt>
                <c:pt idx="1089">
                  <c:v>2.1647982130000001</c:v>
                </c:pt>
                <c:pt idx="1090">
                  <c:v>3.0175479039999997</c:v>
                </c:pt>
                <c:pt idx="1091">
                  <c:v>2.1399243110000001</c:v>
                </c:pt>
                <c:pt idx="1092">
                  <c:v>2.1615185939999999</c:v>
                </c:pt>
                <c:pt idx="1093">
                  <c:v>2.0428777170000001</c:v>
                </c:pt>
                <c:pt idx="1094">
                  <c:v>1.6950633509999946</c:v>
                </c:pt>
                <c:pt idx="1095">
                  <c:v>0.76809330000000064</c:v>
                </c:pt>
                <c:pt idx="1096">
                  <c:v>1.6411086499999998</c:v>
                </c:pt>
                <c:pt idx="1097">
                  <c:v>1.1123973240000065</c:v>
                </c:pt>
                <c:pt idx="1098">
                  <c:v>1.0551948839999925</c:v>
                </c:pt>
                <c:pt idx="1099">
                  <c:v>1.0285910439999939</c:v>
                </c:pt>
                <c:pt idx="1100">
                  <c:v>0.93940089800000004</c:v>
                </c:pt>
                <c:pt idx="1101">
                  <c:v>0.31757211200000174</c:v>
                </c:pt>
                <c:pt idx="1102">
                  <c:v>0.29824500799999998</c:v>
                </c:pt>
                <c:pt idx="1103">
                  <c:v>0.85576834000000002</c:v>
                </c:pt>
                <c:pt idx="1104">
                  <c:v>1.275713925</c:v>
                </c:pt>
                <c:pt idx="1105">
                  <c:v>1.070120977</c:v>
                </c:pt>
                <c:pt idx="1106">
                  <c:v>1.0196930719999941</c:v>
                </c:pt>
                <c:pt idx="1107">
                  <c:v>1.020661579</c:v>
                </c:pt>
                <c:pt idx="1108">
                  <c:v>1.026008998</c:v>
                </c:pt>
                <c:pt idx="1109">
                  <c:v>1.6813318959999939</c:v>
                </c:pt>
                <c:pt idx="1110">
                  <c:v>2.4302693519999998</c:v>
                </c:pt>
                <c:pt idx="1111">
                  <c:v>2.3725296379999987</c:v>
                </c:pt>
                <c:pt idx="1112">
                  <c:v>2.4654411709999997</c:v>
                </c:pt>
                <c:pt idx="1113">
                  <c:v>2.5325269789999996</c:v>
                </c:pt>
                <c:pt idx="1114">
                  <c:v>2.5546481019999967</c:v>
                </c:pt>
                <c:pt idx="1115">
                  <c:v>2.5934838990000002</c:v>
                </c:pt>
                <c:pt idx="1116">
                  <c:v>2.6222411829999999</c:v>
                </c:pt>
                <c:pt idx="1117">
                  <c:v>2.6484463499999999</c:v>
                </c:pt>
                <c:pt idx="1118">
                  <c:v>2.6908220709999999</c:v>
                </c:pt>
                <c:pt idx="1119">
                  <c:v>2.6757369389999996</c:v>
                </c:pt>
                <c:pt idx="1120">
                  <c:v>2.6744071780000001</c:v>
                </c:pt>
                <c:pt idx="1121">
                  <c:v>2.7050593049999998</c:v>
                </c:pt>
                <c:pt idx="1122">
                  <c:v>2.7262878710000011</c:v>
                </c:pt>
                <c:pt idx="1123">
                  <c:v>2.814427958</c:v>
                </c:pt>
                <c:pt idx="1124">
                  <c:v>2.8647621490000001</c:v>
                </c:pt>
                <c:pt idx="1125">
                  <c:v>0.44459456000000008</c:v>
                </c:pt>
                <c:pt idx="1126">
                  <c:v>2.310497351</c:v>
                </c:pt>
                <c:pt idx="1127">
                  <c:v>2.2013964540000002</c:v>
                </c:pt>
                <c:pt idx="1128">
                  <c:v>2.0763601049999987</c:v>
                </c:pt>
                <c:pt idx="1129">
                  <c:v>1.580241196</c:v>
                </c:pt>
                <c:pt idx="1130">
                  <c:v>0.46092326300000203</c:v>
                </c:pt>
                <c:pt idx="1131">
                  <c:v>2.1216399239999997</c:v>
                </c:pt>
                <c:pt idx="1132">
                  <c:v>1.7523045669999999</c:v>
                </c:pt>
                <c:pt idx="1133">
                  <c:v>0.37767709600000032</c:v>
                </c:pt>
                <c:pt idx="1134">
                  <c:v>1.1419861200000001</c:v>
                </c:pt>
                <c:pt idx="1135">
                  <c:v>1.030063806</c:v>
                </c:pt>
                <c:pt idx="1136">
                  <c:v>0.9980773859999964</c:v>
                </c:pt>
                <c:pt idx="1137">
                  <c:v>0.94466352099999951</c:v>
                </c:pt>
                <c:pt idx="1138">
                  <c:v>0.47080418700000237</c:v>
                </c:pt>
                <c:pt idx="1139">
                  <c:v>0.37767709600000032</c:v>
                </c:pt>
                <c:pt idx="1140">
                  <c:v>0.37168222100000198</c:v>
                </c:pt>
                <c:pt idx="1141">
                  <c:v>0.36343926900000151</c:v>
                </c:pt>
                <c:pt idx="1142">
                  <c:v>1.5540475370000058</c:v>
                </c:pt>
                <c:pt idx="1143">
                  <c:v>1.3174908699999999</c:v>
                </c:pt>
                <c:pt idx="1144">
                  <c:v>0.367186065000003</c:v>
                </c:pt>
                <c:pt idx="1145">
                  <c:v>0.35819375399999998</c:v>
                </c:pt>
                <c:pt idx="1146">
                  <c:v>0.34620400400000001</c:v>
                </c:pt>
                <c:pt idx="1147">
                  <c:v>0.68341569700000004</c:v>
                </c:pt>
                <c:pt idx="1148">
                  <c:v>1.6239822859999946</c:v>
                </c:pt>
                <c:pt idx="1149">
                  <c:v>1.512508762</c:v>
                </c:pt>
                <c:pt idx="1150">
                  <c:v>3.6922958379999997</c:v>
                </c:pt>
                <c:pt idx="1151">
                  <c:v>7.7568185569999688</c:v>
                </c:pt>
                <c:pt idx="1152">
                  <c:v>6.5604062269999641</c:v>
                </c:pt>
                <c:pt idx="1153">
                  <c:v>1.110775405</c:v>
                </c:pt>
                <c:pt idx="1154">
                  <c:v>0.69765352400000002</c:v>
                </c:pt>
                <c:pt idx="1155">
                  <c:v>0.65793748000000063</c:v>
                </c:pt>
                <c:pt idx="1156">
                  <c:v>0.43088160700000266</c:v>
                </c:pt>
                <c:pt idx="1157">
                  <c:v>0.40390467200000174</c:v>
                </c:pt>
                <c:pt idx="1158">
                  <c:v>0.40240595299999998</c:v>
                </c:pt>
                <c:pt idx="1159">
                  <c:v>0.38966684500000237</c:v>
                </c:pt>
                <c:pt idx="1160">
                  <c:v>0.37318094000000174</c:v>
                </c:pt>
                <c:pt idx="1161">
                  <c:v>2.738511710000012</c:v>
                </c:pt>
                <c:pt idx="1162">
                  <c:v>2.7314026879999997</c:v>
                </c:pt>
                <c:pt idx="1163">
                  <c:v>0.93447201700000004</c:v>
                </c:pt>
                <c:pt idx="1164">
                  <c:v>0.63021553100000005</c:v>
                </c:pt>
                <c:pt idx="1165">
                  <c:v>0.98099416800000006</c:v>
                </c:pt>
                <c:pt idx="1166">
                  <c:v>0.93929358399999996</c:v>
                </c:pt>
                <c:pt idx="1167">
                  <c:v>0.92785127599999995</c:v>
                </c:pt>
                <c:pt idx="1168">
                  <c:v>0.89210374499999956</c:v>
                </c:pt>
                <c:pt idx="1169">
                  <c:v>1.1377860499999999</c:v>
                </c:pt>
                <c:pt idx="1170">
                  <c:v>1.062091954</c:v>
                </c:pt>
                <c:pt idx="1171">
                  <c:v>0.86683956100000004</c:v>
                </c:pt>
                <c:pt idx="1172">
                  <c:v>0.84718673499999997</c:v>
                </c:pt>
                <c:pt idx="1173">
                  <c:v>0.83666900500000063</c:v>
                </c:pt>
                <c:pt idx="1174">
                  <c:v>1.0507538969999999</c:v>
                </c:pt>
                <c:pt idx="1175">
                  <c:v>1.3917943009999914</c:v>
                </c:pt>
                <c:pt idx="1176">
                  <c:v>2.1295734980000001</c:v>
                </c:pt>
                <c:pt idx="1177">
                  <c:v>2.1090393270000001</c:v>
                </c:pt>
                <c:pt idx="1178">
                  <c:v>2.3325091719999977</c:v>
                </c:pt>
                <c:pt idx="1179">
                  <c:v>2.3752007079999999</c:v>
                </c:pt>
                <c:pt idx="1180">
                  <c:v>3.3009989719999999</c:v>
                </c:pt>
                <c:pt idx="1181">
                  <c:v>5.2364138630000001</c:v>
                </c:pt>
                <c:pt idx="1182">
                  <c:v>6.0990568639999845</c:v>
                </c:pt>
                <c:pt idx="1183">
                  <c:v>5.9165798269999845</c:v>
                </c:pt>
                <c:pt idx="1184">
                  <c:v>3.2609964570000121</c:v>
                </c:pt>
                <c:pt idx="1185">
                  <c:v>2.3485637399999999</c:v>
                </c:pt>
                <c:pt idx="1186">
                  <c:v>0.49135529200000133</c:v>
                </c:pt>
                <c:pt idx="1187">
                  <c:v>1.2542478140000053</c:v>
                </c:pt>
                <c:pt idx="1188">
                  <c:v>1.2959203609999934</c:v>
                </c:pt>
                <c:pt idx="1189">
                  <c:v>0.94397210799999998</c:v>
                </c:pt>
                <c:pt idx="1190">
                  <c:v>0.94818160400000062</c:v>
                </c:pt>
                <c:pt idx="1191">
                  <c:v>1.543684439</c:v>
                </c:pt>
                <c:pt idx="1192">
                  <c:v>1.609184835</c:v>
                </c:pt>
                <c:pt idx="1193">
                  <c:v>1.537460179</c:v>
                </c:pt>
                <c:pt idx="1194">
                  <c:v>0.53501571400000003</c:v>
                </c:pt>
                <c:pt idx="1195">
                  <c:v>0.41964121799999998</c:v>
                </c:pt>
                <c:pt idx="1196">
                  <c:v>0.41214762400000005</c:v>
                </c:pt>
                <c:pt idx="1197">
                  <c:v>0.40240595299999998</c:v>
                </c:pt>
                <c:pt idx="1198">
                  <c:v>0.39865915700000032</c:v>
                </c:pt>
                <c:pt idx="1199">
                  <c:v>0.38966684500000237</c:v>
                </c:pt>
                <c:pt idx="1200">
                  <c:v>0.38517068900000301</c:v>
                </c:pt>
                <c:pt idx="1201">
                  <c:v>0.37767709600000032</c:v>
                </c:pt>
                <c:pt idx="1202">
                  <c:v>0.37692773600000151</c:v>
                </c:pt>
                <c:pt idx="1203">
                  <c:v>0.367186065000003</c:v>
                </c:pt>
                <c:pt idx="1204">
                  <c:v>0.36044183200000002</c:v>
                </c:pt>
                <c:pt idx="1205">
                  <c:v>0.35070015999999998</c:v>
                </c:pt>
                <c:pt idx="1206">
                  <c:v>0.34620400400000001</c:v>
                </c:pt>
                <c:pt idx="1207">
                  <c:v>1.5873116519999941</c:v>
                </c:pt>
                <c:pt idx="1208">
                  <c:v>1.8659644799999944</c:v>
                </c:pt>
                <c:pt idx="1209">
                  <c:v>1.5320362149999998</c:v>
                </c:pt>
                <c:pt idx="1210">
                  <c:v>1.23012576</c:v>
                </c:pt>
                <c:pt idx="1211">
                  <c:v>0.83098870800000002</c:v>
                </c:pt>
                <c:pt idx="1212">
                  <c:v>0.38681192700000266</c:v>
                </c:pt>
                <c:pt idx="1213">
                  <c:v>0.45842582100000151</c:v>
                </c:pt>
                <c:pt idx="1214">
                  <c:v>0.44602189700000133</c:v>
                </c:pt>
                <c:pt idx="1215">
                  <c:v>2.7336161209999998</c:v>
                </c:pt>
                <c:pt idx="1216">
                  <c:v>2.7498167390000003</c:v>
                </c:pt>
                <c:pt idx="1217">
                  <c:v>2.6784148890000004</c:v>
                </c:pt>
                <c:pt idx="1218">
                  <c:v>2.6611817440000207</c:v>
                </c:pt>
                <c:pt idx="1219">
                  <c:v>2.404560907</c:v>
                </c:pt>
                <c:pt idx="1220">
                  <c:v>2.1052977090000011</c:v>
                </c:pt>
                <c:pt idx="1221">
                  <c:v>2.0746133019999999</c:v>
                </c:pt>
                <c:pt idx="1222">
                  <c:v>2.0842345090000012</c:v>
                </c:pt>
                <c:pt idx="1223">
                  <c:v>0.74297308500000003</c:v>
                </c:pt>
                <c:pt idx="1224">
                  <c:v>0.39566171900000174</c:v>
                </c:pt>
                <c:pt idx="1225">
                  <c:v>0.38741876700000399</c:v>
                </c:pt>
                <c:pt idx="1226">
                  <c:v>0.37767709600000032</c:v>
                </c:pt>
                <c:pt idx="1227">
                  <c:v>0.37168222100000198</c:v>
                </c:pt>
                <c:pt idx="1228">
                  <c:v>0.36493798700000174</c:v>
                </c:pt>
                <c:pt idx="1229">
                  <c:v>1.7801919879999939</c:v>
                </c:pt>
                <c:pt idx="1230">
                  <c:v>1.6041648239999999</c:v>
                </c:pt>
                <c:pt idx="1231">
                  <c:v>4.9820623960000034</c:v>
                </c:pt>
                <c:pt idx="1232">
                  <c:v>6.5055396009999855</c:v>
                </c:pt>
                <c:pt idx="1233">
                  <c:v>5.1540797219999845</c:v>
                </c:pt>
                <c:pt idx="1234">
                  <c:v>4.3521866819999744</c:v>
                </c:pt>
                <c:pt idx="1235">
                  <c:v>3.5366737949999987</c:v>
                </c:pt>
                <c:pt idx="1236">
                  <c:v>0.503158455</c:v>
                </c:pt>
                <c:pt idx="1237">
                  <c:v>0.42488673300000307</c:v>
                </c:pt>
                <c:pt idx="1238">
                  <c:v>2.3607392810000012</c:v>
                </c:pt>
                <c:pt idx="1239">
                  <c:v>1.8957310769999998</c:v>
                </c:pt>
                <c:pt idx="1240">
                  <c:v>0.40240595299999998</c:v>
                </c:pt>
                <c:pt idx="1241">
                  <c:v>0.38517068900000301</c:v>
                </c:pt>
                <c:pt idx="1242">
                  <c:v>0.52305280300000001</c:v>
                </c:pt>
                <c:pt idx="1243">
                  <c:v>0.82955666099999958</c:v>
                </c:pt>
                <c:pt idx="1244">
                  <c:v>0.37168222100000198</c:v>
                </c:pt>
                <c:pt idx="1245">
                  <c:v>1.5672014719999998</c:v>
                </c:pt>
                <c:pt idx="1246">
                  <c:v>1.4217549019999998</c:v>
                </c:pt>
                <c:pt idx="1247">
                  <c:v>1.229687175</c:v>
                </c:pt>
                <c:pt idx="1248">
                  <c:v>1.9312255709999999</c:v>
                </c:pt>
                <c:pt idx="1249">
                  <c:v>2.0472409709999999</c:v>
                </c:pt>
                <c:pt idx="1250">
                  <c:v>2.0716749929999998</c:v>
                </c:pt>
                <c:pt idx="1251">
                  <c:v>2.0459011999999999</c:v>
                </c:pt>
                <c:pt idx="1252">
                  <c:v>2.0485737100000012</c:v>
                </c:pt>
                <c:pt idx="1253">
                  <c:v>1.579888408</c:v>
                </c:pt>
                <c:pt idx="1254">
                  <c:v>1.5062809779999999</c:v>
                </c:pt>
                <c:pt idx="1255">
                  <c:v>1.2843919129999943</c:v>
                </c:pt>
                <c:pt idx="1256">
                  <c:v>1.2548018899999998</c:v>
                </c:pt>
                <c:pt idx="1257">
                  <c:v>2.1380472899999998</c:v>
                </c:pt>
                <c:pt idx="1258">
                  <c:v>1.933897886</c:v>
                </c:pt>
                <c:pt idx="1259">
                  <c:v>2.69461795</c:v>
                </c:pt>
                <c:pt idx="1260">
                  <c:v>2.9452381899999978</c:v>
                </c:pt>
                <c:pt idx="1261">
                  <c:v>2.9557739189999999</c:v>
                </c:pt>
                <c:pt idx="1262">
                  <c:v>2.9976288059999998</c:v>
                </c:pt>
                <c:pt idx="1263">
                  <c:v>2.8968488519999886</c:v>
                </c:pt>
                <c:pt idx="1264">
                  <c:v>2.4586616439999998</c:v>
                </c:pt>
                <c:pt idx="1265">
                  <c:v>2.4586616439999998</c:v>
                </c:pt>
                <c:pt idx="1266">
                  <c:v>1.0981027790000053</c:v>
                </c:pt>
                <c:pt idx="1267">
                  <c:v>0.94748283899999997</c:v>
                </c:pt>
                <c:pt idx="1268">
                  <c:v>1.6550506650000001</c:v>
                </c:pt>
                <c:pt idx="1269">
                  <c:v>1.5014259559999934</c:v>
                </c:pt>
                <c:pt idx="1270">
                  <c:v>1.5189411690000001</c:v>
                </c:pt>
                <c:pt idx="1271">
                  <c:v>1.3642901439999999</c:v>
                </c:pt>
                <c:pt idx="1272">
                  <c:v>0.76734832400000064</c:v>
                </c:pt>
                <c:pt idx="1273">
                  <c:v>0.70300194100000002</c:v>
                </c:pt>
                <c:pt idx="1274">
                  <c:v>0.69790036700000002</c:v>
                </c:pt>
                <c:pt idx="1275">
                  <c:v>0.70128166800000002</c:v>
                </c:pt>
                <c:pt idx="1276">
                  <c:v>0.37917581400000133</c:v>
                </c:pt>
                <c:pt idx="1277">
                  <c:v>0.37542901800000139</c:v>
                </c:pt>
                <c:pt idx="1278">
                  <c:v>0.36268990900000198</c:v>
                </c:pt>
                <c:pt idx="1279">
                  <c:v>0.35219887900000174</c:v>
                </c:pt>
                <c:pt idx="1280">
                  <c:v>0.35219887900000174</c:v>
                </c:pt>
                <c:pt idx="1281">
                  <c:v>0.98116331499999698</c:v>
                </c:pt>
                <c:pt idx="1282">
                  <c:v>0.49735260400000197</c:v>
                </c:pt>
                <c:pt idx="1283">
                  <c:v>0.35594567600000032</c:v>
                </c:pt>
                <c:pt idx="1284">
                  <c:v>0.34395592700000038</c:v>
                </c:pt>
                <c:pt idx="1285">
                  <c:v>0.32747002200000203</c:v>
                </c:pt>
                <c:pt idx="1286">
                  <c:v>1.1057436649999999</c:v>
                </c:pt>
                <c:pt idx="1287">
                  <c:v>2.2054240330000003</c:v>
                </c:pt>
                <c:pt idx="1288">
                  <c:v>2.0893664309999997</c:v>
                </c:pt>
                <c:pt idx="1289">
                  <c:v>1.9580621070000053</c:v>
                </c:pt>
                <c:pt idx="1290">
                  <c:v>1.9119825320000001</c:v>
                </c:pt>
                <c:pt idx="1291">
                  <c:v>0.47089189000000031</c:v>
                </c:pt>
                <c:pt idx="1292">
                  <c:v>0.33121681800000174</c:v>
                </c:pt>
                <c:pt idx="1293">
                  <c:v>7.4632660709999996</c:v>
                </c:pt>
                <c:pt idx="1294">
                  <c:v>1.0698927169999937</c:v>
                </c:pt>
                <c:pt idx="1295">
                  <c:v>0.86741644099999959</c:v>
                </c:pt>
                <c:pt idx="1296">
                  <c:v>3.04028001</c:v>
                </c:pt>
                <c:pt idx="1297">
                  <c:v>2.0416900760000001</c:v>
                </c:pt>
                <c:pt idx="1298">
                  <c:v>0.46628735600000004</c:v>
                </c:pt>
                <c:pt idx="1299">
                  <c:v>0.40690210900000151</c:v>
                </c:pt>
                <c:pt idx="1300">
                  <c:v>0.38741876700000399</c:v>
                </c:pt>
                <c:pt idx="1301">
                  <c:v>0.367186065000003</c:v>
                </c:pt>
                <c:pt idx="1302">
                  <c:v>0.33721169300000198</c:v>
                </c:pt>
                <c:pt idx="1303">
                  <c:v>0.31847771000000175</c:v>
                </c:pt>
                <c:pt idx="1304">
                  <c:v>0.31323219500000032</c:v>
                </c:pt>
                <c:pt idx="1305">
                  <c:v>0.31248283500000307</c:v>
                </c:pt>
                <c:pt idx="1306">
                  <c:v>0.30498924200000038</c:v>
                </c:pt>
                <c:pt idx="1307">
                  <c:v>0.29974372700000002</c:v>
                </c:pt>
                <c:pt idx="1308">
                  <c:v>0.29449821200000031</c:v>
                </c:pt>
                <c:pt idx="1309">
                  <c:v>0.41825945399999997</c:v>
                </c:pt>
                <c:pt idx="1310">
                  <c:v>0.63965584300000555</c:v>
                </c:pt>
                <c:pt idx="1311">
                  <c:v>1.2440971750000001</c:v>
                </c:pt>
                <c:pt idx="1312">
                  <c:v>2.171259848</c:v>
                </c:pt>
                <c:pt idx="1313">
                  <c:v>1.9569326810000001</c:v>
                </c:pt>
                <c:pt idx="1314">
                  <c:v>0.38693003800000031</c:v>
                </c:pt>
                <c:pt idx="1315">
                  <c:v>0.29449821200000031</c:v>
                </c:pt>
                <c:pt idx="1316">
                  <c:v>0.39191492300000308</c:v>
                </c:pt>
                <c:pt idx="1317">
                  <c:v>0.72839710400000002</c:v>
                </c:pt>
                <c:pt idx="1318">
                  <c:v>0.47893432700000038</c:v>
                </c:pt>
                <c:pt idx="1319">
                  <c:v>0.29599693000000032</c:v>
                </c:pt>
                <c:pt idx="1320">
                  <c:v>0.293748852</c:v>
                </c:pt>
                <c:pt idx="1321">
                  <c:v>0.293748852</c:v>
                </c:pt>
                <c:pt idx="1322">
                  <c:v>0.293748852</c:v>
                </c:pt>
                <c:pt idx="1323">
                  <c:v>0.29000205600000001</c:v>
                </c:pt>
                <c:pt idx="1324">
                  <c:v>0.29449821200000031</c:v>
                </c:pt>
                <c:pt idx="1325">
                  <c:v>0.29599693000000032</c:v>
                </c:pt>
                <c:pt idx="1326">
                  <c:v>0.29599693000000032</c:v>
                </c:pt>
                <c:pt idx="1327">
                  <c:v>0.31098411700000289</c:v>
                </c:pt>
                <c:pt idx="1328">
                  <c:v>0.30199180500000133</c:v>
                </c:pt>
                <c:pt idx="1329">
                  <c:v>0.29824500799999998</c:v>
                </c:pt>
                <c:pt idx="1330">
                  <c:v>0.28775397800000002</c:v>
                </c:pt>
                <c:pt idx="1331">
                  <c:v>0.32747002200000203</c:v>
                </c:pt>
                <c:pt idx="1332">
                  <c:v>2.2429889959999998</c:v>
                </c:pt>
                <c:pt idx="1333">
                  <c:v>2.0864511069999998</c:v>
                </c:pt>
                <c:pt idx="1334">
                  <c:v>0.35555650700000174</c:v>
                </c:pt>
                <c:pt idx="1335">
                  <c:v>0.35936913100000151</c:v>
                </c:pt>
                <c:pt idx="1336">
                  <c:v>0.36224860100000145</c:v>
                </c:pt>
                <c:pt idx="1337">
                  <c:v>1.4087205549999946</c:v>
                </c:pt>
                <c:pt idx="1338">
                  <c:v>1.222762468</c:v>
                </c:pt>
                <c:pt idx="1339">
                  <c:v>0.33291108100000255</c:v>
                </c:pt>
                <c:pt idx="1340">
                  <c:v>0.34336874900000197</c:v>
                </c:pt>
                <c:pt idx="1341">
                  <c:v>0.33624689700000238</c:v>
                </c:pt>
                <c:pt idx="1342">
                  <c:v>0.33414312400000001</c:v>
                </c:pt>
                <c:pt idx="1343">
                  <c:v>0.34633627900000175</c:v>
                </c:pt>
                <c:pt idx="1344">
                  <c:v>0.33977262000000186</c:v>
                </c:pt>
                <c:pt idx="1345">
                  <c:v>0.34284142000000001</c:v>
                </c:pt>
                <c:pt idx="1346">
                  <c:v>0.33508830800000267</c:v>
                </c:pt>
                <c:pt idx="1347">
                  <c:v>0.33626667000000243</c:v>
                </c:pt>
                <c:pt idx="1348">
                  <c:v>0.34390846500000244</c:v>
                </c:pt>
                <c:pt idx="1349">
                  <c:v>0.35078021500000151</c:v>
                </c:pt>
                <c:pt idx="1350">
                  <c:v>0.34388705900000038</c:v>
                </c:pt>
                <c:pt idx="1351">
                  <c:v>0.34951824200000031</c:v>
                </c:pt>
                <c:pt idx="1352">
                  <c:v>0.34432387800000203</c:v>
                </c:pt>
                <c:pt idx="1353">
                  <c:v>0.33375307400000032</c:v>
                </c:pt>
                <c:pt idx="1354">
                  <c:v>0.33735991800000198</c:v>
                </c:pt>
                <c:pt idx="1355">
                  <c:v>0.85846078399999959</c:v>
                </c:pt>
                <c:pt idx="1356">
                  <c:v>1.031379949</c:v>
                </c:pt>
                <c:pt idx="1357">
                  <c:v>0.33813117400000031</c:v>
                </c:pt>
                <c:pt idx="1358">
                  <c:v>0.68976158099999996</c:v>
                </c:pt>
                <c:pt idx="1359">
                  <c:v>1.1638348849999998</c:v>
                </c:pt>
                <c:pt idx="1360">
                  <c:v>0.57685602300000005</c:v>
                </c:pt>
                <c:pt idx="1361">
                  <c:v>0.35715449100000174</c:v>
                </c:pt>
                <c:pt idx="1362">
                  <c:v>0.33406230800000197</c:v>
                </c:pt>
                <c:pt idx="1363">
                  <c:v>0.35256877300000267</c:v>
                </c:pt>
                <c:pt idx="1364">
                  <c:v>1.3848092719999998</c:v>
                </c:pt>
                <c:pt idx="1365">
                  <c:v>0.31569372899999998</c:v>
                </c:pt>
                <c:pt idx="1366">
                  <c:v>1.047102558</c:v>
                </c:pt>
                <c:pt idx="1367">
                  <c:v>1.1695209479999946</c:v>
                </c:pt>
                <c:pt idx="1368">
                  <c:v>0.32890290100000308</c:v>
                </c:pt>
                <c:pt idx="1369">
                  <c:v>0.330946393000003</c:v>
                </c:pt>
                <c:pt idx="1370">
                  <c:v>0.32782824900000307</c:v>
                </c:pt>
                <c:pt idx="1371">
                  <c:v>0.32616305000000001</c:v>
                </c:pt>
                <c:pt idx="1372">
                  <c:v>0.33048730000000237</c:v>
                </c:pt>
                <c:pt idx="1373">
                  <c:v>0.33177537800000151</c:v>
                </c:pt>
                <c:pt idx="1374">
                  <c:v>0.33844409600000203</c:v>
                </c:pt>
                <c:pt idx="1375">
                  <c:v>0.32641704000000032</c:v>
                </c:pt>
                <c:pt idx="1376">
                  <c:v>0.32695563400000038</c:v>
                </c:pt>
                <c:pt idx="1377">
                  <c:v>0.32652461700000307</c:v>
                </c:pt>
                <c:pt idx="1378">
                  <c:v>0.32704393600000031</c:v>
                </c:pt>
                <c:pt idx="1379">
                  <c:v>0.32701867900000342</c:v>
                </c:pt>
                <c:pt idx="1380">
                  <c:v>0.32883990500000237</c:v>
                </c:pt>
                <c:pt idx="1381">
                  <c:v>2.0544191809999997</c:v>
                </c:pt>
                <c:pt idx="1382">
                  <c:v>0.40344657900000203</c:v>
                </c:pt>
                <c:pt idx="1383">
                  <c:v>0.36005209300000174</c:v>
                </c:pt>
                <c:pt idx="1384">
                  <c:v>0.34535129600000031</c:v>
                </c:pt>
                <c:pt idx="1385">
                  <c:v>0.342645529</c:v>
                </c:pt>
                <c:pt idx="1386">
                  <c:v>0.34439760200000002</c:v>
                </c:pt>
                <c:pt idx="1387">
                  <c:v>0.33876236500000301</c:v>
                </c:pt>
                <c:pt idx="1388">
                  <c:v>0.33999532000000032</c:v>
                </c:pt>
                <c:pt idx="1389">
                  <c:v>0.33855662100000267</c:v>
                </c:pt>
                <c:pt idx="1390">
                  <c:v>0.33734063700000266</c:v>
                </c:pt>
                <c:pt idx="1391">
                  <c:v>0.340797083</c:v>
                </c:pt>
                <c:pt idx="1392">
                  <c:v>0.34488051200000197</c:v>
                </c:pt>
                <c:pt idx="1393">
                  <c:v>0.741939185</c:v>
                </c:pt>
                <c:pt idx="1394">
                  <c:v>0.83999663400000302</c:v>
                </c:pt>
                <c:pt idx="1395">
                  <c:v>1.2637438569999941</c:v>
                </c:pt>
                <c:pt idx="1396">
                  <c:v>1.26733582</c:v>
                </c:pt>
                <c:pt idx="1397">
                  <c:v>1.761996516999992</c:v>
                </c:pt>
                <c:pt idx="1398">
                  <c:v>1.7002304210000001</c:v>
                </c:pt>
                <c:pt idx="1399">
                  <c:v>1.737813026</c:v>
                </c:pt>
                <c:pt idx="1400">
                  <c:v>1.364333003</c:v>
                </c:pt>
                <c:pt idx="1401">
                  <c:v>1.2272608859999925</c:v>
                </c:pt>
                <c:pt idx="1402">
                  <c:v>0.69367519000000266</c:v>
                </c:pt>
                <c:pt idx="1403">
                  <c:v>0.31654309400000002</c:v>
                </c:pt>
                <c:pt idx="1404">
                  <c:v>0.57859866500000001</c:v>
                </c:pt>
                <c:pt idx="1405">
                  <c:v>0.953017114</c:v>
                </c:pt>
                <c:pt idx="1406">
                  <c:v>1.2514064969999932</c:v>
                </c:pt>
                <c:pt idx="1407">
                  <c:v>1.456705621</c:v>
                </c:pt>
                <c:pt idx="1408">
                  <c:v>1.4503963449999941</c:v>
                </c:pt>
                <c:pt idx="1409">
                  <c:v>0.33349948600000151</c:v>
                </c:pt>
                <c:pt idx="1410">
                  <c:v>0.30049308600000002</c:v>
                </c:pt>
                <c:pt idx="1411">
                  <c:v>0.29824500799999998</c:v>
                </c:pt>
                <c:pt idx="1412">
                  <c:v>0.293748852</c:v>
                </c:pt>
                <c:pt idx="1413">
                  <c:v>0.29449821200000031</c:v>
                </c:pt>
                <c:pt idx="1414">
                  <c:v>0.29674629000000002</c:v>
                </c:pt>
                <c:pt idx="1415">
                  <c:v>0.35318928200000038</c:v>
                </c:pt>
                <c:pt idx="1416">
                  <c:v>0.39023331300000008</c:v>
                </c:pt>
                <c:pt idx="1417">
                  <c:v>0.39017227900000301</c:v>
                </c:pt>
                <c:pt idx="1418">
                  <c:v>2.1277237390000012</c:v>
                </c:pt>
                <c:pt idx="1419">
                  <c:v>1.804682817</c:v>
                </c:pt>
                <c:pt idx="1420">
                  <c:v>2.8917142730000003</c:v>
                </c:pt>
                <c:pt idx="1421">
                  <c:v>0.43099635000000008</c:v>
                </c:pt>
                <c:pt idx="1422">
                  <c:v>2.1550408029999999</c:v>
                </c:pt>
                <c:pt idx="1423">
                  <c:v>1.5878622709999939</c:v>
                </c:pt>
                <c:pt idx="1424">
                  <c:v>0.61535946200000335</c:v>
                </c:pt>
                <c:pt idx="1425">
                  <c:v>0.60147589500000065</c:v>
                </c:pt>
                <c:pt idx="1426">
                  <c:v>0.34370267400000032</c:v>
                </c:pt>
                <c:pt idx="1427">
                  <c:v>0.29449821200000031</c:v>
                </c:pt>
                <c:pt idx="1428">
                  <c:v>0.29824500799999998</c:v>
                </c:pt>
                <c:pt idx="1429">
                  <c:v>0.293748852</c:v>
                </c:pt>
                <c:pt idx="1430">
                  <c:v>1.0217483499999978</c:v>
                </c:pt>
                <c:pt idx="1431">
                  <c:v>0.45851979200000031</c:v>
                </c:pt>
                <c:pt idx="1432">
                  <c:v>0.39734176300000307</c:v>
                </c:pt>
                <c:pt idx="1433">
                  <c:v>0.38593235200000031</c:v>
                </c:pt>
                <c:pt idx="1434">
                  <c:v>0.38754532500000038</c:v>
                </c:pt>
                <c:pt idx="1435">
                  <c:v>0.36252189700000226</c:v>
                </c:pt>
                <c:pt idx="1436">
                  <c:v>0.35936913100000151</c:v>
                </c:pt>
                <c:pt idx="1437">
                  <c:v>0.35897273200000174</c:v>
                </c:pt>
                <c:pt idx="1438">
                  <c:v>0.36994506400000032</c:v>
                </c:pt>
                <c:pt idx="1439">
                  <c:v>0.36930229300000278</c:v>
                </c:pt>
                <c:pt idx="1440">
                  <c:v>0.34584171200000002</c:v>
                </c:pt>
                <c:pt idx="1441">
                  <c:v>0.32713736600000032</c:v>
                </c:pt>
                <c:pt idx="1442">
                  <c:v>0.32662011300000238</c:v>
                </c:pt>
                <c:pt idx="1443">
                  <c:v>0.32485759300000266</c:v>
                </c:pt>
                <c:pt idx="1444">
                  <c:v>0.33087183600000197</c:v>
                </c:pt>
                <c:pt idx="1445">
                  <c:v>0.33298271900000376</c:v>
                </c:pt>
                <c:pt idx="1446">
                  <c:v>0.33098856500000401</c:v>
                </c:pt>
                <c:pt idx="1447">
                  <c:v>0.32948687900000401</c:v>
                </c:pt>
                <c:pt idx="1448">
                  <c:v>0.33206099500000308</c:v>
                </c:pt>
                <c:pt idx="1449">
                  <c:v>0.81837830899999997</c:v>
                </c:pt>
                <c:pt idx="1450">
                  <c:v>1.0326692279999925</c:v>
                </c:pt>
                <c:pt idx="1451">
                  <c:v>1.4237635939999898</c:v>
                </c:pt>
                <c:pt idx="1452">
                  <c:v>1.5275037599999934</c:v>
                </c:pt>
                <c:pt idx="1453">
                  <c:v>1.6933700290000058</c:v>
                </c:pt>
                <c:pt idx="1454">
                  <c:v>2.7175201360000001</c:v>
                </c:pt>
                <c:pt idx="1455">
                  <c:v>2.8937032420000106</c:v>
                </c:pt>
                <c:pt idx="1456">
                  <c:v>3.2609175470000258</c:v>
                </c:pt>
                <c:pt idx="1457">
                  <c:v>2.4792236989999998</c:v>
                </c:pt>
                <c:pt idx="1458">
                  <c:v>2.2780251809999998</c:v>
                </c:pt>
                <c:pt idx="1459">
                  <c:v>2.090376783</c:v>
                </c:pt>
                <c:pt idx="1460">
                  <c:v>2.0259103470000106</c:v>
                </c:pt>
                <c:pt idx="1461">
                  <c:v>0.34849651400000031</c:v>
                </c:pt>
                <c:pt idx="1462">
                  <c:v>0.31248283500000307</c:v>
                </c:pt>
                <c:pt idx="1463">
                  <c:v>0.30049308600000002</c:v>
                </c:pt>
                <c:pt idx="1464">
                  <c:v>0.59649001599999996</c:v>
                </c:pt>
                <c:pt idx="1465">
                  <c:v>2.8797280049999987</c:v>
                </c:pt>
                <c:pt idx="1466">
                  <c:v>3.1413033010000002</c:v>
                </c:pt>
                <c:pt idx="1467">
                  <c:v>1.4422446519999932</c:v>
                </c:pt>
                <c:pt idx="1468">
                  <c:v>1.441230526</c:v>
                </c:pt>
                <c:pt idx="1469">
                  <c:v>0.37990815200000133</c:v>
                </c:pt>
                <c:pt idx="1470">
                  <c:v>0.30423988300000032</c:v>
                </c:pt>
                <c:pt idx="1471">
                  <c:v>0.29974372700000002</c:v>
                </c:pt>
                <c:pt idx="1472">
                  <c:v>0.30049308600000002</c:v>
                </c:pt>
                <c:pt idx="1473">
                  <c:v>0.49638621300000302</c:v>
                </c:pt>
                <c:pt idx="1474">
                  <c:v>0.37877577700000198</c:v>
                </c:pt>
                <c:pt idx="1475">
                  <c:v>1.5576157390000001</c:v>
                </c:pt>
                <c:pt idx="1476">
                  <c:v>1.8452926669999998</c:v>
                </c:pt>
                <c:pt idx="1477">
                  <c:v>1.7406322269999999</c:v>
                </c:pt>
                <c:pt idx="1478">
                  <c:v>0.5665937559999995</c:v>
                </c:pt>
                <c:pt idx="1479">
                  <c:v>0.38631215700000238</c:v>
                </c:pt>
                <c:pt idx="1480">
                  <c:v>0.29824500799999998</c:v>
                </c:pt>
                <c:pt idx="1481">
                  <c:v>0.78751664299999957</c:v>
                </c:pt>
                <c:pt idx="1482">
                  <c:v>2.7026149670000001</c:v>
                </c:pt>
                <c:pt idx="1483">
                  <c:v>0.76896808300000064</c:v>
                </c:pt>
                <c:pt idx="1484">
                  <c:v>0.79075465800000266</c:v>
                </c:pt>
                <c:pt idx="1485">
                  <c:v>0.68317629199999996</c:v>
                </c:pt>
                <c:pt idx="1486">
                  <c:v>6.9992357309999997</c:v>
                </c:pt>
                <c:pt idx="1487">
                  <c:v>3.5472701820000001</c:v>
                </c:pt>
                <c:pt idx="1488">
                  <c:v>3.3702352989999995</c:v>
                </c:pt>
                <c:pt idx="1489">
                  <c:v>0.79966679600000001</c:v>
                </c:pt>
                <c:pt idx="1490">
                  <c:v>0.46460277700000174</c:v>
                </c:pt>
                <c:pt idx="1491">
                  <c:v>0.34770272300000032</c:v>
                </c:pt>
                <c:pt idx="1492">
                  <c:v>0.29824500799999998</c:v>
                </c:pt>
                <c:pt idx="1493">
                  <c:v>0.30049308600000002</c:v>
                </c:pt>
                <c:pt idx="1494">
                  <c:v>0.29974372700000002</c:v>
                </c:pt>
                <c:pt idx="1495">
                  <c:v>0.29824500799999998</c:v>
                </c:pt>
                <c:pt idx="1496">
                  <c:v>0.29974372700000002</c:v>
                </c:pt>
                <c:pt idx="1497">
                  <c:v>0.29449821200000031</c:v>
                </c:pt>
                <c:pt idx="1498">
                  <c:v>0.45710918299999997</c:v>
                </c:pt>
                <c:pt idx="1499">
                  <c:v>0.63985849100000336</c:v>
                </c:pt>
                <c:pt idx="1500">
                  <c:v>1.342255984000009</c:v>
                </c:pt>
                <c:pt idx="1501">
                  <c:v>1.527583173</c:v>
                </c:pt>
                <c:pt idx="1502">
                  <c:v>0.79203299899999957</c:v>
                </c:pt>
                <c:pt idx="1503">
                  <c:v>0.65311159700000065</c:v>
                </c:pt>
                <c:pt idx="1504">
                  <c:v>1.605609965</c:v>
                </c:pt>
                <c:pt idx="1505">
                  <c:v>2.2831398340000106</c:v>
                </c:pt>
                <c:pt idx="1506">
                  <c:v>3.0165467139999977</c:v>
                </c:pt>
                <c:pt idx="1507">
                  <c:v>3.6734686609999998</c:v>
                </c:pt>
                <c:pt idx="1508">
                  <c:v>3.6360090389999993</c:v>
                </c:pt>
                <c:pt idx="1509">
                  <c:v>2.3671177020000207</c:v>
                </c:pt>
                <c:pt idx="1510">
                  <c:v>1.4472581769999999</c:v>
                </c:pt>
                <c:pt idx="1511">
                  <c:v>0.33987438800000308</c:v>
                </c:pt>
                <c:pt idx="1512">
                  <c:v>1.099376133</c:v>
                </c:pt>
                <c:pt idx="1513">
                  <c:v>1.012839534</c:v>
                </c:pt>
                <c:pt idx="1514">
                  <c:v>0.35992840000000215</c:v>
                </c:pt>
                <c:pt idx="1515">
                  <c:v>0.29449821200000031</c:v>
                </c:pt>
                <c:pt idx="1516">
                  <c:v>0.29674629000000002</c:v>
                </c:pt>
                <c:pt idx="1517">
                  <c:v>0.29674629000000002</c:v>
                </c:pt>
                <c:pt idx="1518">
                  <c:v>0.293748852</c:v>
                </c:pt>
                <c:pt idx="1519">
                  <c:v>0.29000205600000001</c:v>
                </c:pt>
                <c:pt idx="1520">
                  <c:v>0.29150077400000174</c:v>
                </c:pt>
                <c:pt idx="1521">
                  <c:v>0.31023475700000008</c:v>
                </c:pt>
                <c:pt idx="1522">
                  <c:v>0.30498924200000038</c:v>
                </c:pt>
                <c:pt idx="1523">
                  <c:v>0.30423988300000032</c:v>
                </c:pt>
                <c:pt idx="1524">
                  <c:v>0.38521277600000198</c:v>
                </c:pt>
                <c:pt idx="1525">
                  <c:v>0.38371912000000002</c:v>
                </c:pt>
                <c:pt idx="1526">
                  <c:v>0.38931335900000191</c:v>
                </c:pt>
                <c:pt idx="1527">
                  <c:v>0.39255928800000151</c:v>
                </c:pt>
                <c:pt idx="1528">
                  <c:v>0.39680436100000394</c:v>
                </c:pt>
                <c:pt idx="1529">
                  <c:v>0.39157790200000198</c:v>
                </c:pt>
                <c:pt idx="1530">
                  <c:v>0.39379989700000151</c:v>
                </c:pt>
                <c:pt idx="1531">
                  <c:v>0.37850266700000307</c:v>
                </c:pt>
                <c:pt idx="1532">
                  <c:v>0.35886277600000244</c:v>
                </c:pt>
                <c:pt idx="1533">
                  <c:v>0.37213265099999998</c:v>
                </c:pt>
                <c:pt idx="1534">
                  <c:v>0.34843143399999998</c:v>
                </c:pt>
                <c:pt idx="1535">
                  <c:v>0.34668148500000151</c:v>
                </c:pt>
                <c:pt idx="1536">
                  <c:v>0.40715170299999998</c:v>
                </c:pt>
                <c:pt idx="1537">
                  <c:v>0.33410969400000151</c:v>
                </c:pt>
                <c:pt idx="1538">
                  <c:v>0.82041645099999949</c:v>
                </c:pt>
                <c:pt idx="1539">
                  <c:v>0.76852507300000394</c:v>
                </c:pt>
                <c:pt idx="1540">
                  <c:v>0.77352681000000301</c:v>
                </c:pt>
                <c:pt idx="1541">
                  <c:v>0.80309970300000266</c:v>
                </c:pt>
                <c:pt idx="1542">
                  <c:v>1.5383598340000058</c:v>
                </c:pt>
                <c:pt idx="1543">
                  <c:v>1.4816838369999998</c:v>
                </c:pt>
                <c:pt idx="1544">
                  <c:v>1.5103483919999998</c:v>
                </c:pt>
                <c:pt idx="1545">
                  <c:v>1.47613785</c:v>
                </c:pt>
                <c:pt idx="1546">
                  <c:v>1.4016388769999939</c:v>
                </c:pt>
                <c:pt idx="1547">
                  <c:v>1.018062233</c:v>
                </c:pt>
                <c:pt idx="1548">
                  <c:v>1.7296173889999946</c:v>
                </c:pt>
                <c:pt idx="1549">
                  <c:v>2.2181300150000012</c:v>
                </c:pt>
                <c:pt idx="1550">
                  <c:v>2.0543167160000002</c:v>
                </c:pt>
                <c:pt idx="1551">
                  <c:v>1.6852722309999999</c:v>
                </c:pt>
                <c:pt idx="1552">
                  <c:v>1.3516622409999934</c:v>
                </c:pt>
                <c:pt idx="1553">
                  <c:v>1.023933129</c:v>
                </c:pt>
                <c:pt idx="1554">
                  <c:v>0.935098855000003</c:v>
                </c:pt>
                <c:pt idx="1555">
                  <c:v>0.98297291200000003</c:v>
                </c:pt>
                <c:pt idx="1556">
                  <c:v>1.858031451</c:v>
                </c:pt>
                <c:pt idx="1557">
                  <c:v>2.3840347420000207</c:v>
                </c:pt>
                <c:pt idx="1558">
                  <c:v>2.3711194149999977</c:v>
                </c:pt>
                <c:pt idx="1559">
                  <c:v>0.94374315099999995</c:v>
                </c:pt>
                <c:pt idx="1560">
                  <c:v>0.34787377100000266</c:v>
                </c:pt>
                <c:pt idx="1561">
                  <c:v>0.30049308600000002</c:v>
                </c:pt>
                <c:pt idx="1562">
                  <c:v>0.76509586300000476</c:v>
                </c:pt>
                <c:pt idx="1563">
                  <c:v>3.024373636</c:v>
                </c:pt>
                <c:pt idx="1564">
                  <c:v>0.81296043799999995</c:v>
                </c:pt>
                <c:pt idx="1565">
                  <c:v>1.3469724750000001</c:v>
                </c:pt>
                <c:pt idx="1566">
                  <c:v>3.03571108</c:v>
                </c:pt>
                <c:pt idx="1567">
                  <c:v>4.0723104120000002</c:v>
                </c:pt>
                <c:pt idx="1568">
                  <c:v>0.52363312499999959</c:v>
                </c:pt>
                <c:pt idx="1569">
                  <c:v>0.39649905800000002</c:v>
                </c:pt>
                <c:pt idx="1570">
                  <c:v>0.29974372700000002</c:v>
                </c:pt>
                <c:pt idx="1571">
                  <c:v>3.286521896000012</c:v>
                </c:pt>
                <c:pt idx="1572">
                  <c:v>0.73051615099999956</c:v>
                </c:pt>
                <c:pt idx="1573">
                  <c:v>1.1894971729999999</c:v>
                </c:pt>
                <c:pt idx="1574">
                  <c:v>1.1752199620000001</c:v>
                </c:pt>
                <c:pt idx="1575">
                  <c:v>1.3454205619999999</c:v>
                </c:pt>
                <c:pt idx="1576">
                  <c:v>2.7952524859999968</c:v>
                </c:pt>
                <c:pt idx="1577">
                  <c:v>3.124563824</c:v>
                </c:pt>
                <c:pt idx="1578">
                  <c:v>3.9999683439999987</c:v>
                </c:pt>
                <c:pt idx="1579">
                  <c:v>0.4514210730000015</c:v>
                </c:pt>
                <c:pt idx="1580">
                  <c:v>0.32597130300000238</c:v>
                </c:pt>
                <c:pt idx="1581">
                  <c:v>0.31248283500000307</c:v>
                </c:pt>
                <c:pt idx="1582">
                  <c:v>0.30199180500000133</c:v>
                </c:pt>
                <c:pt idx="1583">
                  <c:v>0.30423988300000032</c:v>
                </c:pt>
                <c:pt idx="1584">
                  <c:v>0.30049308600000002</c:v>
                </c:pt>
                <c:pt idx="1585">
                  <c:v>0.29599693000000032</c:v>
                </c:pt>
                <c:pt idx="1586">
                  <c:v>0.32147514700000174</c:v>
                </c:pt>
                <c:pt idx="1587">
                  <c:v>0.30049308600000002</c:v>
                </c:pt>
                <c:pt idx="1588">
                  <c:v>0.29824500799999998</c:v>
                </c:pt>
                <c:pt idx="1589">
                  <c:v>0.29674629000000002</c:v>
                </c:pt>
                <c:pt idx="1590">
                  <c:v>0.29974372700000002</c:v>
                </c:pt>
                <c:pt idx="1591">
                  <c:v>3.4917564539999977</c:v>
                </c:pt>
                <c:pt idx="1592">
                  <c:v>0.89234418299999996</c:v>
                </c:pt>
                <c:pt idx="1593">
                  <c:v>0.45650005700000001</c:v>
                </c:pt>
                <c:pt idx="1594">
                  <c:v>0.29225013400000005</c:v>
                </c:pt>
                <c:pt idx="1595">
                  <c:v>0.41664378000000002</c:v>
                </c:pt>
                <c:pt idx="1596">
                  <c:v>0.78494078</c:v>
                </c:pt>
                <c:pt idx="1597">
                  <c:v>0.42900378400000133</c:v>
                </c:pt>
                <c:pt idx="1598">
                  <c:v>0.29150077400000174</c:v>
                </c:pt>
                <c:pt idx="1599">
                  <c:v>1.4242360459999934</c:v>
                </c:pt>
                <c:pt idx="1600">
                  <c:v>0.437380773000004</c:v>
                </c:pt>
                <c:pt idx="1601">
                  <c:v>0.293748852</c:v>
                </c:pt>
                <c:pt idx="1602">
                  <c:v>0.43088160700000266</c:v>
                </c:pt>
                <c:pt idx="1603">
                  <c:v>0.40291295300000174</c:v>
                </c:pt>
                <c:pt idx="1604">
                  <c:v>0.39205091000000197</c:v>
                </c:pt>
                <c:pt idx="1605">
                  <c:v>0.38608937700000301</c:v>
                </c:pt>
                <c:pt idx="1606">
                  <c:v>0.38562904500000145</c:v>
                </c:pt>
                <c:pt idx="1607">
                  <c:v>0.38971330600000031</c:v>
                </c:pt>
                <c:pt idx="1608">
                  <c:v>0.39160769100000198</c:v>
                </c:pt>
                <c:pt idx="1609">
                  <c:v>0.37322034900000151</c:v>
                </c:pt>
                <c:pt idx="1610">
                  <c:v>0.36235500600000031</c:v>
                </c:pt>
                <c:pt idx="1611">
                  <c:v>0.36334748400000133</c:v>
                </c:pt>
                <c:pt idx="1612">
                  <c:v>0.36684728900000174</c:v>
                </c:pt>
                <c:pt idx="1613">
                  <c:v>0.36764691900000174</c:v>
                </c:pt>
                <c:pt idx="1614">
                  <c:v>0.36436694900000244</c:v>
                </c:pt>
                <c:pt idx="1615">
                  <c:v>0.36696130900000151</c:v>
                </c:pt>
                <c:pt idx="1616">
                  <c:v>0.36708681200000237</c:v>
                </c:pt>
                <c:pt idx="1617">
                  <c:v>0.36475063000000002</c:v>
                </c:pt>
                <c:pt idx="1618">
                  <c:v>0.36595213700000151</c:v>
                </c:pt>
                <c:pt idx="1619">
                  <c:v>0.36301025700000134</c:v>
                </c:pt>
                <c:pt idx="1620">
                  <c:v>0.356695543</c:v>
                </c:pt>
                <c:pt idx="1621">
                  <c:v>0.36258349100000198</c:v>
                </c:pt>
                <c:pt idx="1622">
                  <c:v>0.36359608500000151</c:v>
                </c:pt>
                <c:pt idx="1623">
                  <c:v>0.36384450500000237</c:v>
                </c:pt>
                <c:pt idx="1624">
                  <c:v>0.36120138600000001</c:v>
                </c:pt>
                <c:pt idx="1625">
                  <c:v>0.3629631620000015</c:v>
                </c:pt>
                <c:pt idx="1626">
                  <c:v>0.36229045799999998</c:v>
                </c:pt>
                <c:pt idx="1627">
                  <c:v>0.36785434500000203</c:v>
                </c:pt>
                <c:pt idx="1628">
                  <c:v>0.85262684900000063</c:v>
                </c:pt>
                <c:pt idx="1629">
                  <c:v>0.90987049900000005</c:v>
                </c:pt>
                <c:pt idx="1630">
                  <c:v>1.0925440230000001</c:v>
                </c:pt>
                <c:pt idx="1631">
                  <c:v>0.32954632400000133</c:v>
                </c:pt>
                <c:pt idx="1632">
                  <c:v>2.6296841410000011</c:v>
                </c:pt>
                <c:pt idx="1633">
                  <c:v>2.0930811930000002</c:v>
                </c:pt>
                <c:pt idx="1634">
                  <c:v>1.0662087519999999</c:v>
                </c:pt>
                <c:pt idx="1635">
                  <c:v>1.0152737699999999</c:v>
                </c:pt>
                <c:pt idx="1636">
                  <c:v>1.000115509000006</c:v>
                </c:pt>
                <c:pt idx="1637">
                  <c:v>0.99621711699999949</c:v>
                </c:pt>
                <c:pt idx="1638">
                  <c:v>1.0056434399999998</c:v>
                </c:pt>
                <c:pt idx="1639">
                  <c:v>1.0084023099999999</c:v>
                </c:pt>
                <c:pt idx="1640">
                  <c:v>1.0138212409999867</c:v>
                </c:pt>
                <c:pt idx="1641">
                  <c:v>0.99113791999999956</c:v>
                </c:pt>
                <c:pt idx="1642">
                  <c:v>0.96571317099999998</c:v>
                </c:pt>
                <c:pt idx="1643">
                  <c:v>3.8155866399999967</c:v>
                </c:pt>
                <c:pt idx="1644">
                  <c:v>2.1398162349999987</c:v>
                </c:pt>
                <c:pt idx="1645">
                  <c:v>1.8256045599999946</c:v>
                </c:pt>
                <c:pt idx="1646">
                  <c:v>1.5931895309999999</c:v>
                </c:pt>
                <c:pt idx="1647">
                  <c:v>1.5134832169999937</c:v>
                </c:pt>
                <c:pt idx="1648">
                  <c:v>1.4900687369999999</c:v>
                </c:pt>
                <c:pt idx="1649">
                  <c:v>4.2912486160000034</c:v>
                </c:pt>
                <c:pt idx="1650">
                  <c:v>5.8152385979999845</c:v>
                </c:pt>
                <c:pt idx="1651">
                  <c:v>5.854956505999966</c:v>
                </c:pt>
                <c:pt idx="1652">
                  <c:v>0.83894796599999999</c:v>
                </c:pt>
                <c:pt idx="1653">
                  <c:v>0.47584316600000032</c:v>
                </c:pt>
                <c:pt idx="1654">
                  <c:v>0.4361271230000015</c:v>
                </c:pt>
                <c:pt idx="1655">
                  <c:v>0.39416300100000151</c:v>
                </c:pt>
                <c:pt idx="1656">
                  <c:v>0.36044183200000002</c:v>
                </c:pt>
                <c:pt idx="1657">
                  <c:v>0.33945977100000302</c:v>
                </c:pt>
                <c:pt idx="1658">
                  <c:v>0.32147514700000174</c:v>
                </c:pt>
                <c:pt idx="1659">
                  <c:v>1.5853042899999932</c:v>
                </c:pt>
                <c:pt idx="1660">
                  <c:v>0.45075322699999976</c:v>
                </c:pt>
                <c:pt idx="1661">
                  <c:v>0.30274116400000001</c:v>
                </c:pt>
                <c:pt idx="1662">
                  <c:v>0.29674629000000002</c:v>
                </c:pt>
                <c:pt idx="1663">
                  <c:v>0.29449821200000031</c:v>
                </c:pt>
                <c:pt idx="1664">
                  <c:v>0.29824500799999998</c:v>
                </c:pt>
                <c:pt idx="1665">
                  <c:v>3.8864244839999977</c:v>
                </c:pt>
                <c:pt idx="1666">
                  <c:v>4.1209575559999641</c:v>
                </c:pt>
                <c:pt idx="1667">
                  <c:v>2.629801928</c:v>
                </c:pt>
                <c:pt idx="1668">
                  <c:v>0.4543738840000015</c:v>
                </c:pt>
                <c:pt idx="1669">
                  <c:v>0.3064879610000032</c:v>
                </c:pt>
                <c:pt idx="1670">
                  <c:v>0.29974372700000002</c:v>
                </c:pt>
                <c:pt idx="1671">
                  <c:v>3.4452706449999999</c:v>
                </c:pt>
                <c:pt idx="1672">
                  <c:v>0.71372129900000336</c:v>
                </c:pt>
                <c:pt idx="1673">
                  <c:v>0.38916523000000008</c:v>
                </c:pt>
                <c:pt idx="1674">
                  <c:v>0.30199180500000133</c:v>
                </c:pt>
                <c:pt idx="1675">
                  <c:v>0.30199180500000133</c:v>
                </c:pt>
                <c:pt idx="1676">
                  <c:v>0.29974372700000002</c:v>
                </c:pt>
                <c:pt idx="1677">
                  <c:v>0.29974372700000002</c:v>
                </c:pt>
                <c:pt idx="1678">
                  <c:v>0.29974372700000002</c:v>
                </c:pt>
                <c:pt idx="1679">
                  <c:v>0.29449821200000031</c:v>
                </c:pt>
                <c:pt idx="1680">
                  <c:v>0.29599693000000032</c:v>
                </c:pt>
                <c:pt idx="1681">
                  <c:v>0.29824500799999998</c:v>
                </c:pt>
                <c:pt idx="1682">
                  <c:v>1.0599859869999999</c:v>
                </c:pt>
                <c:pt idx="1683">
                  <c:v>1.0101801490000053</c:v>
                </c:pt>
                <c:pt idx="1684">
                  <c:v>1.0166915119999946</c:v>
                </c:pt>
                <c:pt idx="1685">
                  <c:v>0.39602456100000399</c:v>
                </c:pt>
                <c:pt idx="1686">
                  <c:v>0.30423988300000032</c:v>
                </c:pt>
                <c:pt idx="1687">
                  <c:v>0.30199180500000133</c:v>
                </c:pt>
                <c:pt idx="1688">
                  <c:v>0.29824500799999998</c:v>
                </c:pt>
                <c:pt idx="1689">
                  <c:v>0.29674629000000002</c:v>
                </c:pt>
                <c:pt idx="1690">
                  <c:v>0.30274116400000001</c:v>
                </c:pt>
                <c:pt idx="1691">
                  <c:v>0.29449821200000031</c:v>
                </c:pt>
                <c:pt idx="1692">
                  <c:v>2.2594353849999997</c:v>
                </c:pt>
                <c:pt idx="1693">
                  <c:v>0.40838880400000244</c:v>
                </c:pt>
                <c:pt idx="1694">
                  <c:v>0.39516304500000032</c:v>
                </c:pt>
                <c:pt idx="1695">
                  <c:v>0.36945909700000157</c:v>
                </c:pt>
                <c:pt idx="1696">
                  <c:v>0.36883705500000002</c:v>
                </c:pt>
                <c:pt idx="1697">
                  <c:v>0.36958375800000032</c:v>
                </c:pt>
                <c:pt idx="1698">
                  <c:v>0.36386704700000133</c:v>
                </c:pt>
                <c:pt idx="1699">
                  <c:v>0.56558468099999959</c:v>
                </c:pt>
                <c:pt idx="1700">
                  <c:v>0.36113423500000008</c:v>
                </c:pt>
                <c:pt idx="1701">
                  <c:v>0.35800200000000032</c:v>
                </c:pt>
                <c:pt idx="1702">
                  <c:v>1.0441015690000053</c:v>
                </c:pt>
                <c:pt idx="1703">
                  <c:v>2.7013477090000002</c:v>
                </c:pt>
                <c:pt idx="1704">
                  <c:v>4.2134685659999995</c:v>
                </c:pt>
                <c:pt idx="1705">
                  <c:v>10.53693782</c:v>
                </c:pt>
                <c:pt idx="1706">
                  <c:v>4.481119852</c:v>
                </c:pt>
                <c:pt idx="1707">
                  <c:v>2.9401099660000001</c:v>
                </c:pt>
                <c:pt idx="1708">
                  <c:v>1.681905636</c:v>
                </c:pt>
                <c:pt idx="1709">
                  <c:v>2.3879802300000001</c:v>
                </c:pt>
                <c:pt idx="1710">
                  <c:v>1.970379031000006</c:v>
                </c:pt>
                <c:pt idx="1711">
                  <c:v>0.5326230360000036</c:v>
                </c:pt>
                <c:pt idx="1712">
                  <c:v>0.29974372700000002</c:v>
                </c:pt>
                <c:pt idx="1713">
                  <c:v>0.30049308600000002</c:v>
                </c:pt>
                <c:pt idx="1714">
                  <c:v>0.30423988300000032</c:v>
                </c:pt>
                <c:pt idx="1715">
                  <c:v>0.30274116400000001</c:v>
                </c:pt>
                <c:pt idx="1716">
                  <c:v>0.30049308600000002</c:v>
                </c:pt>
                <c:pt idx="1717">
                  <c:v>0.30498924200000038</c:v>
                </c:pt>
                <c:pt idx="1718">
                  <c:v>0.29974372700000002</c:v>
                </c:pt>
                <c:pt idx="1719">
                  <c:v>0.30199180500000133</c:v>
                </c:pt>
                <c:pt idx="1720">
                  <c:v>0.30498924200000038</c:v>
                </c:pt>
                <c:pt idx="1721">
                  <c:v>0.30498924200000038</c:v>
                </c:pt>
                <c:pt idx="1722">
                  <c:v>0.30423988300000032</c:v>
                </c:pt>
                <c:pt idx="1723">
                  <c:v>0.38485564500000174</c:v>
                </c:pt>
                <c:pt idx="1724">
                  <c:v>0.38668042900000243</c:v>
                </c:pt>
                <c:pt idx="1725">
                  <c:v>0.39493956000000174</c:v>
                </c:pt>
                <c:pt idx="1726">
                  <c:v>0.39652419000000266</c:v>
                </c:pt>
                <c:pt idx="1727">
                  <c:v>0.39889044200000151</c:v>
                </c:pt>
                <c:pt idx="1728">
                  <c:v>0.39531819200000301</c:v>
                </c:pt>
                <c:pt idx="1729">
                  <c:v>0.39889044200000151</c:v>
                </c:pt>
                <c:pt idx="1730">
                  <c:v>0.38510290200000175</c:v>
                </c:pt>
                <c:pt idx="1731">
                  <c:v>0.36795228400000174</c:v>
                </c:pt>
                <c:pt idx="1732">
                  <c:v>0.37200124400000001</c:v>
                </c:pt>
                <c:pt idx="1733">
                  <c:v>0.37039650700000237</c:v>
                </c:pt>
                <c:pt idx="1734">
                  <c:v>0.38173499400000038</c:v>
                </c:pt>
                <c:pt idx="1735">
                  <c:v>0.38493112500000032</c:v>
                </c:pt>
                <c:pt idx="1736">
                  <c:v>0.38304039500000198</c:v>
                </c:pt>
                <c:pt idx="1737">
                  <c:v>0.37317376100000244</c:v>
                </c:pt>
                <c:pt idx="1738">
                  <c:v>0.37083607200000174</c:v>
                </c:pt>
                <c:pt idx="1739">
                  <c:v>0.36798313600000032</c:v>
                </c:pt>
                <c:pt idx="1740">
                  <c:v>0.37654853700000174</c:v>
                </c:pt>
                <c:pt idx="1741">
                  <c:v>0.37268795200000032</c:v>
                </c:pt>
                <c:pt idx="1742">
                  <c:v>0.36456911400000008</c:v>
                </c:pt>
                <c:pt idx="1743">
                  <c:v>0.3665517600000015</c:v>
                </c:pt>
                <c:pt idx="1744">
                  <c:v>0.36186302900000133</c:v>
                </c:pt>
                <c:pt idx="1745">
                  <c:v>0.36206789800000133</c:v>
                </c:pt>
                <c:pt idx="1746">
                  <c:v>0.35367609200000133</c:v>
                </c:pt>
                <c:pt idx="1747">
                  <c:v>0.35019646800000032</c:v>
                </c:pt>
                <c:pt idx="1748">
                  <c:v>0.35197235700000151</c:v>
                </c:pt>
                <c:pt idx="1749">
                  <c:v>0.35115798300000151</c:v>
                </c:pt>
                <c:pt idx="1750">
                  <c:v>0.35081930300000203</c:v>
                </c:pt>
                <c:pt idx="1751">
                  <c:v>0.497864888000003</c:v>
                </c:pt>
                <c:pt idx="1752">
                  <c:v>0.33843898300000308</c:v>
                </c:pt>
                <c:pt idx="1753">
                  <c:v>0.35816758600000032</c:v>
                </c:pt>
                <c:pt idx="1754">
                  <c:v>0.34684143000000001</c:v>
                </c:pt>
                <c:pt idx="1755">
                  <c:v>0.34319950300000002</c:v>
                </c:pt>
                <c:pt idx="1756">
                  <c:v>0.34286895800000133</c:v>
                </c:pt>
                <c:pt idx="1757">
                  <c:v>0.34468791900000151</c:v>
                </c:pt>
                <c:pt idx="1758">
                  <c:v>0.34251198000000038</c:v>
                </c:pt>
                <c:pt idx="1759">
                  <c:v>0.33856428900000307</c:v>
                </c:pt>
                <c:pt idx="1760">
                  <c:v>0.39411064700000198</c:v>
                </c:pt>
                <c:pt idx="1761">
                  <c:v>0.54584434299999995</c:v>
                </c:pt>
                <c:pt idx="1762">
                  <c:v>1.7813961739999946</c:v>
                </c:pt>
                <c:pt idx="1763">
                  <c:v>1.6289523220000053</c:v>
                </c:pt>
                <c:pt idx="1764">
                  <c:v>0.34749850600000032</c:v>
                </c:pt>
                <c:pt idx="1765">
                  <c:v>0.33123831600000031</c:v>
                </c:pt>
                <c:pt idx="1766">
                  <c:v>0.32446372700000198</c:v>
                </c:pt>
                <c:pt idx="1767">
                  <c:v>0.32413178600000031</c:v>
                </c:pt>
                <c:pt idx="1768">
                  <c:v>0.32680234500000244</c:v>
                </c:pt>
                <c:pt idx="1769">
                  <c:v>0.33781126100000297</c:v>
                </c:pt>
                <c:pt idx="1770">
                  <c:v>0.33719093900000174</c:v>
                </c:pt>
                <c:pt idx="1771">
                  <c:v>0.33819884700000175</c:v>
                </c:pt>
                <c:pt idx="1772">
                  <c:v>0.33355326500000237</c:v>
                </c:pt>
                <c:pt idx="1773">
                  <c:v>0.501187677</c:v>
                </c:pt>
                <c:pt idx="1774">
                  <c:v>0.48941612300000198</c:v>
                </c:pt>
                <c:pt idx="1775">
                  <c:v>1.4841885300000053</c:v>
                </c:pt>
                <c:pt idx="1776">
                  <c:v>1.4681110319999999</c:v>
                </c:pt>
                <c:pt idx="1777">
                  <c:v>3.7877085920000106</c:v>
                </c:pt>
                <c:pt idx="1778">
                  <c:v>3.5767469979999977</c:v>
                </c:pt>
                <c:pt idx="1779">
                  <c:v>3.799076527</c:v>
                </c:pt>
                <c:pt idx="1780">
                  <c:v>2.7765158309999998</c:v>
                </c:pt>
                <c:pt idx="1781">
                  <c:v>6.3029190709999678</c:v>
                </c:pt>
                <c:pt idx="1782">
                  <c:v>0.65125713900000004</c:v>
                </c:pt>
                <c:pt idx="1783">
                  <c:v>0.99945657599999616</c:v>
                </c:pt>
                <c:pt idx="1784">
                  <c:v>0.43400345099999998</c:v>
                </c:pt>
                <c:pt idx="1785">
                  <c:v>0.45116098300000174</c:v>
                </c:pt>
                <c:pt idx="1786">
                  <c:v>0.29599693000000032</c:v>
                </c:pt>
                <c:pt idx="1787">
                  <c:v>0.29599693000000032</c:v>
                </c:pt>
                <c:pt idx="1788">
                  <c:v>0.30423988300000032</c:v>
                </c:pt>
                <c:pt idx="1789">
                  <c:v>0.30274116400000001</c:v>
                </c:pt>
                <c:pt idx="1790">
                  <c:v>0.40054651900000032</c:v>
                </c:pt>
                <c:pt idx="1791">
                  <c:v>0.72138836499999959</c:v>
                </c:pt>
                <c:pt idx="1792">
                  <c:v>0.76833424400000061</c:v>
                </c:pt>
                <c:pt idx="1793">
                  <c:v>0.40784183000000002</c:v>
                </c:pt>
                <c:pt idx="1794">
                  <c:v>1.4726992709999907</c:v>
                </c:pt>
                <c:pt idx="1795">
                  <c:v>1.442519565</c:v>
                </c:pt>
                <c:pt idx="1796">
                  <c:v>1.1282693989999939</c:v>
                </c:pt>
                <c:pt idx="1797">
                  <c:v>0.33243430100000237</c:v>
                </c:pt>
                <c:pt idx="1798">
                  <c:v>0.29974372700000002</c:v>
                </c:pt>
                <c:pt idx="1799">
                  <c:v>0.30049308600000002</c:v>
                </c:pt>
                <c:pt idx="1800">
                  <c:v>0.56115392200000003</c:v>
                </c:pt>
                <c:pt idx="1801">
                  <c:v>0.40180996200000174</c:v>
                </c:pt>
                <c:pt idx="1802">
                  <c:v>0.40453935299999999</c:v>
                </c:pt>
                <c:pt idx="1803">
                  <c:v>0.39347030800000243</c:v>
                </c:pt>
                <c:pt idx="1804">
                  <c:v>0.3907716370000015</c:v>
                </c:pt>
                <c:pt idx="1805">
                  <c:v>0.39200357600000174</c:v>
                </c:pt>
                <c:pt idx="1806">
                  <c:v>0.38910267300000301</c:v>
                </c:pt>
                <c:pt idx="1807">
                  <c:v>0.3697538850000015</c:v>
                </c:pt>
                <c:pt idx="1808">
                  <c:v>0.36630028500000272</c:v>
                </c:pt>
                <c:pt idx="1809">
                  <c:v>0.85647021100000065</c:v>
                </c:pt>
                <c:pt idx="1810">
                  <c:v>0.36345282400000151</c:v>
                </c:pt>
                <c:pt idx="1811">
                  <c:v>0.34234524800000005</c:v>
                </c:pt>
                <c:pt idx="1812">
                  <c:v>0.33596165900000174</c:v>
                </c:pt>
                <c:pt idx="1813">
                  <c:v>0.3444598620000015</c:v>
                </c:pt>
                <c:pt idx="1814">
                  <c:v>0.34718240100000197</c:v>
                </c:pt>
                <c:pt idx="1815">
                  <c:v>0.35066039100000174</c:v>
                </c:pt>
                <c:pt idx="1816">
                  <c:v>0.34153800200000001</c:v>
                </c:pt>
                <c:pt idx="1817">
                  <c:v>0.96649134599999997</c:v>
                </c:pt>
                <c:pt idx="1818">
                  <c:v>1.0535245939999907</c:v>
                </c:pt>
                <c:pt idx="1819">
                  <c:v>1.0526687889999946</c:v>
                </c:pt>
                <c:pt idx="1820">
                  <c:v>0.47436899900000301</c:v>
                </c:pt>
                <c:pt idx="1821">
                  <c:v>1.0004348329999941</c:v>
                </c:pt>
                <c:pt idx="1822">
                  <c:v>4.2327614990000306</c:v>
                </c:pt>
                <c:pt idx="1823">
                  <c:v>1.699592065</c:v>
                </c:pt>
                <c:pt idx="1824">
                  <c:v>0.51257671299999996</c:v>
                </c:pt>
                <c:pt idx="1825">
                  <c:v>2.7457088720000002</c:v>
                </c:pt>
                <c:pt idx="1826">
                  <c:v>0.45458589500000174</c:v>
                </c:pt>
                <c:pt idx="1827">
                  <c:v>0.35936913100000151</c:v>
                </c:pt>
                <c:pt idx="1828">
                  <c:v>0.29449821200000031</c:v>
                </c:pt>
                <c:pt idx="1829">
                  <c:v>0.293748852</c:v>
                </c:pt>
                <c:pt idx="1830">
                  <c:v>0.29449821200000031</c:v>
                </c:pt>
                <c:pt idx="1831">
                  <c:v>0.29674629000000002</c:v>
                </c:pt>
                <c:pt idx="1832">
                  <c:v>0.29674629000000002</c:v>
                </c:pt>
                <c:pt idx="1833">
                  <c:v>0.63664227600000589</c:v>
                </c:pt>
                <c:pt idx="1834">
                  <c:v>0.71604551100000324</c:v>
                </c:pt>
                <c:pt idx="1835">
                  <c:v>0.69633795899999951</c:v>
                </c:pt>
                <c:pt idx="1836">
                  <c:v>0.41863684499999998</c:v>
                </c:pt>
                <c:pt idx="1837">
                  <c:v>2.6054275220000012</c:v>
                </c:pt>
                <c:pt idx="1838">
                  <c:v>1.6472218839999941</c:v>
                </c:pt>
                <c:pt idx="1839">
                  <c:v>1.5546009110000001</c:v>
                </c:pt>
                <c:pt idx="1840">
                  <c:v>1.4009045359999934</c:v>
                </c:pt>
                <c:pt idx="1841">
                  <c:v>0.35633340000000002</c:v>
                </c:pt>
                <c:pt idx="1842">
                  <c:v>0.30049308600000002</c:v>
                </c:pt>
                <c:pt idx="1843">
                  <c:v>0.30274116400000001</c:v>
                </c:pt>
                <c:pt idx="1844">
                  <c:v>0.29974372700000002</c:v>
                </c:pt>
                <c:pt idx="1845">
                  <c:v>0.40307774900000032</c:v>
                </c:pt>
                <c:pt idx="1846">
                  <c:v>0.39605548900000237</c:v>
                </c:pt>
                <c:pt idx="1847">
                  <c:v>0.39022590100000237</c:v>
                </c:pt>
                <c:pt idx="1848">
                  <c:v>0.37382051800000243</c:v>
                </c:pt>
                <c:pt idx="1849">
                  <c:v>0.36750217300000237</c:v>
                </c:pt>
                <c:pt idx="1850">
                  <c:v>0.36478726400000133</c:v>
                </c:pt>
                <c:pt idx="1851">
                  <c:v>0.36867426900000266</c:v>
                </c:pt>
                <c:pt idx="1852">
                  <c:v>0.36873405199999998</c:v>
                </c:pt>
                <c:pt idx="1853">
                  <c:v>0.33842084400000266</c:v>
                </c:pt>
                <c:pt idx="1854">
                  <c:v>0.71417064900000005</c:v>
                </c:pt>
                <c:pt idx="1855">
                  <c:v>1.412497839</c:v>
                </c:pt>
                <c:pt idx="1856">
                  <c:v>2.7227833760000002</c:v>
                </c:pt>
                <c:pt idx="1857">
                  <c:v>2.2783965580000207</c:v>
                </c:pt>
                <c:pt idx="1858">
                  <c:v>1.1986989240000088</c:v>
                </c:pt>
                <c:pt idx="1859">
                  <c:v>1.2202262259999934</c:v>
                </c:pt>
                <c:pt idx="1860">
                  <c:v>2.0816492349999987</c:v>
                </c:pt>
                <c:pt idx="1861">
                  <c:v>0.32373929800000001</c:v>
                </c:pt>
                <c:pt idx="1862">
                  <c:v>0.38119463700000134</c:v>
                </c:pt>
                <c:pt idx="1863">
                  <c:v>0.37249525</c:v>
                </c:pt>
                <c:pt idx="1864">
                  <c:v>0.36473936200000001</c:v>
                </c:pt>
                <c:pt idx="1865">
                  <c:v>0.36286884700000244</c:v>
                </c:pt>
                <c:pt idx="1866">
                  <c:v>0.36160387800000032</c:v>
                </c:pt>
                <c:pt idx="1867">
                  <c:v>0.36860880900000226</c:v>
                </c:pt>
                <c:pt idx="1868">
                  <c:v>0.36166291700000197</c:v>
                </c:pt>
                <c:pt idx="1869">
                  <c:v>0.36136408000000197</c:v>
                </c:pt>
                <c:pt idx="1870">
                  <c:v>0.35346279500000244</c:v>
                </c:pt>
                <c:pt idx="1871">
                  <c:v>0.34894592700000032</c:v>
                </c:pt>
                <c:pt idx="1872">
                  <c:v>0.34587620800000174</c:v>
                </c:pt>
                <c:pt idx="1873">
                  <c:v>0.34181960300000203</c:v>
                </c:pt>
                <c:pt idx="1874">
                  <c:v>0.33572550700000198</c:v>
                </c:pt>
                <c:pt idx="1875">
                  <c:v>0.3434902890000015</c:v>
                </c:pt>
                <c:pt idx="1876">
                  <c:v>0.34317543499999997</c:v>
                </c:pt>
                <c:pt idx="1877">
                  <c:v>0.33734326600000197</c:v>
                </c:pt>
                <c:pt idx="1878">
                  <c:v>0.34198341100000168</c:v>
                </c:pt>
                <c:pt idx="1879">
                  <c:v>0.33904124100000038</c:v>
                </c:pt>
                <c:pt idx="1880">
                  <c:v>0.33107952000000174</c:v>
                </c:pt>
                <c:pt idx="1881">
                  <c:v>0.32727964400000031</c:v>
                </c:pt>
                <c:pt idx="1882">
                  <c:v>0.32796906800000197</c:v>
                </c:pt>
                <c:pt idx="1883">
                  <c:v>0.32214422500000151</c:v>
                </c:pt>
                <c:pt idx="1884">
                  <c:v>0.31531909400000174</c:v>
                </c:pt>
                <c:pt idx="1885">
                  <c:v>0.31283211100000174</c:v>
                </c:pt>
                <c:pt idx="1886">
                  <c:v>0.31575752400000001</c:v>
                </c:pt>
                <c:pt idx="1887">
                  <c:v>0.31191792000000168</c:v>
                </c:pt>
                <c:pt idx="1888">
                  <c:v>0.33423560400000002</c:v>
                </c:pt>
                <c:pt idx="1889">
                  <c:v>0.94524514100000001</c:v>
                </c:pt>
                <c:pt idx="1890">
                  <c:v>1.3064164410000001</c:v>
                </c:pt>
                <c:pt idx="1891">
                  <c:v>0.985917826</c:v>
                </c:pt>
                <c:pt idx="1892">
                  <c:v>1.2791694189999923</c:v>
                </c:pt>
                <c:pt idx="1893">
                  <c:v>1.6446772919999999</c:v>
                </c:pt>
                <c:pt idx="1894">
                  <c:v>1.841160224</c:v>
                </c:pt>
                <c:pt idx="1895">
                  <c:v>3.6246374540000001</c:v>
                </c:pt>
                <c:pt idx="1896">
                  <c:v>3.5012765530000003</c:v>
                </c:pt>
                <c:pt idx="1897">
                  <c:v>3.8343551429999998</c:v>
                </c:pt>
                <c:pt idx="1898">
                  <c:v>2.6186587859999997</c:v>
                </c:pt>
                <c:pt idx="1899">
                  <c:v>2.3490571219999987</c:v>
                </c:pt>
                <c:pt idx="1900">
                  <c:v>2.3099671929999999</c:v>
                </c:pt>
                <c:pt idx="1901">
                  <c:v>2.3294347200000001</c:v>
                </c:pt>
                <c:pt idx="1902">
                  <c:v>2.159932355</c:v>
                </c:pt>
                <c:pt idx="1903">
                  <c:v>0.39556223900000237</c:v>
                </c:pt>
                <c:pt idx="1904">
                  <c:v>0.41934903600000001</c:v>
                </c:pt>
                <c:pt idx="1905">
                  <c:v>0.47835558700000202</c:v>
                </c:pt>
                <c:pt idx="1906">
                  <c:v>0.32101113700000133</c:v>
                </c:pt>
                <c:pt idx="1907">
                  <c:v>0.28625525899999993</c:v>
                </c:pt>
                <c:pt idx="1908">
                  <c:v>0.28325782200000005</c:v>
                </c:pt>
                <c:pt idx="1909">
                  <c:v>0.28400718100000133</c:v>
                </c:pt>
                <c:pt idx="1910">
                  <c:v>0.28550590000000031</c:v>
                </c:pt>
                <c:pt idx="1911">
                  <c:v>0.28550590000000031</c:v>
                </c:pt>
                <c:pt idx="1912">
                  <c:v>0.53824839700000005</c:v>
                </c:pt>
                <c:pt idx="1913">
                  <c:v>0.37558798400000243</c:v>
                </c:pt>
                <c:pt idx="1914">
                  <c:v>0.28775397800000002</c:v>
                </c:pt>
                <c:pt idx="1915">
                  <c:v>0.28850333700000008</c:v>
                </c:pt>
                <c:pt idx="1916">
                  <c:v>0.28775397800000002</c:v>
                </c:pt>
                <c:pt idx="1917">
                  <c:v>0.29824500799999998</c:v>
                </c:pt>
                <c:pt idx="1918">
                  <c:v>0.29000205600000001</c:v>
                </c:pt>
                <c:pt idx="1919">
                  <c:v>0.28625525899999993</c:v>
                </c:pt>
                <c:pt idx="1920">
                  <c:v>0.66146914199999951</c:v>
                </c:pt>
                <c:pt idx="1921">
                  <c:v>0.68518329600000005</c:v>
                </c:pt>
                <c:pt idx="1922">
                  <c:v>0.407702026</c:v>
                </c:pt>
                <c:pt idx="1923">
                  <c:v>0.39316061100000244</c:v>
                </c:pt>
                <c:pt idx="1924">
                  <c:v>0.38286373400000151</c:v>
                </c:pt>
                <c:pt idx="1925">
                  <c:v>2.3780417189999996</c:v>
                </c:pt>
                <c:pt idx="1926">
                  <c:v>1.8447934589999941</c:v>
                </c:pt>
                <c:pt idx="1927">
                  <c:v>1.8542916309999946</c:v>
                </c:pt>
                <c:pt idx="1928">
                  <c:v>1.900103992</c:v>
                </c:pt>
                <c:pt idx="1929">
                  <c:v>3.369734250000012</c:v>
                </c:pt>
                <c:pt idx="1930">
                  <c:v>5.1032114829999999</c:v>
                </c:pt>
                <c:pt idx="1931">
                  <c:v>4.8566098669999782</c:v>
                </c:pt>
                <c:pt idx="1932">
                  <c:v>0.5677934770000036</c:v>
                </c:pt>
                <c:pt idx="1933">
                  <c:v>3.2261615140000002</c:v>
                </c:pt>
                <c:pt idx="1934">
                  <c:v>3.1414113260000001</c:v>
                </c:pt>
                <c:pt idx="1935">
                  <c:v>2.095784514</c:v>
                </c:pt>
                <c:pt idx="1936">
                  <c:v>0.50011380099999958</c:v>
                </c:pt>
                <c:pt idx="1937">
                  <c:v>0.33197514800000133</c:v>
                </c:pt>
                <c:pt idx="1938">
                  <c:v>0.28550590000000031</c:v>
                </c:pt>
                <c:pt idx="1939">
                  <c:v>0.28550590000000031</c:v>
                </c:pt>
                <c:pt idx="1940">
                  <c:v>0.28550590000000031</c:v>
                </c:pt>
                <c:pt idx="1941">
                  <c:v>0.28550590000000031</c:v>
                </c:pt>
                <c:pt idx="1942">
                  <c:v>0.28550590000000031</c:v>
                </c:pt>
                <c:pt idx="1943">
                  <c:v>0.28100974400000001</c:v>
                </c:pt>
                <c:pt idx="1944">
                  <c:v>0.28400718100000133</c:v>
                </c:pt>
                <c:pt idx="1945">
                  <c:v>1.4636245379999882</c:v>
                </c:pt>
                <c:pt idx="1946">
                  <c:v>0.67364275800000395</c:v>
                </c:pt>
                <c:pt idx="1947">
                  <c:v>0.70872100400000348</c:v>
                </c:pt>
                <c:pt idx="1948">
                  <c:v>0.73052256499999957</c:v>
                </c:pt>
                <c:pt idx="1949">
                  <c:v>4.0866741180000004</c:v>
                </c:pt>
                <c:pt idx="1950">
                  <c:v>0.42113336899999998</c:v>
                </c:pt>
                <c:pt idx="1951">
                  <c:v>0.33175638800000151</c:v>
                </c:pt>
                <c:pt idx="1952">
                  <c:v>0.28550590000000031</c:v>
                </c:pt>
                <c:pt idx="1953">
                  <c:v>0.27501486900000244</c:v>
                </c:pt>
                <c:pt idx="1954">
                  <c:v>0.29449821200000031</c:v>
                </c:pt>
                <c:pt idx="1955">
                  <c:v>0.28100974400000001</c:v>
                </c:pt>
                <c:pt idx="1956">
                  <c:v>0.29000205600000001</c:v>
                </c:pt>
                <c:pt idx="1957">
                  <c:v>0.28325782200000005</c:v>
                </c:pt>
                <c:pt idx="1958">
                  <c:v>2.3938390269999998</c:v>
                </c:pt>
                <c:pt idx="1959">
                  <c:v>1.991358434000009</c:v>
                </c:pt>
                <c:pt idx="1960">
                  <c:v>0.35973081600000001</c:v>
                </c:pt>
                <c:pt idx="1961">
                  <c:v>0.28400718100000133</c:v>
                </c:pt>
                <c:pt idx="1962">
                  <c:v>0.28400718100000133</c:v>
                </c:pt>
                <c:pt idx="1963">
                  <c:v>0.42713481100000139</c:v>
                </c:pt>
                <c:pt idx="1964">
                  <c:v>0.75129351400000266</c:v>
                </c:pt>
                <c:pt idx="1965">
                  <c:v>0.7105533979999995</c:v>
                </c:pt>
                <c:pt idx="1966">
                  <c:v>0.70502199100000063</c:v>
                </c:pt>
                <c:pt idx="1967">
                  <c:v>1.4696776619999998</c:v>
                </c:pt>
                <c:pt idx="1968">
                  <c:v>2.711355856</c:v>
                </c:pt>
                <c:pt idx="1969">
                  <c:v>3.9007912520000207</c:v>
                </c:pt>
                <c:pt idx="1970">
                  <c:v>4.3511073869999946</c:v>
                </c:pt>
                <c:pt idx="1971">
                  <c:v>3.7140187349999998</c:v>
                </c:pt>
                <c:pt idx="1972">
                  <c:v>1.2858755449999999</c:v>
                </c:pt>
                <c:pt idx="1973">
                  <c:v>0.38684903600000031</c:v>
                </c:pt>
                <c:pt idx="1974">
                  <c:v>0.28625525899999993</c:v>
                </c:pt>
                <c:pt idx="1975">
                  <c:v>0.28400718100000133</c:v>
                </c:pt>
                <c:pt idx="1976">
                  <c:v>0.28550590000000031</c:v>
                </c:pt>
                <c:pt idx="1977">
                  <c:v>0.28400718100000133</c:v>
                </c:pt>
                <c:pt idx="1978">
                  <c:v>0.29000205600000001</c:v>
                </c:pt>
                <c:pt idx="1979">
                  <c:v>0.28325782200000005</c:v>
                </c:pt>
                <c:pt idx="1980">
                  <c:v>0.28175910300000001</c:v>
                </c:pt>
                <c:pt idx="1981">
                  <c:v>2.7834085450000012</c:v>
                </c:pt>
                <c:pt idx="1982">
                  <c:v>1.6270559440000079</c:v>
                </c:pt>
                <c:pt idx="1983">
                  <c:v>0.34773079099999998</c:v>
                </c:pt>
                <c:pt idx="1984">
                  <c:v>1.951845185</c:v>
                </c:pt>
                <c:pt idx="1985">
                  <c:v>0.80584797500000005</c:v>
                </c:pt>
                <c:pt idx="1986">
                  <c:v>0.34355434499999998</c:v>
                </c:pt>
                <c:pt idx="1987">
                  <c:v>0.28850333700000008</c:v>
                </c:pt>
                <c:pt idx="1988">
                  <c:v>0.31847771000000175</c:v>
                </c:pt>
                <c:pt idx="1989">
                  <c:v>0.83505058099999996</c:v>
                </c:pt>
                <c:pt idx="1990">
                  <c:v>0.84292906900000064</c:v>
                </c:pt>
                <c:pt idx="1991">
                  <c:v>3.9259066359999997</c:v>
                </c:pt>
                <c:pt idx="1992">
                  <c:v>3.6319455179999998</c:v>
                </c:pt>
                <c:pt idx="1993">
                  <c:v>2.6100098649999999</c:v>
                </c:pt>
                <c:pt idx="1994">
                  <c:v>2.4773910350000001</c:v>
                </c:pt>
                <c:pt idx="1995">
                  <c:v>1.8554644319999998</c:v>
                </c:pt>
                <c:pt idx="1996">
                  <c:v>1.8325440869999998</c:v>
                </c:pt>
                <c:pt idx="1997">
                  <c:v>0.33566307900000197</c:v>
                </c:pt>
                <c:pt idx="1998">
                  <c:v>0.29150077400000174</c:v>
                </c:pt>
                <c:pt idx="1999">
                  <c:v>0.28850333700000008</c:v>
                </c:pt>
                <c:pt idx="2000">
                  <c:v>0.28550590000000031</c:v>
                </c:pt>
                <c:pt idx="2001">
                  <c:v>0.79323317899999957</c:v>
                </c:pt>
                <c:pt idx="2002">
                  <c:v>1.4588145529999934</c:v>
                </c:pt>
                <c:pt idx="2003">
                  <c:v>1.6636688169999998</c:v>
                </c:pt>
                <c:pt idx="2004">
                  <c:v>0.88598967700000064</c:v>
                </c:pt>
                <c:pt idx="2005">
                  <c:v>0.83843246599999721</c:v>
                </c:pt>
                <c:pt idx="2006">
                  <c:v>1.630638899</c:v>
                </c:pt>
                <c:pt idx="2007">
                  <c:v>1.6028827800000001</c:v>
                </c:pt>
                <c:pt idx="2008">
                  <c:v>0.32873834600000001</c:v>
                </c:pt>
                <c:pt idx="2009">
                  <c:v>0.28325782200000005</c:v>
                </c:pt>
                <c:pt idx="2010">
                  <c:v>1.3272926049999998</c:v>
                </c:pt>
                <c:pt idx="2011">
                  <c:v>1.4651616409999881</c:v>
                </c:pt>
                <c:pt idx="2012">
                  <c:v>0.39890084700000267</c:v>
                </c:pt>
                <c:pt idx="2013">
                  <c:v>0.28550590000000031</c:v>
                </c:pt>
                <c:pt idx="2014">
                  <c:v>0.53228991400000003</c:v>
                </c:pt>
                <c:pt idx="2015">
                  <c:v>0.47496847600000197</c:v>
                </c:pt>
                <c:pt idx="2016">
                  <c:v>0.28100974400000001</c:v>
                </c:pt>
                <c:pt idx="2017">
                  <c:v>0.28100974400000001</c:v>
                </c:pt>
                <c:pt idx="2018">
                  <c:v>0.28100974400000001</c:v>
                </c:pt>
                <c:pt idx="2019">
                  <c:v>0.27951102500000002</c:v>
                </c:pt>
                <c:pt idx="2020">
                  <c:v>0.28100974400000001</c:v>
                </c:pt>
                <c:pt idx="2021">
                  <c:v>0.28100974400000001</c:v>
                </c:pt>
                <c:pt idx="2022">
                  <c:v>0.28100974400000001</c:v>
                </c:pt>
                <c:pt idx="2023">
                  <c:v>0.27801230700000157</c:v>
                </c:pt>
                <c:pt idx="2024">
                  <c:v>1.3294464699999999</c:v>
                </c:pt>
                <c:pt idx="2025">
                  <c:v>2.0309725630000002</c:v>
                </c:pt>
                <c:pt idx="2026">
                  <c:v>2.1724964059999987</c:v>
                </c:pt>
                <c:pt idx="2027">
                  <c:v>2.38919565</c:v>
                </c:pt>
                <c:pt idx="2028">
                  <c:v>2.7657633330000002</c:v>
                </c:pt>
                <c:pt idx="2029">
                  <c:v>2.781325212000012</c:v>
                </c:pt>
                <c:pt idx="2030">
                  <c:v>1.9040322640000067</c:v>
                </c:pt>
                <c:pt idx="2031">
                  <c:v>1.6717463069999998</c:v>
                </c:pt>
                <c:pt idx="2032">
                  <c:v>0.31546458600000243</c:v>
                </c:pt>
                <c:pt idx="2033">
                  <c:v>0.28625525899999993</c:v>
                </c:pt>
                <c:pt idx="2034">
                  <c:v>0.8061865849999964</c:v>
                </c:pt>
                <c:pt idx="2035">
                  <c:v>0.74408061500000289</c:v>
                </c:pt>
                <c:pt idx="2036">
                  <c:v>0.7530490090000036</c:v>
                </c:pt>
                <c:pt idx="2037">
                  <c:v>1.9906110180000001</c:v>
                </c:pt>
                <c:pt idx="2038">
                  <c:v>1.5190123250000001</c:v>
                </c:pt>
                <c:pt idx="2039">
                  <c:v>1.0460558980000001</c:v>
                </c:pt>
                <c:pt idx="2040">
                  <c:v>1.014944166</c:v>
                </c:pt>
                <c:pt idx="2041">
                  <c:v>0.34920561100000008</c:v>
                </c:pt>
                <c:pt idx="2042">
                  <c:v>0.92695747500000003</c:v>
                </c:pt>
                <c:pt idx="2043">
                  <c:v>1.613878476</c:v>
                </c:pt>
                <c:pt idx="2044">
                  <c:v>1.4448566999999943</c:v>
                </c:pt>
                <c:pt idx="2045">
                  <c:v>0.33439053200000174</c:v>
                </c:pt>
                <c:pt idx="2046">
                  <c:v>0.28550590000000031</c:v>
                </c:pt>
                <c:pt idx="2047">
                  <c:v>0.28175910300000001</c:v>
                </c:pt>
                <c:pt idx="2048">
                  <c:v>0.28175910300000001</c:v>
                </c:pt>
                <c:pt idx="2049">
                  <c:v>0.28325782200000005</c:v>
                </c:pt>
                <c:pt idx="2050">
                  <c:v>0.28325782200000005</c:v>
                </c:pt>
                <c:pt idx="2051">
                  <c:v>0.27801230700000157</c:v>
                </c:pt>
                <c:pt idx="2052">
                  <c:v>0.27801230700000157</c:v>
                </c:pt>
                <c:pt idx="2053">
                  <c:v>0.27726294699999998</c:v>
                </c:pt>
                <c:pt idx="2054">
                  <c:v>0.27801230700000157</c:v>
                </c:pt>
                <c:pt idx="2055">
                  <c:v>4.4535233500000002</c:v>
                </c:pt>
                <c:pt idx="2056">
                  <c:v>2.1180194399999968</c:v>
                </c:pt>
                <c:pt idx="2057">
                  <c:v>4.5812997330000389</c:v>
                </c:pt>
                <c:pt idx="2058">
                  <c:v>3.86013918</c:v>
                </c:pt>
                <c:pt idx="2059">
                  <c:v>1.4211747359999909</c:v>
                </c:pt>
                <c:pt idx="2060">
                  <c:v>0.53185411500000002</c:v>
                </c:pt>
                <c:pt idx="2061">
                  <c:v>4.0974371069999753</c:v>
                </c:pt>
                <c:pt idx="2062">
                  <c:v>10.694355719999999</c:v>
                </c:pt>
                <c:pt idx="2063">
                  <c:v>4.3559263039999845</c:v>
                </c:pt>
                <c:pt idx="2064">
                  <c:v>2.7772038290000003</c:v>
                </c:pt>
                <c:pt idx="2065">
                  <c:v>2.23724371</c:v>
                </c:pt>
                <c:pt idx="2066">
                  <c:v>0.42647930700000197</c:v>
                </c:pt>
                <c:pt idx="2067">
                  <c:v>0.29150077400000174</c:v>
                </c:pt>
                <c:pt idx="2068">
                  <c:v>0.29000205600000001</c:v>
                </c:pt>
                <c:pt idx="2069">
                  <c:v>0.28850333700000008</c:v>
                </c:pt>
                <c:pt idx="2070">
                  <c:v>0.28625525899999993</c:v>
                </c:pt>
                <c:pt idx="2071">
                  <c:v>0.28400718100000133</c:v>
                </c:pt>
                <c:pt idx="2072">
                  <c:v>5.0641702379999511</c:v>
                </c:pt>
                <c:pt idx="2073">
                  <c:v>0.894146094</c:v>
                </c:pt>
                <c:pt idx="2074">
                  <c:v>0.70785757599999999</c:v>
                </c:pt>
                <c:pt idx="2075">
                  <c:v>0.43837520000000174</c:v>
                </c:pt>
                <c:pt idx="2076">
                  <c:v>0.41514506200000001</c:v>
                </c:pt>
                <c:pt idx="2077">
                  <c:v>0.58375090799999996</c:v>
                </c:pt>
                <c:pt idx="2078">
                  <c:v>2.143735452000012</c:v>
                </c:pt>
                <c:pt idx="2079">
                  <c:v>2.021979306</c:v>
                </c:pt>
                <c:pt idx="2080">
                  <c:v>1.8575807600000001</c:v>
                </c:pt>
                <c:pt idx="2081">
                  <c:v>1.8549765739999999</c:v>
                </c:pt>
                <c:pt idx="2082">
                  <c:v>3.4147001349999977</c:v>
                </c:pt>
                <c:pt idx="2083">
                  <c:v>9.7559474380000228</c:v>
                </c:pt>
                <c:pt idx="2084">
                  <c:v>2.4558358369999977</c:v>
                </c:pt>
                <c:pt idx="2085">
                  <c:v>3.2042710110000012</c:v>
                </c:pt>
                <c:pt idx="2086">
                  <c:v>2.8261441429999996</c:v>
                </c:pt>
                <c:pt idx="2087">
                  <c:v>2.4116040069999998</c:v>
                </c:pt>
                <c:pt idx="2088">
                  <c:v>1.4232820310000001</c:v>
                </c:pt>
                <c:pt idx="2089">
                  <c:v>0.31847771000000175</c:v>
                </c:pt>
                <c:pt idx="2090">
                  <c:v>1.0535991999999932</c:v>
                </c:pt>
                <c:pt idx="2091">
                  <c:v>1.8512821400000001</c:v>
                </c:pt>
                <c:pt idx="2092">
                  <c:v>1.0272048729999934</c:v>
                </c:pt>
                <c:pt idx="2093">
                  <c:v>0.93570150700000065</c:v>
                </c:pt>
                <c:pt idx="2094">
                  <c:v>0.90575705300000064</c:v>
                </c:pt>
                <c:pt idx="2095">
                  <c:v>0.78605449199999999</c:v>
                </c:pt>
                <c:pt idx="2096">
                  <c:v>0.54042973800000005</c:v>
                </c:pt>
                <c:pt idx="2097">
                  <c:v>0.53239434299999999</c:v>
                </c:pt>
                <c:pt idx="2098">
                  <c:v>0.52860923600000476</c:v>
                </c:pt>
                <c:pt idx="2099">
                  <c:v>1.0579174949999999</c:v>
                </c:pt>
                <c:pt idx="2100">
                  <c:v>1.3883037640000058</c:v>
                </c:pt>
                <c:pt idx="2101">
                  <c:v>1.375375609</c:v>
                </c:pt>
                <c:pt idx="2102">
                  <c:v>1.1257414159999943</c:v>
                </c:pt>
                <c:pt idx="2103">
                  <c:v>0.328586231000003</c:v>
                </c:pt>
                <c:pt idx="2104">
                  <c:v>1.542573813</c:v>
                </c:pt>
                <c:pt idx="2105">
                  <c:v>1.7592222499999932</c:v>
                </c:pt>
                <c:pt idx="2106">
                  <c:v>1.5967942199999925</c:v>
                </c:pt>
                <c:pt idx="2107">
                  <c:v>8.1712236809999919</c:v>
                </c:pt>
                <c:pt idx="2108">
                  <c:v>6.2891756330000002</c:v>
                </c:pt>
                <c:pt idx="2109">
                  <c:v>4.7434299040000134</c:v>
                </c:pt>
                <c:pt idx="2110">
                  <c:v>1.2272609719999998</c:v>
                </c:pt>
                <c:pt idx="2111">
                  <c:v>0.65643876199999951</c:v>
                </c:pt>
                <c:pt idx="2112">
                  <c:v>1.0745812610000001</c:v>
                </c:pt>
                <c:pt idx="2113">
                  <c:v>2.08070259</c:v>
                </c:pt>
                <c:pt idx="2114">
                  <c:v>2.0389661699999997</c:v>
                </c:pt>
                <c:pt idx="2115">
                  <c:v>1.9634155630000079</c:v>
                </c:pt>
                <c:pt idx="2116">
                  <c:v>1.9698909339999999</c:v>
                </c:pt>
                <c:pt idx="2117">
                  <c:v>1.9505577790000104</c:v>
                </c:pt>
                <c:pt idx="2118">
                  <c:v>1.9337879790000081</c:v>
                </c:pt>
                <c:pt idx="2119">
                  <c:v>1.8734456260000001</c:v>
                </c:pt>
                <c:pt idx="2120">
                  <c:v>1.0233536759999946</c:v>
                </c:pt>
                <c:pt idx="2121">
                  <c:v>0.34170784900000001</c:v>
                </c:pt>
                <c:pt idx="2122">
                  <c:v>0.32896874000000226</c:v>
                </c:pt>
                <c:pt idx="2123">
                  <c:v>0.31697899100000393</c:v>
                </c:pt>
                <c:pt idx="2124">
                  <c:v>1.4545402929999907</c:v>
                </c:pt>
                <c:pt idx="2125">
                  <c:v>1.422341734</c:v>
                </c:pt>
                <c:pt idx="2126">
                  <c:v>1.2885870340000078</c:v>
                </c:pt>
                <c:pt idx="2127">
                  <c:v>1.1781640579999941</c:v>
                </c:pt>
                <c:pt idx="2128">
                  <c:v>0.38887548200000244</c:v>
                </c:pt>
                <c:pt idx="2129">
                  <c:v>0.31323219500000032</c:v>
                </c:pt>
                <c:pt idx="2130">
                  <c:v>0.30498924200000038</c:v>
                </c:pt>
                <c:pt idx="2131">
                  <c:v>0.29674629000000002</c:v>
                </c:pt>
                <c:pt idx="2132">
                  <c:v>0.65419068400000313</c:v>
                </c:pt>
                <c:pt idx="2133">
                  <c:v>1.326158269000006</c:v>
                </c:pt>
                <c:pt idx="2134">
                  <c:v>1.3251036089999941</c:v>
                </c:pt>
                <c:pt idx="2135">
                  <c:v>1.246951411</c:v>
                </c:pt>
                <c:pt idx="2136">
                  <c:v>2.3082912630000001</c:v>
                </c:pt>
                <c:pt idx="2137">
                  <c:v>2.3300821999999863</c:v>
                </c:pt>
                <c:pt idx="2138">
                  <c:v>3.069996240000012</c:v>
                </c:pt>
                <c:pt idx="2139">
                  <c:v>8.2782204229999419</c:v>
                </c:pt>
                <c:pt idx="2140">
                  <c:v>6.5035455749999782</c:v>
                </c:pt>
                <c:pt idx="2141">
                  <c:v>1.4786126829999946</c:v>
                </c:pt>
                <c:pt idx="2142">
                  <c:v>0.89398566499999998</c:v>
                </c:pt>
                <c:pt idx="2143">
                  <c:v>2.4584125279999998</c:v>
                </c:pt>
                <c:pt idx="2144">
                  <c:v>1.8317476369999999</c:v>
                </c:pt>
                <c:pt idx="2145">
                  <c:v>0.90804236099999958</c:v>
                </c:pt>
                <c:pt idx="2146">
                  <c:v>1.0868763210000001</c:v>
                </c:pt>
                <c:pt idx="2147">
                  <c:v>2.7197404679999999</c:v>
                </c:pt>
                <c:pt idx="2148">
                  <c:v>2.4789354699999997</c:v>
                </c:pt>
                <c:pt idx="2149">
                  <c:v>2.1723155249999997</c:v>
                </c:pt>
                <c:pt idx="2150">
                  <c:v>0.65622008499999995</c:v>
                </c:pt>
                <c:pt idx="2151">
                  <c:v>0.58136121699999999</c:v>
                </c:pt>
                <c:pt idx="2152">
                  <c:v>0.55885346499999999</c:v>
                </c:pt>
                <c:pt idx="2153">
                  <c:v>1.126941333</c:v>
                </c:pt>
                <c:pt idx="2154">
                  <c:v>1.658387893000006</c:v>
                </c:pt>
                <c:pt idx="2155">
                  <c:v>4.8704280710000001</c:v>
                </c:pt>
                <c:pt idx="2156">
                  <c:v>0.80710187100000064</c:v>
                </c:pt>
                <c:pt idx="2157">
                  <c:v>0.49607586800000197</c:v>
                </c:pt>
                <c:pt idx="2158">
                  <c:v>0.37093286200000197</c:v>
                </c:pt>
                <c:pt idx="2159">
                  <c:v>0.35444695700000151</c:v>
                </c:pt>
                <c:pt idx="2160">
                  <c:v>0.34020913000000003</c:v>
                </c:pt>
                <c:pt idx="2161">
                  <c:v>0.98719806399999999</c:v>
                </c:pt>
                <c:pt idx="2162">
                  <c:v>2.1981580849999998</c:v>
                </c:pt>
                <c:pt idx="2163">
                  <c:v>2.1324142239999997</c:v>
                </c:pt>
                <c:pt idx="2164">
                  <c:v>2.0800850400000002</c:v>
                </c:pt>
                <c:pt idx="2165">
                  <c:v>2.0257376370000002</c:v>
                </c:pt>
                <c:pt idx="2166">
                  <c:v>0.46094735399999998</c:v>
                </c:pt>
                <c:pt idx="2167">
                  <c:v>0.35444695700000151</c:v>
                </c:pt>
                <c:pt idx="2168">
                  <c:v>0.34395592700000038</c:v>
                </c:pt>
                <c:pt idx="2169">
                  <c:v>0.33196617700000297</c:v>
                </c:pt>
                <c:pt idx="2170">
                  <c:v>0.31847771000000175</c:v>
                </c:pt>
                <c:pt idx="2171">
                  <c:v>0.31248283500000307</c:v>
                </c:pt>
                <c:pt idx="2172">
                  <c:v>0.31248283500000307</c:v>
                </c:pt>
                <c:pt idx="2173">
                  <c:v>0.30498924200000038</c:v>
                </c:pt>
                <c:pt idx="2174">
                  <c:v>0.30498924200000038</c:v>
                </c:pt>
                <c:pt idx="2175">
                  <c:v>0.30274116400000001</c:v>
                </c:pt>
                <c:pt idx="2176">
                  <c:v>0.577756033000003</c:v>
                </c:pt>
                <c:pt idx="2177">
                  <c:v>1.6093083919999998</c:v>
                </c:pt>
                <c:pt idx="2178">
                  <c:v>1.3536987949999939</c:v>
                </c:pt>
                <c:pt idx="2179">
                  <c:v>1.2569157609999999</c:v>
                </c:pt>
                <c:pt idx="2180">
                  <c:v>3.4170741169999999</c:v>
                </c:pt>
                <c:pt idx="2181">
                  <c:v>2.2851702200000052</c:v>
                </c:pt>
                <c:pt idx="2182">
                  <c:v>2.123461775000012</c:v>
                </c:pt>
                <c:pt idx="2183">
                  <c:v>1.57313258</c:v>
                </c:pt>
                <c:pt idx="2184">
                  <c:v>1.3624949749999999</c:v>
                </c:pt>
                <c:pt idx="2185">
                  <c:v>1.3662301220000053</c:v>
                </c:pt>
                <c:pt idx="2186">
                  <c:v>3.698010236</c:v>
                </c:pt>
                <c:pt idx="2187">
                  <c:v>8.3704314580000556</c:v>
                </c:pt>
                <c:pt idx="2188">
                  <c:v>5.5121022549999754</c:v>
                </c:pt>
                <c:pt idx="2189">
                  <c:v>3.6136433329999993</c:v>
                </c:pt>
                <c:pt idx="2190">
                  <c:v>2.8267610379999999</c:v>
                </c:pt>
                <c:pt idx="2191">
                  <c:v>1.2326960769999946</c:v>
                </c:pt>
                <c:pt idx="2192">
                  <c:v>1.8550654929999939</c:v>
                </c:pt>
                <c:pt idx="2193">
                  <c:v>2.4156331599999987</c:v>
                </c:pt>
                <c:pt idx="2194">
                  <c:v>2.5783470690000003</c:v>
                </c:pt>
                <c:pt idx="2195">
                  <c:v>2.0392578619999999</c:v>
                </c:pt>
                <c:pt idx="2196">
                  <c:v>0.81992267100000005</c:v>
                </c:pt>
                <c:pt idx="2197">
                  <c:v>0.40840082800000038</c:v>
                </c:pt>
                <c:pt idx="2198">
                  <c:v>0.38517068900000301</c:v>
                </c:pt>
                <c:pt idx="2199">
                  <c:v>0.36643670600000133</c:v>
                </c:pt>
                <c:pt idx="2200">
                  <c:v>0.35294823800000008</c:v>
                </c:pt>
                <c:pt idx="2201">
                  <c:v>0.661086642000003</c:v>
                </c:pt>
                <c:pt idx="2202">
                  <c:v>0.93739766499999999</c:v>
                </c:pt>
                <c:pt idx="2203">
                  <c:v>2.2769591249999968</c:v>
                </c:pt>
                <c:pt idx="2204">
                  <c:v>1.965960436</c:v>
                </c:pt>
                <c:pt idx="2205">
                  <c:v>1.965003678</c:v>
                </c:pt>
                <c:pt idx="2206">
                  <c:v>1.921479106</c:v>
                </c:pt>
                <c:pt idx="2207">
                  <c:v>7.9941653549999945</c:v>
                </c:pt>
                <c:pt idx="2208">
                  <c:v>8.0020441080000246</c:v>
                </c:pt>
                <c:pt idx="2209">
                  <c:v>1.9482625540000067</c:v>
                </c:pt>
                <c:pt idx="2210">
                  <c:v>0.83937419099999999</c:v>
                </c:pt>
                <c:pt idx="2211">
                  <c:v>0.48408611900000215</c:v>
                </c:pt>
                <c:pt idx="2212">
                  <c:v>0.47059765100000001</c:v>
                </c:pt>
                <c:pt idx="2213">
                  <c:v>0.45860790200000001</c:v>
                </c:pt>
                <c:pt idx="2214">
                  <c:v>0.44362071600000008</c:v>
                </c:pt>
                <c:pt idx="2215">
                  <c:v>0.43987391900000267</c:v>
                </c:pt>
                <c:pt idx="2216">
                  <c:v>1.149517192</c:v>
                </c:pt>
                <c:pt idx="2217">
                  <c:v>0.63266669200000336</c:v>
                </c:pt>
                <c:pt idx="2218">
                  <c:v>0.36943414300000038</c:v>
                </c:pt>
                <c:pt idx="2219">
                  <c:v>0.34245720800000001</c:v>
                </c:pt>
                <c:pt idx="2220">
                  <c:v>0.481422813000003</c:v>
                </c:pt>
                <c:pt idx="2221">
                  <c:v>0.32297386600000266</c:v>
                </c:pt>
                <c:pt idx="2222">
                  <c:v>0.315480272000003</c:v>
                </c:pt>
                <c:pt idx="2223">
                  <c:v>1.2327662339999934</c:v>
                </c:pt>
                <c:pt idx="2224">
                  <c:v>0.45332801900000202</c:v>
                </c:pt>
                <c:pt idx="2225">
                  <c:v>0.3064879610000032</c:v>
                </c:pt>
                <c:pt idx="2226">
                  <c:v>0.33121681800000174</c:v>
                </c:pt>
                <c:pt idx="2227">
                  <c:v>1.0660713919999998</c:v>
                </c:pt>
                <c:pt idx="2228">
                  <c:v>0.61122118199999997</c:v>
                </c:pt>
                <c:pt idx="2229">
                  <c:v>0.57975557800000266</c:v>
                </c:pt>
                <c:pt idx="2230">
                  <c:v>2.1692824869999998</c:v>
                </c:pt>
                <c:pt idx="2231">
                  <c:v>1.8670675750000001</c:v>
                </c:pt>
                <c:pt idx="2232">
                  <c:v>1.5364372419999999</c:v>
                </c:pt>
                <c:pt idx="2233">
                  <c:v>1.1470173509999999</c:v>
                </c:pt>
                <c:pt idx="2234">
                  <c:v>0.94004872300000064</c:v>
                </c:pt>
                <c:pt idx="2235">
                  <c:v>0.89923700899999959</c:v>
                </c:pt>
                <c:pt idx="2236">
                  <c:v>0.82105182500000062</c:v>
                </c:pt>
                <c:pt idx="2237">
                  <c:v>1.0874601310000001</c:v>
                </c:pt>
                <c:pt idx="2238">
                  <c:v>1.119202845</c:v>
                </c:pt>
                <c:pt idx="2239">
                  <c:v>0.96295859800000005</c:v>
                </c:pt>
                <c:pt idx="2240">
                  <c:v>0.60361438499999998</c:v>
                </c:pt>
                <c:pt idx="2241">
                  <c:v>0.533136638</c:v>
                </c:pt>
                <c:pt idx="2242">
                  <c:v>0.29674629000000002</c:v>
                </c:pt>
                <c:pt idx="2243">
                  <c:v>0.56201948800000001</c:v>
                </c:pt>
                <c:pt idx="2244">
                  <c:v>1.0330584140000001</c:v>
                </c:pt>
                <c:pt idx="2245">
                  <c:v>1.2776356609999941</c:v>
                </c:pt>
                <c:pt idx="2246">
                  <c:v>1.2654208199999939</c:v>
                </c:pt>
                <c:pt idx="2247">
                  <c:v>1.098105305</c:v>
                </c:pt>
                <c:pt idx="2248">
                  <c:v>1.0846982479999923</c:v>
                </c:pt>
                <c:pt idx="2249">
                  <c:v>2.2370084709999998</c:v>
                </c:pt>
                <c:pt idx="2250">
                  <c:v>2.6228355269999999</c:v>
                </c:pt>
                <c:pt idx="2251">
                  <c:v>1.9010613959999916</c:v>
                </c:pt>
                <c:pt idx="2252">
                  <c:v>1.921832038</c:v>
                </c:pt>
                <c:pt idx="2253">
                  <c:v>1.8783151410000078</c:v>
                </c:pt>
                <c:pt idx="2254">
                  <c:v>1.1647498199999999</c:v>
                </c:pt>
                <c:pt idx="2255">
                  <c:v>0.32297386600000266</c:v>
                </c:pt>
                <c:pt idx="2256">
                  <c:v>0.31023475700000008</c:v>
                </c:pt>
                <c:pt idx="2257">
                  <c:v>1.087388805</c:v>
                </c:pt>
                <c:pt idx="2258">
                  <c:v>1.2729276529999909</c:v>
                </c:pt>
                <c:pt idx="2259">
                  <c:v>1.865854594</c:v>
                </c:pt>
                <c:pt idx="2260">
                  <c:v>1.6008385789999999</c:v>
                </c:pt>
                <c:pt idx="2261">
                  <c:v>1.0485019010000001</c:v>
                </c:pt>
                <c:pt idx="2262">
                  <c:v>1.0597181609999999</c:v>
                </c:pt>
                <c:pt idx="2263">
                  <c:v>0.36636011900000237</c:v>
                </c:pt>
                <c:pt idx="2264">
                  <c:v>0.29674629000000002</c:v>
                </c:pt>
                <c:pt idx="2265">
                  <c:v>1.7852675979999939</c:v>
                </c:pt>
                <c:pt idx="2266">
                  <c:v>2.196928062</c:v>
                </c:pt>
                <c:pt idx="2267">
                  <c:v>2.1181359560000002</c:v>
                </c:pt>
                <c:pt idx="2268">
                  <c:v>2.0872400560000002</c:v>
                </c:pt>
                <c:pt idx="2269">
                  <c:v>1.5067467349999999</c:v>
                </c:pt>
                <c:pt idx="2270">
                  <c:v>1.3104261989999941</c:v>
                </c:pt>
                <c:pt idx="2271">
                  <c:v>0.30423988300000032</c:v>
                </c:pt>
                <c:pt idx="2272">
                  <c:v>1.670897799</c:v>
                </c:pt>
                <c:pt idx="2273">
                  <c:v>1.620374736</c:v>
                </c:pt>
                <c:pt idx="2274">
                  <c:v>0.72378950800000064</c:v>
                </c:pt>
                <c:pt idx="2275">
                  <c:v>0.34662415400000002</c:v>
                </c:pt>
                <c:pt idx="2276">
                  <c:v>0.30199180500000133</c:v>
                </c:pt>
                <c:pt idx="2277">
                  <c:v>2.2896258730000003</c:v>
                </c:pt>
                <c:pt idx="2278">
                  <c:v>1.8431624569999998</c:v>
                </c:pt>
                <c:pt idx="2279">
                  <c:v>1.5811003449999999</c:v>
                </c:pt>
                <c:pt idx="2280">
                  <c:v>1.6168761700000001</c:v>
                </c:pt>
                <c:pt idx="2281">
                  <c:v>3.5909877560000121</c:v>
                </c:pt>
                <c:pt idx="2282">
                  <c:v>6.6705183749999772</c:v>
                </c:pt>
                <c:pt idx="2283">
                  <c:v>12.28869896</c:v>
                </c:pt>
                <c:pt idx="2284">
                  <c:v>1.2652070769999999</c:v>
                </c:pt>
                <c:pt idx="2285">
                  <c:v>0.75385547300000533</c:v>
                </c:pt>
                <c:pt idx="2286">
                  <c:v>0.59199385999999998</c:v>
                </c:pt>
                <c:pt idx="2287">
                  <c:v>0.56276884700000063</c:v>
                </c:pt>
                <c:pt idx="2288">
                  <c:v>0.54028806799999951</c:v>
                </c:pt>
                <c:pt idx="2289">
                  <c:v>0.51031369499999957</c:v>
                </c:pt>
                <c:pt idx="2290">
                  <c:v>0.47284572900000038</c:v>
                </c:pt>
                <c:pt idx="2291">
                  <c:v>0.4361271230000015</c:v>
                </c:pt>
                <c:pt idx="2292">
                  <c:v>0.38966684500000237</c:v>
                </c:pt>
                <c:pt idx="2293">
                  <c:v>0.35894311299999998</c:v>
                </c:pt>
                <c:pt idx="2294">
                  <c:v>2.2926315850000001</c:v>
                </c:pt>
                <c:pt idx="2295">
                  <c:v>0.524323977</c:v>
                </c:pt>
                <c:pt idx="2296">
                  <c:v>0.37772947400000151</c:v>
                </c:pt>
                <c:pt idx="2297">
                  <c:v>0.29449821200000031</c:v>
                </c:pt>
                <c:pt idx="2298">
                  <c:v>0.29674629000000002</c:v>
                </c:pt>
                <c:pt idx="2299">
                  <c:v>0.30199180500000133</c:v>
                </c:pt>
                <c:pt idx="2300">
                  <c:v>0.30498924200000038</c:v>
                </c:pt>
                <c:pt idx="2301">
                  <c:v>0.30274116400000001</c:v>
                </c:pt>
                <c:pt idx="2302">
                  <c:v>0.30049308600000002</c:v>
                </c:pt>
                <c:pt idx="2303">
                  <c:v>0.42459435099999998</c:v>
                </c:pt>
                <c:pt idx="2304">
                  <c:v>0.42825061500000133</c:v>
                </c:pt>
                <c:pt idx="2305">
                  <c:v>0.39590874600000198</c:v>
                </c:pt>
                <c:pt idx="2306">
                  <c:v>1.268082677</c:v>
                </c:pt>
                <c:pt idx="2307">
                  <c:v>1.645260604</c:v>
                </c:pt>
                <c:pt idx="2308">
                  <c:v>1.649842923000006</c:v>
                </c:pt>
                <c:pt idx="2309">
                  <c:v>2.2304145930000003</c:v>
                </c:pt>
                <c:pt idx="2310">
                  <c:v>4.2188606669999782</c:v>
                </c:pt>
                <c:pt idx="2311">
                  <c:v>0.41426811200000002</c:v>
                </c:pt>
                <c:pt idx="2312">
                  <c:v>0.42565919200000002</c:v>
                </c:pt>
                <c:pt idx="2313">
                  <c:v>0.30199180500000133</c:v>
                </c:pt>
                <c:pt idx="2314">
                  <c:v>0.30274116400000001</c:v>
                </c:pt>
                <c:pt idx="2315">
                  <c:v>0.30873603900000002</c:v>
                </c:pt>
                <c:pt idx="2316">
                  <c:v>0.39029128700000032</c:v>
                </c:pt>
                <c:pt idx="2317">
                  <c:v>0.40708693000000151</c:v>
                </c:pt>
                <c:pt idx="2318">
                  <c:v>0.39537790200000272</c:v>
                </c:pt>
                <c:pt idx="2319">
                  <c:v>0.408761914</c:v>
                </c:pt>
                <c:pt idx="2320">
                  <c:v>0.41025171900000001</c:v>
                </c:pt>
                <c:pt idx="2321">
                  <c:v>0.40786417900000244</c:v>
                </c:pt>
                <c:pt idx="2322">
                  <c:v>0.40897794000000032</c:v>
                </c:pt>
                <c:pt idx="2323">
                  <c:v>0.38830914100000175</c:v>
                </c:pt>
                <c:pt idx="2324">
                  <c:v>2.0884701480000012</c:v>
                </c:pt>
                <c:pt idx="2325">
                  <c:v>2.8183431809999977</c:v>
                </c:pt>
                <c:pt idx="2326">
                  <c:v>2.1090191090000001</c:v>
                </c:pt>
                <c:pt idx="2327">
                  <c:v>2.0833692900000012</c:v>
                </c:pt>
                <c:pt idx="2328">
                  <c:v>2.433722827</c:v>
                </c:pt>
                <c:pt idx="2329">
                  <c:v>3.3968707629999999</c:v>
                </c:pt>
                <c:pt idx="2330">
                  <c:v>5.1700159979999754</c:v>
                </c:pt>
                <c:pt idx="2331">
                  <c:v>0.85455249600000005</c:v>
                </c:pt>
                <c:pt idx="2332">
                  <c:v>0.44586879400000151</c:v>
                </c:pt>
                <c:pt idx="2333">
                  <c:v>0.31023475700000008</c:v>
                </c:pt>
                <c:pt idx="2334">
                  <c:v>0.41093249900000151</c:v>
                </c:pt>
                <c:pt idx="2335">
                  <c:v>0.42111645700000133</c:v>
                </c:pt>
                <c:pt idx="2336">
                  <c:v>0.41027890700000197</c:v>
                </c:pt>
                <c:pt idx="2337">
                  <c:v>0.42083050000000038</c:v>
                </c:pt>
                <c:pt idx="2338">
                  <c:v>0.40706720000000002</c:v>
                </c:pt>
                <c:pt idx="2339">
                  <c:v>0.41673859500000032</c:v>
                </c:pt>
                <c:pt idx="2340">
                  <c:v>0.41222551100000032</c:v>
                </c:pt>
                <c:pt idx="2341">
                  <c:v>0.38853818200000151</c:v>
                </c:pt>
                <c:pt idx="2342">
                  <c:v>0.38526863500000197</c:v>
                </c:pt>
                <c:pt idx="2343">
                  <c:v>3.0938808080000002</c:v>
                </c:pt>
                <c:pt idx="2344">
                  <c:v>1.8660921509999999</c:v>
                </c:pt>
                <c:pt idx="2345">
                  <c:v>4.5358431560000003</c:v>
                </c:pt>
                <c:pt idx="2346">
                  <c:v>2.1742519899999997</c:v>
                </c:pt>
                <c:pt idx="2347">
                  <c:v>0.40190298200000174</c:v>
                </c:pt>
                <c:pt idx="2348">
                  <c:v>0.40422283500000133</c:v>
                </c:pt>
                <c:pt idx="2349">
                  <c:v>0.36946255700000175</c:v>
                </c:pt>
                <c:pt idx="2350">
                  <c:v>0.37520074800000008</c:v>
                </c:pt>
                <c:pt idx="2351">
                  <c:v>0.37372237500000244</c:v>
                </c:pt>
                <c:pt idx="2352">
                  <c:v>0.37173886500000197</c:v>
                </c:pt>
                <c:pt idx="2353">
                  <c:v>0.36983659900000238</c:v>
                </c:pt>
                <c:pt idx="2354">
                  <c:v>0.375378865000004</c:v>
                </c:pt>
                <c:pt idx="2355">
                  <c:v>0.36992047700000308</c:v>
                </c:pt>
                <c:pt idx="2356">
                  <c:v>0.36184778300000198</c:v>
                </c:pt>
                <c:pt idx="2357">
                  <c:v>0.35577871400000038</c:v>
                </c:pt>
                <c:pt idx="2358">
                  <c:v>0.34408852300000198</c:v>
                </c:pt>
                <c:pt idx="2359">
                  <c:v>0.33184831900000267</c:v>
                </c:pt>
                <c:pt idx="2360">
                  <c:v>0.32851280000000244</c:v>
                </c:pt>
                <c:pt idx="2361">
                  <c:v>1.2059264629999893</c:v>
                </c:pt>
                <c:pt idx="2362">
                  <c:v>0.71184351800000301</c:v>
                </c:pt>
                <c:pt idx="2363">
                  <c:v>3.7518275399999998</c:v>
                </c:pt>
                <c:pt idx="2364">
                  <c:v>3.7260378760000012</c:v>
                </c:pt>
                <c:pt idx="2365">
                  <c:v>2.8743771209999998</c:v>
                </c:pt>
                <c:pt idx="2366">
                  <c:v>2.9113667949999997</c:v>
                </c:pt>
                <c:pt idx="2367">
                  <c:v>4.2583590429999996</c:v>
                </c:pt>
                <c:pt idx="2368">
                  <c:v>5.261013062</c:v>
                </c:pt>
                <c:pt idx="2369">
                  <c:v>4.0190762189999845</c:v>
                </c:pt>
                <c:pt idx="2370">
                  <c:v>2.9311524459999987</c:v>
                </c:pt>
                <c:pt idx="2371">
                  <c:v>1.7004739040000001</c:v>
                </c:pt>
                <c:pt idx="2372">
                  <c:v>1.4396821019999999</c:v>
                </c:pt>
                <c:pt idx="2373">
                  <c:v>1.1785184700000058</c:v>
                </c:pt>
                <c:pt idx="2374">
                  <c:v>1.2043068290000001</c:v>
                </c:pt>
                <c:pt idx="2375">
                  <c:v>1.4974002999999922</c:v>
                </c:pt>
                <c:pt idx="2376">
                  <c:v>1.4388657789999939</c:v>
                </c:pt>
                <c:pt idx="2377">
                  <c:v>1.4495722499999939</c:v>
                </c:pt>
                <c:pt idx="2378">
                  <c:v>1.4691391349999998</c:v>
                </c:pt>
                <c:pt idx="2379">
                  <c:v>1.6250542109999941</c:v>
                </c:pt>
                <c:pt idx="2380">
                  <c:v>1.5676998259999941</c:v>
                </c:pt>
                <c:pt idx="2381">
                  <c:v>1.1956948889999934</c:v>
                </c:pt>
                <c:pt idx="2382">
                  <c:v>1.098036177</c:v>
                </c:pt>
                <c:pt idx="2383">
                  <c:v>1.070885694</c:v>
                </c:pt>
                <c:pt idx="2384">
                  <c:v>1.0607366129999909</c:v>
                </c:pt>
                <c:pt idx="2385">
                  <c:v>1.1413924010000001</c:v>
                </c:pt>
                <c:pt idx="2386">
                  <c:v>1.8993201740000001</c:v>
                </c:pt>
                <c:pt idx="2387">
                  <c:v>1.8482374250000058</c:v>
                </c:pt>
                <c:pt idx="2388">
                  <c:v>1.8432175070000001</c:v>
                </c:pt>
                <c:pt idx="2389">
                  <c:v>1.8455052969999932</c:v>
                </c:pt>
                <c:pt idx="2390">
                  <c:v>1.1915773999999999</c:v>
                </c:pt>
                <c:pt idx="2391">
                  <c:v>0.70899576800000064</c:v>
                </c:pt>
                <c:pt idx="2392">
                  <c:v>0.28400718100000133</c:v>
                </c:pt>
                <c:pt idx="2393">
                  <c:v>0.28325782200000005</c:v>
                </c:pt>
                <c:pt idx="2394">
                  <c:v>0.27951102500000002</c:v>
                </c:pt>
                <c:pt idx="2395">
                  <c:v>0.28175910300000001</c:v>
                </c:pt>
                <c:pt idx="2396">
                  <c:v>0.27576422900000008</c:v>
                </c:pt>
                <c:pt idx="2397">
                  <c:v>0.27951102500000002</c:v>
                </c:pt>
                <c:pt idx="2398">
                  <c:v>0.27576422900000008</c:v>
                </c:pt>
                <c:pt idx="2399">
                  <c:v>0.27351615100000032</c:v>
                </c:pt>
                <c:pt idx="2400">
                  <c:v>0.27576422900000008</c:v>
                </c:pt>
                <c:pt idx="2401">
                  <c:v>0.27351615100000032</c:v>
                </c:pt>
                <c:pt idx="2402">
                  <c:v>0.96468903200000555</c:v>
                </c:pt>
                <c:pt idx="2403">
                  <c:v>0.91263980500000064</c:v>
                </c:pt>
                <c:pt idx="2404">
                  <c:v>0.74765204300000065</c:v>
                </c:pt>
                <c:pt idx="2405">
                  <c:v>0.38476891200000174</c:v>
                </c:pt>
                <c:pt idx="2406">
                  <c:v>0.27501486900000244</c:v>
                </c:pt>
                <c:pt idx="2407">
                  <c:v>0.57243622399999949</c:v>
                </c:pt>
                <c:pt idx="2408">
                  <c:v>0.74788136400000005</c:v>
                </c:pt>
                <c:pt idx="2409">
                  <c:v>2.3053526249999967</c:v>
                </c:pt>
                <c:pt idx="2410">
                  <c:v>2.7327855299999997</c:v>
                </c:pt>
                <c:pt idx="2411">
                  <c:v>3.4596257109999997</c:v>
                </c:pt>
                <c:pt idx="2412">
                  <c:v>4.6611462879999754</c:v>
                </c:pt>
                <c:pt idx="2413">
                  <c:v>4.9017649260000002</c:v>
                </c:pt>
                <c:pt idx="2414">
                  <c:v>4.8894077989999998</c:v>
                </c:pt>
                <c:pt idx="2415">
                  <c:v>4.3595938699999754</c:v>
                </c:pt>
                <c:pt idx="2416">
                  <c:v>2.4977566799999997</c:v>
                </c:pt>
                <c:pt idx="2417">
                  <c:v>0.83469546700000463</c:v>
                </c:pt>
                <c:pt idx="2418">
                  <c:v>0.40391417000000174</c:v>
                </c:pt>
                <c:pt idx="2419">
                  <c:v>0.28400718100000133</c:v>
                </c:pt>
                <c:pt idx="2420">
                  <c:v>0.27576422900000008</c:v>
                </c:pt>
                <c:pt idx="2421">
                  <c:v>0.27951102500000002</c:v>
                </c:pt>
                <c:pt idx="2422">
                  <c:v>0.27801230700000157</c:v>
                </c:pt>
                <c:pt idx="2423">
                  <c:v>0.27576422900000008</c:v>
                </c:pt>
                <c:pt idx="2424">
                  <c:v>0.28100974400000001</c:v>
                </c:pt>
                <c:pt idx="2425">
                  <c:v>0.28325782200000005</c:v>
                </c:pt>
                <c:pt idx="2426">
                  <c:v>0.51451003699999998</c:v>
                </c:pt>
                <c:pt idx="2427">
                  <c:v>1.5063204479999934</c:v>
                </c:pt>
                <c:pt idx="2428">
                  <c:v>0.76827761900000313</c:v>
                </c:pt>
                <c:pt idx="2429">
                  <c:v>1.0115696149999902</c:v>
                </c:pt>
                <c:pt idx="2430">
                  <c:v>1.581651624</c:v>
                </c:pt>
                <c:pt idx="2431">
                  <c:v>0.42786511600000032</c:v>
                </c:pt>
                <c:pt idx="2432">
                  <c:v>0.47045214300000032</c:v>
                </c:pt>
                <c:pt idx="2433">
                  <c:v>0.83606969600000336</c:v>
                </c:pt>
                <c:pt idx="2434">
                  <c:v>0.79217747900000002</c:v>
                </c:pt>
                <c:pt idx="2435">
                  <c:v>0.40891117400000032</c:v>
                </c:pt>
                <c:pt idx="2436">
                  <c:v>0.33408968200000266</c:v>
                </c:pt>
                <c:pt idx="2437">
                  <c:v>4.1487785769999679</c:v>
                </c:pt>
                <c:pt idx="2438">
                  <c:v>4.8872750629999855</c:v>
                </c:pt>
                <c:pt idx="2439">
                  <c:v>5.3494625149999999</c:v>
                </c:pt>
                <c:pt idx="2440">
                  <c:v>3.2205313430000198</c:v>
                </c:pt>
                <c:pt idx="2441">
                  <c:v>2.0649461039999997</c:v>
                </c:pt>
                <c:pt idx="2442">
                  <c:v>2.0243007140000002</c:v>
                </c:pt>
                <c:pt idx="2443">
                  <c:v>1.7502267819999944</c:v>
                </c:pt>
                <c:pt idx="2444">
                  <c:v>0.32751834500000238</c:v>
                </c:pt>
                <c:pt idx="2445">
                  <c:v>0.47584316600000032</c:v>
                </c:pt>
                <c:pt idx="2446">
                  <c:v>0.5673120229999995</c:v>
                </c:pt>
                <c:pt idx="2447">
                  <c:v>0.89196934899999958</c:v>
                </c:pt>
                <c:pt idx="2448">
                  <c:v>0.30909581800000002</c:v>
                </c:pt>
                <c:pt idx="2449">
                  <c:v>0.27801230700000157</c:v>
                </c:pt>
                <c:pt idx="2450">
                  <c:v>0.27726294699999998</c:v>
                </c:pt>
                <c:pt idx="2451">
                  <c:v>0.27576422900000008</c:v>
                </c:pt>
                <c:pt idx="2452">
                  <c:v>0.28400718100000133</c:v>
                </c:pt>
                <c:pt idx="2453">
                  <c:v>0.27726294699999998</c:v>
                </c:pt>
                <c:pt idx="2454">
                  <c:v>0.28100974400000001</c:v>
                </c:pt>
                <c:pt idx="2455">
                  <c:v>0.36471561000000002</c:v>
                </c:pt>
                <c:pt idx="2456">
                  <c:v>0.36932094200000243</c:v>
                </c:pt>
                <c:pt idx="2457">
                  <c:v>0.36701693900000237</c:v>
                </c:pt>
                <c:pt idx="2458">
                  <c:v>0.36726090900000175</c:v>
                </c:pt>
                <c:pt idx="2459">
                  <c:v>0.37006527300000197</c:v>
                </c:pt>
                <c:pt idx="2460">
                  <c:v>0.36295424300000151</c:v>
                </c:pt>
                <c:pt idx="2461">
                  <c:v>0.36473936200000001</c:v>
                </c:pt>
                <c:pt idx="2462">
                  <c:v>0.36868510700000151</c:v>
                </c:pt>
                <c:pt idx="2463">
                  <c:v>0.35401308600000031</c:v>
                </c:pt>
                <c:pt idx="2464">
                  <c:v>0.33160732500000151</c:v>
                </c:pt>
                <c:pt idx="2465">
                  <c:v>0.33642280700000393</c:v>
                </c:pt>
                <c:pt idx="2466">
                  <c:v>0.33135773700000237</c:v>
                </c:pt>
                <c:pt idx="2467">
                  <c:v>0.33006165700000151</c:v>
                </c:pt>
                <c:pt idx="2468">
                  <c:v>0.3292301910000015</c:v>
                </c:pt>
                <c:pt idx="2469">
                  <c:v>0.3280381430000015</c:v>
                </c:pt>
                <c:pt idx="2470">
                  <c:v>0.32769850800000133</c:v>
                </c:pt>
                <c:pt idx="2471">
                  <c:v>0.32910929600000038</c:v>
                </c:pt>
                <c:pt idx="2472">
                  <c:v>0.32924186100000175</c:v>
                </c:pt>
                <c:pt idx="2473">
                  <c:v>0.32431063800000237</c:v>
                </c:pt>
                <c:pt idx="2474">
                  <c:v>0.32611458700000301</c:v>
                </c:pt>
                <c:pt idx="2475">
                  <c:v>0.32474298600000151</c:v>
                </c:pt>
                <c:pt idx="2476">
                  <c:v>0.32470271900000197</c:v>
                </c:pt>
                <c:pt idx="2477">
                  <c:v>0.32818702600000038</c:v>
                </c:pt>
                <c:pt idx="2478">
                  <c:v>0.32546935600000032</c:v>
                </c:pt>
                <c:pt idx="2479">
                  <c:v>0.32594551300000174</c:v>
                </c:pt>
                <c:pt idx="2480">
                  <c:v>0.32481347700000307</c:v>
                </c:pt>
                <c:pt idx="2481">
                  <c:v>0.32587452900000302</c:v>
                </c:pt>
                <c:pt idx="2482">
                  <c:v>0.32607742100000198</c:v>
                </c:pt>
                <c:pt idx="2483">
                  <c:v>0.32492431100000302</c:v>
                </c:pt>
                <c:pt idx="2484">
                  <c:v>0.32378434500000197</c:v>
                </c:pt>
                <c:pt idx="2485">
                  <c:v>0.32514620500000174</c:v>
                </c:pt>
                <c:pt idx="2486">
                  <c:v>0.32120781600000031</c:v>
                </c:pt>
                <c:pt idx="2487">
                  <c:v>0.32083952700000151</c:v>
                </c:pt>
                <c:pt idx="2488">
                  <c:v>0.32473064200000001</c:v>
                </c:pt>
                <c:pt idx="2489">
                  <c:v>0.32409581200000032</c:v>
                </c:pt>
                <c:pt idx="2490">
                  <c:v>0.32471045000000032</c:v>
                </c:pt>
                <c:pt idx="2491">
                  <c:v>0.32219699900000237</c:v>
                </c:pt>
                <c:pt idx="2492">
                  <c:v>0.32269764699999998</c:v>
                </c:pt>
                <c:pt idx="2493">
                  <c:v>0.32203712000000001</c:v>
                </c:pt>
                <c:pt idx="2494">
                  <c:v>0.32644805800000032</c:v>
                </c:pt>
                <c:pt idx="2495">
                  <c:v>0.32397961700000255</c:v>
                </c:pt>
                <c:pt idx="2496">
                  <c:v>0.31341537800000174</c:v>
                </c:pt>
                <c:pt idx="2497">
                  <c:v>0.31382268200000302</c:v>
                </c:pt>
                <c:pt idx="2498">
                  <c:v>0.31198371400000174</c:v>
                </c:pt>
                <c:pt idx="2499">
                  <c:v>0.31546154100000151</c:v>
                </c:pt>
                <c:pt idx="2500">
                  <c:v>0.31536661700000307</c:v>
                </c:pt>
                <c:pt idx="2501">
                  <c:v>0.31559532299999998</c:v>
                </c:pt>
                <c:pt idx="2502">
                  <c:v>0.31382268200000302</c:v>
                </c:pt>
                <c:pt idx="2503">
                  <c:v>0.31517628200000197</c:v>
                </c:pt>
                <c:pt idx="2504">
                  <c:v>0.31570025800000001</c:v>
                </c:pt>
                <c:pt idx="2505">
                  <c:v>0.31626162400000002</c:v>
                </c:pt>
                <c:pt idx="2506">
                  <c:v>0.31601548100000237</c:v>
                </c:pt>
                <c:pt idx="2507">
                  <c:v>0.31601548100000237</c:v>
                </c:pt>
                <c:pt idx="2508">
                  <c:v>0.31491019800000197</c:v>
                </c:pt>
                <c:pt idx="2509">
                  <c:v>0.31528093800000151</c:v>
                </c:pt>
                <c:pt idx="2510">
                  <c:v>0.31509070600000133</c:v>
                </c:pt>
                <c:pt idx="2511">
                  <c:v>0.31411697700000307</c:v>
                </c:pt>
                <c:pt idx="2512">
                  <c:v>0.31573843300000032</c:v>
                </c:pt>
                <c:pt idx="2513">
                  <c:v>0.31399349600000032</c:v>
                </c:pt>
                <c:pt idx="2514">
                  <c:v>0.31434519700000174</c:v>
                </c:pt>
                <c:pt idx="2515">
                  <c:v>0.31764854800000031</c:v>
                </c:pt>
                <c:pt idx="2516">
                  <c:v>0.32133639300000266</c:v>
                </c:pt>
                <c:pt idx="2517">
                  <c:v>0.31985022700000237</c:v>
                </c:pt>
                <c:pt idx="2518">
                  <c:v>0.32008212100000255</c:v>
                </c:pt>
                <c:pt idx="2519">
                  <c:v>0.318426227000003</c:v>
                </c:pt>
                <c:pt idx="2520">
                  <c:v>0.31779227600000032</c:v>
                </c:pt>
                <c:pt idx="2521">
                  <c:v>0.319744054</c:v>
                </c:pt>
                <c:pt idx="2522">
                  <c:v>0.31871522400000002</c:v>
                </c:pt>
                <c:pt idx="2523">
                  <c:v>0.31768686200000307</c:v>
                </c:pt>
                <c:pt idx="2524">
                  <c:v>0.31951264900000226</c:v>
                </c:pt>
                <c:pt idx="2525">
                  <c:v>0.31999512200000002</c:v>
                </c:pt>
                <c:pt idx="2526">
                  <c:v>0.32027562400000031</c:v>
                </c:pt>
                <c:pt idx="2527">
                  <c:v>0.32065362800000002</c:v>
                </c:pt>
                <c:pt idx="2528">
                  <c:v>0.31972475800000133</c:v>
                </c:pt>
                <c:pt idx="2529">
                  <c:v>0.31871522400000002</c:v>
                </c:pt>
                <c:pt idx="2530">
                  <c:v>0.31869594099999998</c:v>
                </c:pt>
                <c:pt idx="2531">
                  <c:v>1.5839330519999939</c:v>
                </c:pt>
                <c:pt idx="2532">
                  <c:v>1.9644885760000097</c:v>
                </c:pt>
                <c:pt idx="2533">
                  <c:v>2.5022072959999999</c:v>
                </c:pt>
                <c:pt idx="2534">
                  <c:v>5.9132770690000003</c:v>
                </c:pt>
                <c:pt idx="2535">
                  <c:v>7.3782800880000003</c:v>
                </c:pt>
                <c:pt idx="2536">
                  <c:v>5.4520800629999782</c:v>
                </c:pt>
                <c:pt idx="2537">
                  <c:v>4.8857036479999945</c:v>
                </c:pt>
                <c:pt idx="2538">
                  <c:v>3.4626062349999978</c:v>
                </c:pt>
                <c:pt idx="2539">
                  <c:v>2.5277515840000002</c:v>
                </c:pt>
                <c:pt idx="2540">
                  <c:v>2.8114431199999781</c:v>
                </c:pt>
                <c:pt idx="2541">
                  <c:v>2.4458824479999999</c:v>
                </c:pt>
                <c:pt idx="2542">
                  <c:v>2.6278320760000002</c:v>
                </c:pt>
                <c:pt idx="2543">
                  <c:v>4.9046546499999772</c:v>
                </c:pt>
                <c:pt idx="2544">
                  <c:v>3.6903465600000001</c:v>
                </c:pt>
                <c:pt idx="2545">
                  <c:v>3.2078483590000002</c:v>
                </c:pt>
                <c:pt idx="2546">
                  <c:v>2.4962538879999987</c:v>
                </c:pt>
                <c:pt idx="2547">
                  <c:v>2.4807381159999999</c:v>
                </c:pt>
                <c:pt idx="2548">
                  <c:v>2.0511961639999998</c:v>
                </c:pt>
                <c:pt idx="2549">
                  <c:v>1.6352869809999999</c:v>
                </c:pt>
                <c:pt idx="2550">
                  <c:v>1.402573428</c:v>
                </c:pt>
                <c:pt idx="2551">
                  <c:v>1.376230187</c:v>
                </c:pt>
                <c:pt idx="2552">
                  <c:v>1.166931076</c:v>
                </c:pt>
                <c:pt idx="2553">
                  <c:v>0.41626924999999998</c:v>
                </c:pt>
                <c:pt idx="2554">
                  <c:v>0.30274116400000001</c:v>
                </c:pt>
                <c:pt idx="2555">
                  <c:v>1.910314107</c:v>
                </c:pt>
                <c:pt idx="2556">
                  <c:v>0.44149101399999996</c:v>
                </c:pt>
                <c:pt idx="2557">
                  <c:v>3.6616888099999998</c:v>
                </c:pt>
                <c:pt idx="2558">
                  <c:v>0.50884739700000003</c:v>
                </c:pt>
                <c:pt idx="2559">
                  <c:v>0.31516879600000197</c:v>
                </c:pt>
                <c:pt idx="2560">
                  <c:v>0.30423988300000032</c:v>
                </c:pt>
                <c:pt idx="2561">
                  <c:v>0.30423988300000032</c:v>
                </c:pt>
                <c:pt idx="2562">
                  <c:v>0.30423988300000032</c:v>
                </c:pt>
                <c:pt idx="2563">
                  <c:v>0.30199180500000133</c:v>
                </c:pt>
                <c:pt idx="2564">
                  <c:v>0.30274116400000001</c:v>
                </c:pt>
                <c:pt idx="2565">
                  <c:v>0.30423988300000032</c:v>
                </c:pt>
                <c:pt idx="2566">
                  <c:v>0.30498924200000038</c:v>
                </c:pt>
                <c:pt idx="2567">
                  <c:v>0.29974372700000002</c:v>
                </c:pt>
                <c:pt idx="2568">
                  <c:v>0.30049308600000002</c:v>
                </c:pt>
                <c:pt idx="2569">
                  <c:v>0.30049308600000002</c:v>
                </c:pt>
                <c:pt idx="2570">
                  <c:v>0.30498924200000038</c:v>
                </c:pt>
                <c:pt idx="2571">
                  <c:v>0.30274116400000001</c:v>
                </c:pt>
                <c:pt idx="2572">
                  <c:v>0.29449821200000031</c:v>
                </c:pt>
                <c:pt idx="2573">
                  <c:v>0.30049308600000002</c:v>
                </c:pt>
                <c:pt idx="2574">
                  <c:v>0.51031369499999957</c:v>
                </c:pt>
                <c:pt idx="2575">
                  <c:v>2.3332624009999967</c:v>
                </c:pt>
                <c:pt idx="2576">
                  <c:v>1.9855011519999999</c:v>
                </c:pt>
                <c:pt idx="2577">
                  <c:v>2.0551280829999996</c:v>
                </c:pt>
                <c:pt idx="2578">
                  <c:v>2.4835227940000002</c:v>
                </c:pt>
                <c:pt idx="2579">
                  <c:v>2.6410432309999998</c:v>
                </c:pt>
                <c:pt idx="2580">
                  <c:v>2.74151699</c:v>
                </c:pt>
                <c:pt idx="2581">
                  <c:v>2.1865288330000001</c:v>
                </c:pt>
                <c:pt idx="2582">
                  <c:v>1.5561910859999939</c:v>
                </c:pt>
                <c:pt idx="2583">
                  <c:v>1.7197059479999934</c:v>
                </c:pt>
                <c:pt idx="2584">
                  <c:v>2.8410703029999995</c:v>
                </c:pt>
                <c:pt idx="2585">
                  <c:v>2.9996462379999977</c:v>
                </c:pt>
                <c:pt idx="2586">
                  <c:v>3.006404866</c:v>
                </c:pt>
                <c:pt idx="2587">
                  <c:v>2.7317463139999987</c:v>
                </c:pt>
                <c:pt idx="2588">
                  <c:v>3.9462558279999977</c:v>
                </c:pt>
                <c:pt idx="2589">
                  <c:v>4.0945193589999613</c:v>
                </c:pt>
                <c:pt idx="2590">
                  <c:v>1.69462545</c:v>
                </c:pt>
                <c:pt idx="2591">
                  <c:v>0.43646943800000032</c:v>
                </c:pt>
                <c:pt idx="2592">
                  <c:v>0.31023475700000008</c:v>
                </c:pt>
                <c:pt idx="2593">
                  <c:v>0.31023475700000008</c:v>
                </c:pt>
                <c:pt idx="2594">
                  <c:v>0.30723731999999998</c:v>
                </c:pt>
                <c:pt idx="2595">
                  <c:v>0.30723731999999998</c:v>
                </c:pt>
                <c:pt idx="2596">
                  <c:v>0.30498924200000038</c:v>
                </c:pt>
                <c:pt idx="2597">
                  <c:v>0.30423988300000032</c:v>
                </c:pt>
                <c:pt idx="2598">
                  <c:v>0.30423988300000032</c:v>
                </c:pt>
                <c:pt idx="2599">
                  <c:v>0.30498924200000038</c:v>
                </c:pt>
                <c:pt idx="2600">
                  <c:v>0.30049308600000002</c:v>
                </c:pt>
                <c:pt idx="2601">
                  <c:v>0.30423988300000032</c:v>
                </c:pt>
                <c:pt idx="2602">
                  <c:v>0.30873603900000002</c:v>
                </c:pt>
                <c:pt idx="2603">
                  <c:v>0.30274116400000001</c:v>
                </c:pt>
                <c:pt idx="2604">
                  <c:v>0.30423988300000032</c:v>
                </c:pt>
                <c:pt idx="2605">
                  <c:v>0.30049308600000002</c:v>
                </c:pt>
                <c:pt idx="2606">
                  <c:v>0.30049308600000002</c:v>
                </c:pt>
                <c:pt idx="2607">
                  <c:v>0.30049308600000002</c:v>
                </c:pt>
                <c:pt idx="2608">
                  <c:v>0.30199180500000133</c:v>
                </c:pt>
                <c:pt idx="2609">
                  <c:v>0.30873603900000002</c:v>
                </c:pt>
                <c:pt idx="2610">
                  <c:v>0.30199180500000133</c:v>
                </c:pt>
                <c:pt idx="2611">
                  <c:v>0.31023475700000008</c:v>
                </c:pt>
                <c:pt idx="2612">
                  <c:v>0.31098411700000289</c:v>
                </c:pt>
                <c:pt idx="2613">
                  <c:v>0.315480272000003</c:v>
                </c:pt>
                <c:pt idx="2614">
                  <c:v>0.30723731999999998</c:v>
                </c:pt>
                <c:pt idx="2615">
                  <c:v>0.41201274900000151</c:v>
                </c:pt>
                <c:pt idx="2616">
                  <c:v>0.43382395200000151</c:v>
                </c:pt>
                <c:pt idx="2617">
                  <c:v>0.41541324300000032</c:v>
                </c:pt>
                <c:pt idx="2618">
                  <c:v>0.40717508200000002</c:v>
                </c:pt>
                <c:pt idx="2619">
                  <c:v>0.41223821700000002</c:v>
                </c:pt>
                <c:pt idx="2620">
                  <c:v>0.40858656000000237</c:v>
                </c:pt>
                <c:pt idx="2621">
                  <c:v>0.40884352200000001</c:v>
                </c:pt>
                <c:pt idx="2622">
                  <c:v>0.37832458800000307</c:v>
                </c:pt>
                <c:pt idx="2623">
                  <c:v>0.36084198800000133</c:v>
                </c:pt>
                <c:pt idx="2624">
                  <c:v>0.35546027800000174</c:v>
                </c:pt>
                <c:pt idx="2625">
                  <c:v>0.34059419700000032</c:v>
                </c:pt>
                <c:pt idx="2626">
                  <c:v>0.33840922800000151</c:v>
                </c:pt>
                <c:pt idx="2627">
                  <c:v>0.33534974900000197</c:v>
                </c:pt>
                <c:pt idx="2628">
                  <c:v>0.33505618100000301</c:v>
                </c:pt>
                <c:pt idx="2629">
                  <c:v>0.33292309900000266</c:v>
                </c:pt>
                <c:pt idx="2630">
                  <c:v>0.33159049800000151</c:v>
                </c:pt>
                <c:pt idx="2631">
                  <c:v>0.33093331400000031</c:v>
                </c:pt>
                <c:pt idx="2632">
                  <c:v>0.33042949900000307</c:v>
                </c:pt>
                <c:pt idx="2633">
                  <c:v>0.32879285300000038</c:v>
                </c:pt>
                <c:pt idx="2634">
                  <c:v>0.32351931900000203</c:v>
                </c:pt>
                <c:pt idx="2635">
                  <c:v>0.32611803000000139</c:v>
                </c:pt>
                <c:pt idx="2636">
                  <c:v>0.32538861800000307</c:v>
                </c:pt>
                <c:pt idx="2637">
                  <c:v>0.32468258900000302</c:v>
                </c:pt>
                <c:pt idx="2638">
                  <c:v>0.32535782800000174</c:v>
                </c:pt>
                <c:pt idx="2639">
                  <c:v>0.32313950600000002</c:v>
                </c:pt>
                <c:pt idx="2640">
                  <c:v>0.32539837500000307</c:v>
                </c:pt>
                <c:pt idx="2641">
                  <c:v>0.325580961000004</c:v>
                </c:pt>
                <c:pt idx="2642">
                  <c:v>0.32383454100000197</c:v>
                </c:pt>
                <c:pt idx="2643">
                  <c:v>0.32273776600000031</c:v>
                </c:pt>
                <c:pt idx="2644">
                  <c:v>0.3240254280000015</c:v>
                </c:pt>
                <c:pt idx="2645">
                  <c:v>0.32214649900000197</c:v>
                </c:pt>
                <c:pt idx="2646">
                  <c:v>0.32353216700000215</c:v>
                </c:pt>
                <c:pt idx="2647">
                  <c:v>0.32459944200000002</c:v>
                </c:pt>
                <c:pt idx="2648">
                  <c:v>0.32339335000000002</c:v>
                </c:pt>
                <c:pt idx="2649">
                  <c:v>0.32079976200000032</c:v>
                </c:pt>
                <c:pt idx="2650">
                  <c:v>0.32079976200000032</c:v>
                </c:pt>
                <c:pt idx="2651">
                  <c:v>0.32157834900000237</c:v>
                </c:pt>
                <c:pt idx="2652">
                  <c:v>0.32084306300000237</c:v>
                </c:pt>
                <c:pt idx="2653">
                  <c:v>0.31443086500000283</c:v>
                </c:pt>
                <c:pt idx="2654">
                  <c:v>0.31362363400000032</c:v>
                </c:pt>
                <c:pt idx="2655">
                  <c:v>0.31270749000000031</c:v>
                </c:pt>
                <c:pt idx="2656">
                  <c:v>0.31534757300000243</c:v>
                </c:pt>
                <c:pt idx="2657">
                  <c:v>0.31554707000000032</c:v>
                </c:pt>
                <c:pt idx="2658">
                  <c:v>0.31751451900000244</c:v>
                </c:pt>
                <c:pt idx="2659">
                  <c:v>0.31717994100000174</c:v>
                </c:pt>
                <c:pt idx="2660">
                  <c:v>0.31596588300000267</c:v>
                </c:pt>
                <c:pt idx="2661">
                  <c:v>0.31552806000000266</c:v>
                </c:pt>
                <c:pt idx="2662">
                  <c:v>0.31693146700000174</c:v>
                </c:pt>
                <c:pt idx="2663">
                  <c:v>0.31659619200000133</c:v>
                </c:pt>
                <c:pt idx="2664">
                  <c:v>0.31536661700000307</c:v>
                </c:pt>
                <c:pt idx="2665">
                  <c:v>0.31598494700000307</c:v>
                </c:pt>
                <c:pt idx="2666">
                  <c:v>0.31589918000000133</c:v>
                </c:pt>
                <c:pt idx="2667">
                  <c:v>0.3177060230000015</c:v>
                </c:pt>
                <c:pt idx="2668">
                  <c:v>0.31839735700000038</c:v>
                </c:pt>
                <c:pt idx="2669">
                  <c:v>0.31612799500000244</c:v>
                </c:pt>
                <c:pt idx="2670">
                  <c:v>0.31565166900000174</c:v>
                </c:pt>
                <c:pt idx="2671">
                  <c:v>0.31779227600000032</c:v>
                </c:pt>
                <c:pt idx="2672">
                  <c:v>0.31615662100000202</c:v>
                </c:pt>
                <c:pt idx="2673">
                  <c:v>0.31586107600000174</c:v>
                </c:pt>
                <c:pt idx="2674">
                  <c:v>0.3172276940000015</c:v>
                </c:pt>
                <c:pt idx="2675">
                  <c:v>0.31629982499999998</c:v>
                </c:pt>
                <c:pt idx="2676">
                  <c:v>0.31768686200000307</c:v>
                </c:pt>
                <c:pt idx="2677">
                  <c:v>0.31783062500000198</c:v>
                </c:pt>
                <c:pt idx="2678">
                  <c:v>0.31806091600000203</c:v>
                </c:pt>
                <c:pt idx="2679">
                  <c:v>0.31793613400000031</c:v>
                </c:pt>
                <c:pt idx="2680">
                  <c:v>0.31535706800000174</c:v>
                </c:pt>
                <c:pt idx="2681">
                  <c:v>0.31661533100000133</c:v>
                </c:pt>
                <c:pt idx="2682">
                  <c:v>0.31577537600000088</c:v>
                </c:pt>
                <c:pt idx="2683">
                  <c:v>0.33430600300000307</c:v>
                </c:pt>
                <c:pt idx="2684">
                  <c:v>0.99983541200000337</c:v>
                </c:pt>
                <c:pt idx="2685">
                  <c:v>0.44727666900000174</c:v>
                </c:pt>
                <c:pt idx="2686">
                  <c:v>0.391631218</c:v>
                </c:pt>
                <c:pt idx="2687">
                  <c:v>2.162054221</c:v>
                </c:pt>
                <c:pt idx="2688">
                  <c:v>2.3745270000000001</c:v>
                </c:pt>
                <c:pt idx="2689">
                  <c:v>4.0017853699999781</c:v>
                </c:pt>
                <c:pt idx="2690">
                  <c:v>4.8548143499999457</c:v>
                </c:pt>
                <c:pt idx="2691">
                  <c:v>5.4735037679999996</c:v>
                </c:pt>
                <c:pt idx="2692">
                  <c:v>5.9134374989999996</c:v>
                </c:pt>
                <c:pt idx="2693">
                  <c:v>6.1589156349999641</c:v>
                </c:pt>
                <c:pt idx="2694">
                  <c:v>3.9992750079999997</c:v>
                </c:pt>
                <c:pt idx="2695">
                  <c:v>4.2066317639999999</c:v>
                </c:pt>
                <c:pt idx="2696">
                  <c:v>2.8995002129999996</c:v>
                </c:pt>
                <c:pt idx="2697">
                  <c:v>1.9744509720000079</c:v>
                </c:pt>
                <c:pt idx="2698">
                  <c:v>1.412477983</c:v>
                </c:pt>
                <c:pt idx="2699">
                  <c:v>1.3785210579999922</c:v>
                </c:pt>
                <c:pt idx="2700">
                  <c:v>1.3395048019999998</c:v>
                </c:pt>
                <c:pt idx="2701">
                  <c:v>2.093088576</c:v>
                </c:pt>
                <c:pt idx="2702">
                  <c:v>1.8370843059999946</c:v>
                </c:pt>
                <c:pt idx="2703">
                  <c:v>0.47255987600000032</c:v>
                </c:pt>
                <c:pt idx="2704">
                  <c:v>0.28625525899999993</c:v>
                </c:pt>
                <c:pt idx="2705">
                  <c:v>0.98743173399999951</c:v>
                </c:pt>
                <c:pt idx="2706">
                  <c:v>0.46464676500000174</c:v>
                </c:pt>
                <c:pt idx="2707">
                  <c:v>0.37161256100000301</c:v>
                </c:pt>
                <c:pt idx="2708">
                  <c:v>0.766594581</c:v>
                </c:pt>
                <c:pt idx="2709">
                  <c:v>2.3001496979999998</c:v>
                </c:pt>
                <c:pt idx="2710">
                  <c:v>0.34968933000000002</c:v>
                </c:pt>
                <c:pt idx="2711">
                  <c:v>1.0313642719999918</c:v>
                </c:pt>
                <c:pt idx="2712">
                  <c:v>1.2252054269999999</c:v>
                </c:pt>
                <c:pt idx="2713">
                  <c:v>1.1404073620000001</c:v>
                </c:pt>
                <c:pt idx="2714">
                  <c:v>1.0625387919999998</c:v>
                </c:pt>
                <c:pt idx="2715">
                  <c:v>1.0445229690000053</c:v>
                </c:pt>
                <c:pt idx="2716">
                  <c:v>0.341781534</c:v>
                </c:pt>
                <c:pt idx="2717">
                  <c:v>0.28100974400000001</c:v>
                </c:pt>
                <c:pt idx="2718">
                  <c:v>0.43163096700000197</c:v>
                </c:pt>
                <c:pt idx="2719">
                  <c:v>0.987452212</c:v>
                </c:pt>
                <c:pt idx="2720">
                  <c:v>1.1710534850000001</c:v>
                </c:pt>
                <c:pt idx="2721">
                  <c:v>0.457204043</c:v>
                </c:pt>
                <c:pt idx="2722">
                  <c:v>0.28550590000000031</c:v>
                </c:pt>
                <c:pt idx="2723">
                  <c:v>0.85826826499999997</c:v>
                </c:pt>
                <c:pt idx="2724">
                  <c:v>0.82716301199999998</c:v>
                </c:pt>
                <c:pt idx="2725">
                  <c:v>0.74172679800000063</c:v>
                </c:pt>
                <c:pt idx="2726">
                  <c:v>0.50882128599999998</c:v>
                </c:pt>
                <c:pt idx="2727">
                  <c:v>0.31418501100000157</c:v>
                </c:pt>
                <c:pt idx="2728">
                  <c:v>0.27501486900000244</c:v>
                </c:pt>
                <c:pt idx="2729">
                  <c:v>0.7720780350000036</c:v>
                </c:pt>
                <c:pt idx="2730">
                  <c:v>0.718690559000003</c:v>
                </c:pt>
                <c:pt idx="2731">
                  <c:v>0.855982982</c:v>
                </c:pt>
                <c:pt idx="2732">
                  <c:v>1.685216472</c:v>
                </c:pt>
                <c:pt idx="2733">
                  <c:v>1.5922020079999999</c:v>
                </c:pt>
                <c:pt idx="2734">
                  <c:v>1.600977358</c:v>
                </c:pt>
                <c:pt idx="2735">
                  <c:v>1.1162898539999999</c:v>
                </c:pt>
                <c:pt idx="2736">
                  <c:v>0.27726294699999998</c:v>
                </c:pt>
                <c:pt idx="2737">
                  <c:v>0.27726294699999998</c:v>
                </c:pt>
                <c:pt idx="2738">
                  <c:v>0.83085847300000348</c:v>
                </c:pt>
                <c:pt idx="2739">
                  <c:v>0.53591603999999959</c:v>
                </c:pt>
                <c:pt idx="2740">
                  <c:v>0.27801230700000157</c:v>
                </c:pt>
                <c:pt idx="2741">
                  <c:v>0.27501486900000244</c:v>
                </c:pt>
                <c:pt idx="2742">
                  <c:v>0.5432855049999995</c:v>
                </c:pt>
                <c:pt idx="2743">
                  <c:v>0.74887859599999995</c:v>
                </c:pt>
                <c:pt idx="2744">
                  <c:v>0.72086567100000065</c:v>
                </c:pt>
                <c:pt idx="2745">
                  <c:v>0.619597434000003</c:v>
                </c:pt>
                <c:pt idx="2746">
                  <c:v>0.55564145600000614</c:v>
                </c:pt>
                <c:pt idx="2747">
                  <c:v>2.0722643949999977</c:v>
                </c:pt>
                <c:pt idx="2748">
                  <c:v>2.5529740580000002</c:v>
                </c:pt>
                <c:pt idx="2749">
                  <c:v>2.5732082699999999</c:v>
                </c:pt>
                <c:pt idx="2750">
                  <c:v>2.5481223150000001</c:v>
                </c:pt>
                <c:pt idx="2751">
                  <c:v>2.513404526</c:v>
                </c:pt>
                <c:pt idx="2752">
                  <c:v>2.2866142360000001</c:v>
                </c:pt>
                <c:pt idx="2753">
                  <c:v>2.0162266609999997</c:v>
                </c:pt>
                <c:pt idx="2754">
                  <c:v>1.7995079279999999</c:v>
                </c:pt>
                <c:pt idx="2755">
                  <c:v>0.33962685000000198</c:v>
                </c:pt>
                <c:pt idx="2756">
                  <c:v>0.28175910300000001</c:v>
                </c:pt>
                <c:pt idx="2757">
                  <c:v>0.27726294699999998</c:v>
                </c:pt>
                <c:pt idx="2758">
                  <c:v>1.1225402569999998</c:v>
                </c:pt>
                <c:pt idx="2759">
                  <c:v>3.5019741299999998</c:v>
                </c:pt>
                <c:pt idx="2760">
                  <c:v>3.0335886410000001</c:v>
                </c:pt>
                <c:pt idx="2761">
                  <c:v>1.5687254959999943</c:v>
                </c:pt>
                <c:pt idx="2762">
                  <c:v>0.29225013400000005</c:v>
                </c:pt>
                <c:pt idx="2763">
                  <c:v>0.28100974400000001</c:v>
                </c:pt>
                <c:pt idx="2764">
                  <c:v>0.27951102500000002</c:v>
                </c:pt>
                <c:pt idx="2765">
                  <c:v>0.27576422900000008</c:v>
                </c:pt>
                <c:pt idx="2766">
                  <c:v>2.0086781459999998</c:v>
                </c:pt>
                <c:pt idx="2767">
                  <c:v>2.0196952839999978</c:v>
                </c:pt>
                <c:pt idx="2768">
                  <c:v>1.8313436719999998</c:v>
                </c:pt>
                <c:pt idx="2769">
                  <c:v>1.7993613419999932</c:v>
                </c:pt>
                <c:pt idx="2770">
                  <c:v>1.799840114</c:v>
                </c:pt>
                <c:pt idx="2771">
                  <c:v>1.6950078879999999</c:v>
                </c:pt>
                <c:pt idx="2772">
                  <c:v>1.7336262849999893</c:v>
                </c:pt>
                <c:pt idx="2773">
                  <c:v>1.7853935489999941</c:v>
                </c:pt>
                <c:pt idx="2774">
                  <c:v>1.6228829860000067</c:v>
                </c:pt>
                <c:pt idx="2775">
                  <c:v>1.5297319229999946</c:v>
                </c:pt>
                <c:pt idx="2776">
                  <c:v>1.518021434</c:v>
                </c:pt>
                <c:pt idx="2777">
                  <c:v>1.5376772119999946</c:v>
                </c:pt>
                <c:pt idx="2778">
                  <c:v>0.30955500200000002</c:v>
                </c:pt>
                <c:pt idx="2779">
                  <c:v>0.69961986499999995</c:v>
                </c:pt>
                <c:pt idx="2780">
                  <c:v>1.018493528</c:v>
                </c:pt>
                <c:pt idx="2781">
                  <c:v>0.87392753199999995</c:v>
                </c:pt>
                <c:pt idx="2782">
                  <c:v>1.1888533440000058</c:v>
                </c:pt>
                <c:pt idx="2783">
                  <c:v>0.32718601300000266</c:v>
                </c:pt>
                <c:pt idx="2784">
                  <c:v>0.27951102500000002</c:v>
                </c:pt>
                <c:pt idx="2785">
                  <c:v>0.56229139500000003</c:v>
                </c:pt>
                <c:pt idx="2786">
                  <c:v>0.54953952099999959</c:v>
                </c:pt>
                <c:pt idx="2787">
                  <c:v>1.7520198410000001</c:v>
                </c:pt>
                <c:pt idx="2788">
                  <c:v>1.3760621390000078</c:v>
                </c:pt>
                <c:pt idx="2789">
                  <c:v>0.87369024700000475</c:v>
                </c:pt>
                <c:pt idx="2790">
                  <c:v>0.35813661800000002</c:v>
                </c:pt>
                <c:pt idx="2791">
                  <c:v>0.61109561400000589</c:v>
                </c:pt>
                <c:pt idx="2792">
                  <c:v>1.21108215</c:v>
                </c:pt>
                <c:pt idx="2793">
                  <c:v>1.2531765899999998</c:v>
                </c:pt>
                <c:pt idx="2794">
                  <c:v>1.2407963259999939</c:v>
                </c:pt>
                <c:pt idx="2795">
                  <c:v>1.2499341279999923</c:v>
                </c:pt>
                <c:pt idx="2796">
                  <c:v>1.3808157390000058</c:v>
                </c:pt>
                <c:pt idx="2797">
                  <c:v>1.295001804</c:v>
                </c:pt>
                <c:pt idx="2798">
                  <c:v>1.2827776</c:v>
                </c:pt>
                <c:pt idx="2799">
                  <c:v>1.27148876</c:v>
                </c:pt>
                <c:pt idx="2800">
                  <c:v>0.28564150100000002</c:v>
                </c:pt>
                <c:pt idx="2801">
                  <c:v>0.27726294699999998</c:v>
                </c:pt>
                <c:pt idx="2802">
                  <c:v>0.27501486900000244</c:v>
                </c:pt>
                <c:pt idx="2803">
                  <c:v>0.55377653500000001</c:v>
                </c:pt>
                <c:pt idx="2804">
                  <c:v>0.72939525700000396</c:v>
                </c:pt>
                <c:pt idx="2805">
                  <c:v>0.349047255</c:v>
                </c:pt>
                <c:pt idx="2806">
                  <c:v>0.27576422900000008</c:v>
                </c:pt>
                <c:pt idx="2807">
                  <c:v>0.27126807300000133</c:v>
                </c:pt>
                <c:pt idx="2808">
                  <c:v>0.27276679100000151</c:v>
                </c:pt>
                <c:pt idx="2809">
                  <c:v>0.27576422900000008</c:v>
                </c:pt>
                <c:pt idx="2810">
                  <c:v>0.27351615100000032</c:v>
                </c:pt>
                <c:pt idx="2811">
                  <c:v>0.27576422900000008</c:v>
                </c:pt>
                <c:pt idx="2812">
                  <c:v>0.27801230700000157</c:v>
                </c:pt>
                <c:pt idx="2813">
                  <c:v>0.27951102500000002</c:v>
                </c:pt>
                <c:pt idx="2814">
                  <c:v>0.27951102500000002</c:v>
                </c:pt>
                <c:pt idx="2815">
                  <c:v>0.33481725800000151</c:v>
                </c:pt>
                <c:pt idx="2816">
                  <c:v>0.37127062200000038</c:v>
                </c:pt>
                <c:pt idx="2817">
                  <c:v>0.35451706200000038</c:v>
                </c:pt>
                <c:pt idx="2818">
                  <c:v>0.36933467500000267</c:v>
                </c:pt>
                <c:pt idx="2819">
                  <c:v>0.36569297600000134</c:v>
                </c:pt>
                <c:pt idx="2820">
                  <c:v>0.37117314400000001</c:v>
                </c:pt>
                <c:pt idx="2821">
                  <c:v>0.36702869800000243</c:v>
                </c:pt>
                <c:pt idx="2822">
                  <c:v>0.37343626900000237</c:v>
                </c:pt>
                <c:pt idx="2823">
                  <c:v>0.36354797600000038</c:v>
                </c:pt>
                <c:pt idx="2824">
                  <c:v>0.332572845000003</c:v>
                </c:pt>
                <c:pt idx="2825">
                  <c:v>0.33286356200000267</c:v>
                </c:pt>
                <c:pt idx="2826">
                  <c:v>0.3323404580000015</c:v>
                </c:pt>
                <c:pt idx="2827">
                  <c:v>0.32707758800000197</c:v>
                </c:pt>
                <c:pt idx="2828">
                  <c:v>0.32476746300000198</c:v>
                </c:pt>
                <c:pt idx="2829">
                  <c:v>0.32426044000000032</c:v>
                </c:pt>
                <c:pt idx="2830">
                  <c:v>0.32650876300000342</c:v>
                </c:pt>
                <c:pt idx="2831">
                  <c:v>0.32431063800000237</c:v>
                </c:pt>
                <c:pt idx="2832">
                  <c:v>0.32496463300000267</c:v>
                </c:pt>
                <c:pt idx="2833">
                  <c:v>0.32708658200000307</c:v>
                </c:pt>
                <c:pt idx="2834">
                  <c:v>0.32559090500000237</c:v>
                </c:pt>
                <c:pt idx="2835">
                  <c:v>0.32585425400000151</c:v>
                </c:pt>
                <c:pt idx="2836">
                  <c:v>0.32383454100000197</c:v>
                </c:pt>
                <c:pt idx="2837">
                  <c:v>0.32563139200000002</c:v>
                </c:pt>
                <c:pt idx="2838">
                  <c:v>0.32413604499999998</c:v>
                </c:pt>
                <c:pt idx="2839">
                  <c:v>0.32536840300000297</c:v>
                </c:pt>
                <c:pt idx="2840">
                  <c:v>0.32310322100000038</c:v>
                </c:pt>
                <c:pt idx="2841">
                  <c:v>0.32451875600000174</c:v>
                </c:pt>
                <c:pt idx="2842">
                  <c:v>0.59801572599999697</c:v>
                </c:pt>
                <c:pt idx="2843">
                  <c:v>2.5680103299999999</c:v>
                </c:pt>
                <c:pt idx="2844">
                  <c:v>3.4087457309999998</c:v>
                </c:pt>
                <c:pt idx="2845">
                  <c:v>4.0524205889999845</c:v>
                </c:pt>
                <c:pt idx="2846">
                  <c:v>3.7501848310000012</c:v>
                </c:pt>
                <c:pt idx="2847">
                  <c:v>3.5225019720000001</c:v>
                </c:pt>
                <c:pt idx="2848">
                  <c:v>3.1739486829999999</c:v>
                </c:pt>
                <c:pt idx="2849">
                  <c:v>3.3982190929999998</c:v>
                </c:pt>
                <c:pt idx="2850">
                  <c:v>3.7933475860000012</c:v>
                </c:pt>
                <c:pt idx="2851">
                  <c:v>3.3180457999999882</c:v>
                </c:pt>
                <c:pt idx="2852">
                  <c:v>5.6648575229999585</c:v>
                </c:pt>
                <c:pt idx="2853">
                  <c:v>4.5826826860000001</c:v>
                </c:pt>
                <c:pt idx="2854">
                  <c:v>2.8247921069999999</c:v>
                </c:pt>
                <c:pt idx="2855">
                  <c:v>2.5591014109999999</c:v>
                </c:pt>
                <c:pt idx="2856">
                  <c:v>1.6968085780000053</c:v>
                </c:pt>
                <c:pt idx="2857">
                  <c:v>1.6622521890000104</c:v>
                </c:pt>
                <c:pt idx="2858">
                  <c:v>1.5495259119999998</c:v>
                </c:pt>
                <c:pt idx="2859">
                  <c:v>2.1527188539999997</c:v>
                </c:pt>
                <c:pt idx="2860">
                  <c:v>1.8398788779999946</c:v>
                </c:pt>
                <c:pt idx="2861">
                  <c:v>1.3602056899999999</c:v>
                </c:pt>
                <c:pt idx="2862">
                  <c:v>2.0678327360000002</c:v>
                </c:pt>
                <c:pt idx="2863">
                  <c:v>1.8629336359999946</c:v>
                </c:pt>
                <c:pt idx="2864">
                  <c:v>1.8351966499999932</c:v>
                </c:pt>
                <c:pt idx="2865">
                  <c:v>1.8262657119999999</c:v>
                </c:pt>
                <c:pt idx="2866">
                  <c:v>2.3217056769999997</c:v>
                </c:pt>
                <c:pt idx="2867">
                  <c:v>2.3290051399999863</c:v>
                </c:pt>
                <c:pt idx="2868">
                  <c:v>2.223493623</c:v>
                </c:pt>
                <c:pt idx="2869">
                  <c:v>2.0382689859999967</c:v>
                </c:pt>
                <c:pt idx="2870">
                  <c:v>1.3848868210000067</c:v>
                </c:pt>
                <c:pt idx="2871">
                  <c:v>1.0577452849999998</c:v>
                </c:pt>
                <c:pt idx="2872">
                  <c:v>1.0182297789999939</c:v>
                </c:pt>
                <c:pt idx="2873">
                  <c:v>1.004422446</c:v>
                </c:pt>
                <c:pt idx="2874">
                  <c:v>0.79437463400000063</c:v>
                </c:pt>
                <c:pt idx="2875">
                  <c:v>0.29674629000000002</c:v>
                </c:pt>
                <c:pt idx="2876">
                  <c:v>0.28400718100000133</c:v>
                </c:pt>
                <c:pt idx="2877">
                  <c:v>0.28325782200000005</c:v>
                </c:pt>
                <c:pt idx="2878">
                  <c:v>0.28325782200000005</c:v>
                </c:pt>
                <c:pt idx="2879">
                  <c:v>0.28325782200000005</c:v>
                </c:pt>
                <c:pt idx="2880">
                  <c:v>0.28325782200000005</c:v>
                </c:pt>
                <c:pt idx="2881">
                  <c:v>0.27726294699999998</c:v>
                </c:pt>
                <c:pt idx="2882">
                  <c:v>0.28100974400000001</c:v>
                </c:pt>
                <c:pt idx="2883">
                  <c:v>0.35887636700000297</c:v>
                </c:pt>
                <c:pt idx="2884">
                  <c:v>0.37134907700000203</c:v>
                </c:pt>
                <c:pt idx="2885">
                  <c:v>0.3541780290000015</c:v>
                </c:pt>
                <c:pt idx="2886">
                  <c:v>0.34899619600000031</c:v>
                </c:pt>
                <c:pt idx="2887">
                  <c:v>0.35732231000000197</c:v>
                </c:pt>
                <c:pt idx="2888">
                  <c:v>0.34333165200000004</c:v>
                </c:pt>
                <c:pt idx="2889">
                  <c:v>0.34514757800000001</c:v>
                </c:pt>
                <c:pt idx="2890">
                  <c:v>0.34686033800000032</c:v>
                </c:pt>
                <c:pt idx="2891">
                  <c:v>0.32753848600000174</c:v>
                </c:pt>
                <c:pt idx="2892">
                  <c:v>0.31852976700000307</c:v>
                </c:pt>
                <c:pt idx="2893">
                  <c:v>0.32008152900000197</c:v>
                </c:pt>
                <c:pt idx="2894">
                  <c:v>0.32066471800000174</c:v>
                </c:pt>
                <c:pt idx="2895">
                  <c:v>0.3215584320000015</c:v>
                </c:pt>
                <c:pt idx="2896">
                  <c:v>0.32162815200000133</c:v>
                </c:pt>
                <c:pt idx="2897">
                  <c:v>0.32082323700000237</c:v>
                </c:pt>
                <c:pt idx="2898">
                  <c:v>0.32337332400000174</c:v>
                </c:pt>
                <c:pt idx="2899">
                  <c:v>0.32433735900000032</c:v>
                </c:pt>
                <c:pt idx="2900">
                  <c:v>0.32491247900000336</c:v>
                </c:pt>
                <c:pt idx="2901">
                  <c:v>0.32282359100000302</c:v>
                </c:pt>
                <c:pt idx="2902">
                  <c:v>0.32526663400000133</c:v>
                </c:pt>
                <c:pt idx="2903">
                  <c:v>0.32407569900000244</c:v>
                </c:pt>
                <c:pt idx="2904">
                  <c:v>0.32485377100000301</c:v>
                </c:pt>
                <c:pt idx="2905">
                  <c:v>0.32400532400000032</c:v>
                </c:pt>
                <c:pt idx="2906">
                  <c:v>0.32578179600000151</c:v>
                </c:pt>
                <c:pt idx="2907">
                  <c:v>0.32722881600000198</c:v>
                </c:pt>
                <c:pt idx="2908">
                  <c:v>0.3271576840000015</c:v>
                </c:pt>
                <c:pt idx="2909">
                  <c:v>0.32702566300000302</c:v>
                </c:pt>
                <c:pt idx="2910">
                  <c:v>0.3250079200000015</c:v>
                </c:pt>
                <c:pt idx="2911">
                  <c:v>0.32907877700000393</c:v>
                </c:pt>
                <c:pt idx="2912">
                  <c:v>0.32825299600000174</c:v>
                </c:pt>
                <c:pt idx="2913">
                  <c:v>0.32852779600000237</c:v>
                </c:pt>
                <c:pt idx="2914">
                  <c:v>2.0284028359999997</c:v>
                </c:pt>
                <c:pt idx="2915">
                  <c:v>2.8748036579999998</c:v>
                </c:pt>
                <c:pt idx="2916">
                  <c:v>2.9214380349999987</c:v>
                </c:pt>
                <c:pt idx="2917">
                  <c:v>2.8183306420000012</c:v>
                </c:pt>
                <c:pt idx="2918">
                  <c:v>2.2333193930000004</c:v>
                </c:pt>
                <c:pt idx="2919">
                  <c:v>2.1681336850000092</c:v>
                </c:pt>
                <c:pt idx="2920">
                  <c:v>3.1441597060000106</c:v>
                </c:pt>
                <c:pt idx="2921">
                  <c:v>4.5015988250000003</c:v>
                </c:pt>
                <c:pt idx="2922">
                  <c:v>4.6767119800000003</c:v>
                </c:pt>
                <c:pt idx="2923">
                  <c:v>4.4650215209999855</c:v>
                </c:pt>
                <c:pt idx="2924">
                  <c:v>3.62746871</c:v>
                </c:pt>
                <c:pt idx="2925">
                  <c:v>3.6956738279999999</c:v>
                </c:pt>
                <c:pt idx="2926">
                  <c:v>3.5275953850000001</c:v>
                </c:pt>
                <c:pt idx="2927">
                  <c:v>2.8754106329999987</c:v>
                </c:pt>
                <c:pt idx="2928">
                  <c:v>1.9512076819999999</c:v>
                </c:pt>
                <c:pt idx="2929">
                  <c:v>1.6155760479999934</c:v>
                </c:pt>
                <c:pt idx="2930">
                  <c:v>1.6433638469999998</c:v>
                </c:pt>
                <c:pt idx="2931">
                  <c:v>1.5516036289999946</c:v>
                </c:pt>
                <c:pt idx="2932">
                  <c:v>0.35343975100000002</c:v>
                </c:pt>
                <c:pt idx="2933">
                  <c:v>0.28400718100000133</c:v>
                </c:pt>
                <c:pt idx="2934">
                  <c:v>0.28100974400000001</c:v>
                </c:pt>
                <c:pt idx="2935">
                  <c:v>0.27501486900000244</c:v>
                </c:pt>
                <c:pt idx="2936">
                  <c:v>0.27276679100000151</c:v>
                </c:pt>
                <c:pt idx="2937">
                  <c:v>0.27126807300000133</c:v>
                </c:pt>
                <c:pt idx="2938">
                  <c:v>0.27126807300000133</c:v>
                </c:pt>
                <c:pt idx="2939">
                  <c:v>1.6437416989999909</c:v>
                </c:pt>
                <c:pt idx="2940">
                  <c:v>1.3814246699999941</c:v>
                </c:pt>
                <c:pt idx="2941">
                  <c:v>1.3377456379999941</c:v>
                </c:pt>
                <c:pt idx="2942">
                  <c:v>1.3262670910000001</c:v>
                </c:pt>
                <c:pt idx="2943">
                  <c:v>1.250811866</c:v>
                </c:pt>
                <c:pt idx="2944">
                  <c:v>0.89100453000000002</c:v>
                </c:pt>
                <c:pt idx="2945">
                  <c:v>0.72375696300000003</c:v>
                </c:pt>
                <c:pt idx="2946">
                  <c:v>0.65894710599999995</c:v>
                </c:pt>
                <c:pt idx="2947">
                  <c:v>0.64711858600000005</c:v>
                </c:pt>
                <c:pt idx="2948">
                  <c:v>0.64564718200000348</c:v>
                </c:pt>
                <c:pt idx="2949">
                  <c:v>0.64903751100000062</c:v>
                </c:pt>
                <c:pt idx="2950">
                  <c:v>0.65070696800000005</c:v>
                </c:pt>
                <c:pt idx="2951">
                  <c:v>0.64999532200000476</c:v>
                </c:pt>
                <c:pt idx="2952">
                  <c:v>0.30307871400000203</c:v>
                </c:pt>
                <c:pt idx="2953">
                  <c:v>1.997181587</c:v>
                </c:pt>
                <c:pt idx="2954">
                  <c:v>0.76797426800000301</c:v>
                </c:pt>
                <c:pt idx="2955">
                  <c:v>0.32747002200000203</c:v>
                </c:pt>
                <c:pt idx="2956">
                  <c:v>0.29225013400000005</c:v>
                </c:pt>
                <c:pt idx="2957">
                  <c:v>0.27801230700000157</c:v>
                </c:pt>
                <c:pt idx="2958">
                  <c:v>0.28175910300000001</c:v>
                </c:pt>
                <c:pt idx="2959">
                  <c:v>0.33395933600000038</c:v>
                </c:pt>
                <c:pt idx="2960">
                  <c:v>0.35598079800000243</c:v>
                </c:pt>
                <c:pt idx="2961">
                  <c:v>0.36075314000000003</c:v>
                </c:pt>
                <c:pt idx="2962">
                  <c:v>0.345595451</c:v>
                </c:pt>
                <c:pt idx="2963">
                  <c:v>0.33879226200000151</c:v>
                </c:pt>
                <c:pt idx="2964">
                  <c:v>0.33895103300000151</c:v>
                </c:pt>
                <c:pt idx="2965">
                  <c:v>0.34558182100000151</c:v>
                </c:pt>
                <c:pt idx="2966">
                  <c:v>0.34424363099999999</c:v>
                </c:pt>
                <c:pt idx="2967">
                  <c:v>0.34424363099999999</c:v>
                </c:pt>
                <c:pt idx="2968">
                  <c:v>0.34505582400000001</c:v>
                </c:pt>
                <c:pt idx="2969">
                  <c:v>0.32638205400000198</c:v>
                </c:pt>
                <c:pt idx="2970">
                  <c:v>0.32232701800000174</c:v>
                </c:pt>
                <c:pt idx="2971">
                  <c:v>0.32225699500000238</c:v>
                </c:pt>
                <c:pt idx="2972">
                  <c:v>0.32192729500000267</c:v>
                </c:pt>
                <c:pt idx="2973">
                  <c:v>0.32711705100000038</c:v>
                </c:pt>
                <c:pt idx="2974">
                  <c:v>0.32457192000000151</c:v>
                </c:pt>
                <c:pt idx="2975">
                  <c:v>0.32286350800000174</c:v>
                </c:pt>
                <c:pt idx="2976">
                  <c:v>0.32411592700000197</c:v>
                </c:pt>
                <c:pt idx="2977">
                  <c:v>0.32471045000000032</c:v>
                </c:pt>
                <c:pt idx="2978">
                  <c:v>0.32437765200000174</c:v>
                </c:pt>
                <c:pt idx="2979">
                  <c:v>0.32431721600000174</c:v>
                </c:pt>
                <c:pt idx="2980">
                  <c:v>0.32563139200000002</c:v>
                </c:pt>
                <c:pt idx="2981">
                  <c:v>0.32345344200000031</c:v>
                </c:pt>
                <c:pt idx="2982">
                  <c:v>0.32517549200000151</c:v>
                </c:pt>
                <c:pt idx="2983">
                  <c:v>0.32391488700000393</c:v>
                </c:pt>
                <c:pt idx="2984">
                  <c:v>0.32332327100000302</c:v>
                </c:pt>
                <c:pt idx="2985">
                  <c:v>0.32451875600000174</c:v>
                </c:pt>
                <c:pt idx="2986">
                  <c:v>0.32520677400000197</c:v>
                </c:pt>
                <c:pt idx="2987">
                  <c:v>0.32431721600000174</c:v>
                </c:pt>
                <c:pt idx="2988">
                  <c:v>0.32354362100000145</c:v>
                </c:pt>
                <c:pt idx="2989">
                  <c:v>0.32567233000000151</c:v>
                </c:pt>
                <c:pt idx="2990">
                  <c:v>0.32482153500000244</c:v>
                </c:pt>
                <c:pt idx="2991">
                  <c:v>0.32254729000000032</c:v>
                </c:pt>
                <c:pt idx="2992">
                  <c:v>0.32446834700000238</c:v>
                </c:pt>
                <c:pt idx="2993">
                  <c:v>0.323523577000003</c:v>
                </c:pt>
                <c:pt idx="2994">
                  <c:v>0.32232701800000174</c:v>
                </c:pt>
                <c:pt idx="2995">
                  <c:v>0.32010001600000032</c:v>
                </c:pt>
                <c:pt idx="2996">
                  <c:v>0.31783062500000198</c:v>
                </c:pt>
                <c:pt idx="2997">
                  <c:v>0.31603261500000174</c:v>
                </c:pt>
                <c:pt idx="2998">
                  <c:v>0.31919501300000008</c:v>
                </c:pt>
                <c:pt idx="2999">
                  <c:v>0.31978265400000133</c:v>
                </c:pt>
                <c:pt idx="3000">
                  <c:v>0.32163060800000032</c:v>
                </c:pt>
                <c:pt idx="3001">
                  <c:v>0.32063825699999998</c:v>
                </c:pt>
                <c:pt idx="3002">
                  <c:v>0.32061890800000198</c:v>
                </c:pt>
                <c:pt idx="3003">
                  <c:v>0.32112275100000237</c:v>
                </c:pt>
                <c:pt idx="3004">
                  <c:v>0.32028067100000307</c:v>
                </c:pt>
                <c:pt idx="3005">
                  <c:v>0.34206679100000204</c:v>
                </c:pt>
                <c:pt idx="3006">
                  <c:v>3.2892868880000012</c:v>
                </c:pt>
                <c:pt idx="3007">
                  <c:v>3.9161027829999999</c:v>
                </c:pt>
                <c:pt idx="3008">
                  <c:v>4.6139495799999688</c:v>
                </c:pt>
                <c:pt idx="3009">
                  <c:v>4.2498509589999856</c:v>
                </c:pt>
                <c:pt idx="3010">
                  <c:v>3.7865928610000092</c:v>
                </c:pt>
                <c:pt idx="3011">
                  <c:v>3.6991698660000001</c:v>
                </c:pt>
                <c:pt idx="3012">
                  <c:v>3.6712622499999998</c:v>
                </c:pt>
                <c:pt idx="3013">
                  <c:v>3.3465945920000002</c:v>
                </c:pt>
                <c:pt idx="3014">
                  <c:v>2.2038118340000001</c:v>
                </c:pt>
                <c:pt idx="3015">
                  <c:v>1.5171666739999925</c:v>
                </c:pt>
                <c:pt idx="3016">
                  <c:v>1.3966115779999999</c:v>
                </c:pt>
                <c:pt idx="3017">
                  <c:v>1.3379676919999932</c:v>
                </c:pt>
                <c:pt idx="3018">
                  <c:v>1.3311640939999922</c:v>
                </c:pt>
                <c:pt idx="3019">
                  <c:v>1.121579122</c:v>
                </c:pt>
                <c:pt idx="3020">
                  <c:v>0.78441491499999949</c:v>
                </c:pt>
                <c:pt idx="3021">
                  <c:v>0.33359837500000267</c:v>
                </c:pt>
                <c:pt idx="3022">
                  <c:v>0.82963248000000001</c:v>
                </c:pt>
                <c:pt idx="3023">
                  <c:v>0.835274713000003</c:v>
                </c:pt>
                <c:pt idx="3024">
                  <c:v>0.27576422900000008</c:v>
                </c:pt>
                <c:pt idx="3025">
                  <c:v>0.28175910300000001</c:v>
                </c:pt>
                <c:pt idx="3026">
                  <c:v>0.27951102500000002</c:v>
                </c:pt>
                <c:pt idx="3027">
                  <c:v>0.28550590000000031</c:v>
                </c:pt>
                <c:pt idx="3028">
                  <c:v>0.27951102500000002</c:v>
                </c:pt>
                <c:pt idx="3029">
                  <c:v>0.28100974400000001</c:v>
                </c:pt>
                <c:pt idx="3030">
                  <c:v>0.28100974400000001</c:v>
                </c:pt>
                <c:pt idx="3031">
                  <c:v>0.27351615100000032</c:v>
                </c:pt>
                <c:pt idx="3032">
                  <c:v>0.28400718100000133</c:v>
                </c:pt>
                <c:pt idx="3033">
                  <c:v>0.28400718100000133</c:v>
                </c:pt>
                <c:pt idx="3034">
                  <c:v>0.27576422900000008</c:v>
                </c:pt>
                <c:pt idx="3035">
                  <c:v>0.39816179100000237</c:v>
                </c:pt>
                <c:pt idx="3036">
                  <c:v>0.36855057700000238</c:v>
                </c:pt>
                <c:pt idx="3037">
                  <c:v>0.37201985500000151</c:v>
                </c:pt>
                <c:pt idx="3038">
                  <c:v>0.37005338200000032</c:v>
                </c:pt>
                <c:pt idx="3039">
                  <c:v>0.37414368200000031</c:v>
                </c:pt>
                <c:pt idx="3040">
                  <c:v>0.36893204500000032</c:v>
                </c:pt>
                <c:pt idx="3041">
                  <c:v>0.37251231800000151</c:v>
                </c:pt>
                <c:pt idx="3042">
                  <c:v>4.3212774310000004</c:v>
                </c:pt>
                <c:pt idx="3043">
                  <c:v>4.3104978840000001</c:v>
                </c:pt>
                <c:pt idx="3044">
                  <c:v>5.7001421900000233</c:v>
                </c:pt>
                <c:pt idx="3045">
                  <c:v>7.393756432</c:v>
                </c:pt>
                <c:pt idx="3046">
                  <c:v>5.1472993110000003</c:v>
                </c:pt>
                <c:pt idx="3047">
                  <c:v>4.3421646819999955</c:v>
                </c:pt>
                <c:pt idx="3048">
                  <c:v>3.4812624119999978</c:v>
                </c:pt>
                <c:pt idx="3049">
                  <c:v>1.5639176269999999</c:v>
                </c:pt>
                <c:pt idx="3050">
                  <c:v>0.67070615600000361</c:v>
                </c:pt>
                <c:pt idx="3051">
                  <c:v>1.9784597110000053</c:v>
                </c:pt>
                <c:pt idx="3052">
                  <c:v>0.68158036699999958</c:v>
                </c:pt>
                <c:pt idx="3053">
                  <c:v>0.39647246300000399</c:v>
                </c:pt>
                <c:pt idx="3054">
                  <c:v>0.31248283500000307</c:v>
                </c:pt>
                <c:pt idx="3055">
                  <c:v>0.31098411700000289</c:v>
                </c:pt>
                <c:pt idx="3056">
                  <c:v>0.31323219500000032</c:v>
                </c:pt>
                <c:pt idx="3057">
                  <c:v>0.31023475700000008</c:v>
                </c:pt>
                <c:pt idx="3058">
                  <c:v>0.41499483400000031</c:v>
                </c:pt>
                <c:pt idx="3059">
                  <c:v>0.41912764500000038</c:v>
                </c:pt>
                <c:pt idx="3060">
                  <c:v>0.41446938600000038</c:v>
                </c:pt>
                <c:pt idx="3061">
                  <c:v>0.41300909400000002</c:v>
                </c:pt>
                <c:pt idx="3062">
                  <c:v>0.41227545900000001</c:v>
                </c:pt>
                <c:pt idx="3063">
                  <c:v>0.41334962400000008</c:v>
                </c:pt>
                <c:pt idx="3064">
                  <c:v>0.41190280100000237</c:v>
                </c:pt>
                <c:pt idx="3065">
                  <c:v>0.37670373899999998</c:v>
                </c:pt>
                <c:pt idx="3066">
                  <c:v>2.2129311309999999</c:v>
                </c:pt>
                <c:pt idx="3067">
                  <c:v>2.1784370800000001</c:v>
                </c:pt>
                <c:pt idx="3068">
                  <c:v>2.3435285520000111</c:v>
                </c:pt>
                <c:pt idx="3069">
                  <c:v>3.6244284239999978</c:v>
                </c:pt>
                <c:pt idx="3070">
                  <c:v>5.0265247969999782</c:v>
                </c:pt>
                <c:pt idx="3071">
                  <c:v>0.64725431100000064</c:v>
                </c:pt>
                <c:pt idx="3072">
                  <c:v>4.629244119</c:v>
                </c:pt>
                <c:pt idx="3073">
                  <c:v>4.6642661240000001</c:v>
                </c:pt>
                <c:pt idx="3074">
                  <c:v>2.7697914460000148</c:v>
                </c:pt>
                <c:pt idx="3075">
                  <c:v>1.7863334239999999</c:v>
                </c:pt>
                <c:pt idx="3076">
                  <c:v>0.91421265200000001</c:v>
                </c:pt>
                <c:pt idx="3077">
                  <c:v>1.0704232949999939</c:v>
                </c:pt>
                <c:pt idx="3078">
                  <c:v>0.41821168000000031</c:v>
                </c:pt>
                <c:pt idx="3079">
                  <c:v>0.31023475700000008</c:v>
                </c:pt>
                <c:pt idx="3080">
                  <c:v>1.153281175</c:v>
                </c:pt>
                <c:pt idx="3081">
                  <c:v>1.1174229710000001</c:v>
                </c:pt>
                <c:pt idx="3082">
                  <c:v>0.89123087300000003</c:v>
                </c:pt>
                <c:pt idx="3083">
                  <c:v>0.870179170000003</c:v>
                </c:pt>
                <c:pt idx="3084">
                  <c:v>0.60119664500000003</c:v>
                </c:pt>
                <c:pt idx="3085">
                  <c:v>0.56377226300000005</c:v>
                </c:pt>
                <c:pt idx="3086">
                  <c:v>0.34608653100000197</c:v>
                </c:pt>
                <c:pt idx="3087">
                  <c:v>0.31473091300000133</c:v>
                </c:pt>
                <c:pt idx="3088">
                  <c:v>0.31248283500000307</c:v>
                </c:pt>
                <c:pt idx="3089">
                  <c:v>0.31098411700000289</c:v>
                </c:pt>
                <c:pt idx="3090">
                  <c:v>0.31248283500000307</c:v>
                </c:pt>
                <c:pt idx="3091">
                  <c:v>0.36347736300000266</c:v>
                </c:pt>
                <c:pt idx="3092">
                  <c:v>0.39928901400000133</c:v>
                </c:pt>
                <c:pt idx="3093">
                  <c:v>0.41510586600000032</c:v>
                </c:pt>
                <c:pt idx="3094">
                  <c:v>0.41525593400000005</c:v>
                </c:pt>
                <c:pt idx="3095">
                  <c:v>0.41607323000000002</c:v>
                </c:pt>
                <c:pt idx="3096">
                  <c:v>0.40195594800000001</c:v>
                </c:pt>
                <c:pt idx="3097">
                  <c:v>0.40234000700000133</c:v>
                </c:pt>
                <c:pt idx="3098">
                  <c:v>0.38233052100000198</c:v>
                </c:pt>
                <c:pt idx="3099">
                  <c:v>0.36518832700000198</c:v>
                </c:pt>
                <c:pt idx="3100">
                  <c:v>2.633529926</c:v>
                </c:pt>
                <c:pt idx="3101">
                  <c:v>2.4613381590000003</c:v>
                </c:pt>
                <c:pt idx="3102">
                  <c:v>2.7727649989999996</c:v>
                </c:pt>
                <c:pt idx="3103">
                  <c:v>2.9081168239999999</c:v>
                </c:pt>
                <c:pt idx="3104">
                  <c:v>1.2054304329999934</c:v>
                </c:pt>
                <c:pt idx="3105">
                  <c:v>0.415816075000003</c:v>
                </c:pt>
                <c:pt idx="3106">
                  <c:v>0.39569206800000151</c:v>
                </c:pt>
                <c:pt idx="3107">
                  <c:v>0.37395147700000197</c:v>
                </c:pt>
                <c:pt idx="3108">
                  <c:v>0.38094643900000191</c:v>
                </c:pt>
                <c:pt idx="3109">
                  <c:v>0.37778117200000133</c:v>
                </c:pt>
                <c:pt idx="3110">
                  <c:v>0.380732352</c:v>
                </c:pt>
                <c:pt idx="3111">
                  <c:v>0.37107199100000238</c:v>
                </c:pt>
                <c:pt idx="3112">
                  <c:v>0.37283634200000032</c:v>
                </c:pt>
                <c:pt idx="3113">
                  <c:v>0.36921031700000151</c:v>
                </c:pt>
                <c:pt idx="3114">
                  <c:v>0.37817076100000302</c:v>
                </c:pt>
                <c:pt idx="3115">
                  <c:v>0.37114496600000174</c:v>
                </c:pt>
                <c:pt idx="3116">
                  <c:v>0.37405855400000032</c:v>
                </c:pt>
                <c:pt idx="3117">
                  <c:v>0.37005570300000151</c:v>
                </c:pt>
                <c:pt idx="3118">
                  <c:v>0.36990688900000307</c:v>
                </c:pt>
                <c:pt idx="3119">
                  <c:v>0.36044180800000031</c:v>
                </c:pt>
                <c:pt idx="3120">
                  <c:v>0.36165436200000151</c:v>
                </c:pt>
                <c:pt idx="3121">
                  <c:v>0.35751155299999998</c:v>
                </c:pt>
                <c:pt idx="3122">
                  <c:v>0.34906692400000133</c:v>
                </c:pt>
                <c:pt idx="3123">
                  <c:v>0.33072991100000237</c:v>
                </c:pt>
                <c:pt idx="3124">
                  <c:v>0.31937222900000301</c:v>
                </c:pt>
                <c:pt idx="3125">
                  <c:v>0.314986176000003</c:v>
                </c:pt>
                <c:pt idx="3126">
                  <c:v>0.31385034100000198</c:v>
                </c:pt>
                <c:pt idx="3127">
                  <c:v>0.31326409300000174</c:v>
                </c:pt>
                <c:pt idx="3128">
                  <c:v>0.31266982500000151</c:v>
                </c:pt>
                <c:pt idx="3129">
                  <c:v>0.31184350100000174</c:v>
                </c:pt>
                <c:pt idx="3130">
                  <c:v>0.31184350100000174</c:v>
                </c:pt>
                <c:pt idx="3131">
                  <c:v>0.31258511400000133</c:v>
                </c:pt>
                <c:pt idx="3132">
                  <c:v>0.31231309900000237</c:v>
                </c:pt>
                <c:pt idx="3133">
                  <c:v>0.33024827800000151</c:v>
                </c:pt>
                <c:pt idx="3134">
                  <c:v>0.32788675100000336</c:v>
                </c:pt>
                <c:pt idx="3135">
                  <c:v>0.54460530900000004</c:v>
                </c:pt>
                <c:pt idx="3136">
                  <c:v>0.67333026100000004</c:v>
                </c:pt>
                <c:pt idx="3137">
                  <c:v>0.63748786300000004</c:v>
                </c:pt>
                <c:pt idx="3138">
                  <c:v>0.569030861</c:v>
                </c:pt>
                <c:pt idx="3139">
                  <c:v>0.56922082800000062</c:v>
                </c:pt>
                <c:pt idx="3140">
                  <c:v>0.31128484800000134</c:v>
                </c:pt>
                <c:pt idx="3141">
                  <c:v>0.31337181900000244</c:v>
                </c:pt>
                <c:pt idx="3142">
                  <c:v>0.31531901200000151</c:v>
                </c:pt>
                <c:pt idx="3143">
                  <c:v>0.31656144100000133</c:v>
                </c:pt>
                <c:pt idx="3144">
                  <c:v>0.31681001000000197</c:v>
                </c:pt>
                <c:pt idx="3145">
                  <c:v>0.30933090500000238</c:v>
                </c:pt>
                <c:pt idx="3146">
                  <c:v>0.29338211600000197</c:v>
                </c:pt>
                <c:pt idx="3147">
                  <c:v>0.28180484200000133</c:v>
                </c:pt>
                <c:pt idx="3148">
                  <c:v>0.27029791999999997</c:v>
                </c:pt>
                <c:pt idx="3149">
                  <c:v>0.25554488100000133</c:v>
                </c:pt>
                <c:pt idx="3150">
                  <c:v>0.24422089599999999</c:v>
                </c:pt>
                <c:pt idx="3151">
                  <c:v>0.23996904100000119</c:v>
                </c:pt>
                <c:pt idx="3152">
                  <c:v>0.24244310300000108</c:v>
                </c:pt>
                <c:pt idx="3153">
                  <c:v>0.25102746900000139</c:v>
                </c:pt>
                <c:pt idx="3154">
                  <c:v>0.262208842</c:v>
                </c:pt>
                <c:pt idx="3155">
                  <c:v>0.26080614900000032</c:v>
                </c:pt>
                <c:pt idx="3156">
                  <c:v>0.25341633500000038</c:v>
                </c:pt>
                <c:pt idx="3157">
                  <c:v>0.25752132700000002</c:v>
                </c:pt>
                <c:pt idx="3158">
                  <c:v>0.25868400400000002</c:v>
                </c:pt>
                <c:pt idx="3159">
                  <c:v>0.25947811600000031</c:v>
                </c:pt>
                <c:pt idx="3160">
                  <c:v>0.25644490500000133</c:v>
                </c:pt>
                <c:pt idx="3161">
                  <c:v>0.25581577400000038</c:v>
                </c:pt>
                <c:pt idx="3162">
                  <c:v>0.25607171400000001</c:v>
                </c:pt>
                <c:pt idx="3163">
                  <c:v>0.25625817400000001</c:v>
                </c:pt>
                <c:pt idx="3164">
                  <c:v>0.25440573300000002</c:v>
                </c:pt>
                <c:pt idx="3165">
                  <c:v>0.255932047</c:v>
                </c:pt>
                <c:pt idx="3166">
                  <c:v>0.25618821900000038</c:v>
                </c:pt>
                <c:pt idx="3167">
                  <c:v>0.257657466</c:v>
                </c:pt>
                <c:pt idx="3168">
                  <c:v>0.25823252399999996</c:v>
                </c:pt>
                <c:pt idx="3169">
                  <c:v>0.25894504299999999</c:v>
                </c:pt>
                <c:pt idx="3170">
                  <c:v>0.258905355</c:v>
                </c:pt>
                <c:pt idx="3171">
                  <c:v>0.25745651600000002</c:v>
                </c:pt>
                <c:pt idx="3172">
                  <c:v>0.25733843099999998</c:v>
                </c:pt>
                <c:pt idx="3173">
                  <c:v>0.25706331999999998</c:v>
                </c:pt>
                <c:pt idx="3174">
                  <c:v>0.25854800300000008</c:v>
                </c:pt>
                <c:pt idx="3175">
                  <c:v>0.25969343900000003</c:v>
                </c:pt>
                <c:pt idx="3176">
                  <c:v>0.25993748800000005</c:v>
                </c:pt>
                <c:pt idx="3177">
                  <c:v>0.25858772300000032</c:v>
                </c:pt>
                <c:pt idx="3178">
                  <c:v>0.25635858700000203</c:v>
                </c:pt>
                <c:pt idx="3179">
                  <c:v>0.25596873500000134</c:v>
                </c:pt>
                <c:pt idx="3180">
                  <c:v>0.25785881600000032</c:v>
                </c:pt>
                <c:pt idx="3181">
                  <c:v>0.26069436100000032</c:v>
                </c:pt>
                <c:pt idx="3182">
                  <c:v>0.26090448700000174</c:v>
                </c:pt>
                <c:pt idx="3183">
                  <c:v>0.261244639</c:v>
                </c:pt>
                <c:pt idx="3184">
                  <c:v>0.26172397200000008</c:v>
                </c:pt>
                <c:pt idx="3185">
                  <c:v>0.26293047200000008</c:v>
                </c:pt>
                <c:pt idx="3186">
                  <c:v>0.40295669800000133</c:v>
                </c:pt>
                <c:pt idx="3187">
                  <c:v>0.39707598300000302</c:v>
                </c:pt>
                <c:pt idx="3188">
                  <c:v>0.35004932700000002</c:v>
                </c:pt>
                <c:pt idx="3189">
                  <c:v>0.32034317900000198</c:v>
                </c:pt>
                <c:pt idx="3190">
                  <c:v>0.34043787700000133</c:v>
                </c:pt>
                <c:pt idx="3191">
                  <c:v>0.30542587400000243</c:v>
                </c:pt>
                <c:pt idx="3192">
                  <c:v>0.36726140600000001</c:v>
                </c:pt>
                <c:pt idx="3193">
                  <c:v>0.37224928600000001</c:v>
                </c:pt>
                <c:pt idx="3194">
                  <c:v>0.74912531600000476</c:v>
                </c:pt>
                <c:pt idx="3195">
                  <c:v>0.3179721610000032</c:v>
                </c:pt>
                <c:pt idx="3196">
                  <c:v>0.34089496800000174</c:v>
                </c:pt>
                <c:pt idx="3197">
                  <c:v>0.31850037000000198</c:v>
                </c:pt>
                <c:pt idx="3198">
                  <c:v>0.44219524899999979</c:v>
                </c:pt>
                <c:pt idx="3199">
                  <c:v>0.37485500900000174</c:v>
                </c:pt>
                <c:pt idx="3200">
                  <c:v>0.39738082500000393</c:v>
                </c:pt>
                <c:pt idx="3201">
                  <c:v>0.33362987600000243</c:v>
                </c:pt>
                <c:pt idx="3202">
                  <c:v>0.32012527200000174</c:v>
                </c:pt>
                <c:pt idx="3203">
                  <c:v>0.31946114000000031</c:v>
                </c:pt>
                <c:pt idx="3204">
                  <c:v>0.37000990100000197</c:v>
                </c:pt>
                <c:pt idx="3205">
                  <c:v>0.31510763400000008</c:v>
                </c:pt>
                <c:pt idx="3206">
                  <c:v>0.36812234000000038</c:v>
                </c:pt>
                <c:pt idx="3207">
                  <c:v>0.39772384600000038</c:v>
                </c:pt>
                <c:pt idx="3208">
                  <c:v>0.34525044500000002</c:v>
                </c:pt>
                <c:pt idx="3209">
                  <c:v>0.34500398900000151</c:v>
                </c:pt>
                <c:pt idx="3210">
                  <c:v>0.34868317600000032</c:v>
                </c:pt>
                <c:pt idx="3211">
                  <c:v>0.38756799900000244</c:v>
                </c:pt>
                <c:pt idx="3212">
                  <c:v>0.29734948700000174</c:v>
                </c:pt>
                <c:pt idx="3213">
                  <c:v>0.34806758100000162</c:v>
                </c:pt>
                <c:pt idx="3214">
                  <c:v>0.29283439500000186</c:v>
                </c:pt>
                <c:pt idx="3215">
                  <c:v>0.29668897900000307</c:v>
                </c:pt>
                <c:pt idx="3216">
                  <c:v>0.35429511199999997</c:v>
                </c:pt>
                <c:pt idx="3217">
                  <c:v>0.30510460700000203</c:v>
                </c:pt>
                <c:pt idx="3218">
                  <c:v>0.29401682600000151</c:v>
                </c:pt>
                <c:pt idx="3219">
                  <c:v>0.31941194700000197</c:v>
                </c:pt>
                <c:pt idx="3220">
                  <c:v>0.31050082500000198</c:v>
                </c:pt>
                <c:pt idx="3221">
                  <c:v>0.28554515399999997</c:v>
                </c:pt>
                <c:pt idx="3222">
                  <c:v>0.29629291300000032</c:v>
                </c:pt>
                <c:pt idx="3223">
                  <c:v>0.29629291300000032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'2012 Camry_search for deviation'!$V$1</c:f>
              <c:strCache>
                <c:ptCount val="1"/>
                <c:pt idx="0">
                  <c:v>Injector Fuel Rate (ml/s) (left axis)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'2012 Camry_search for deviation'!$P$2:$P$3225</c:f>
              <c:numCache>
                <c:formatCode>General</c:formatCode>
                <c:ptCount val="32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</c:numCache>
            </c:numRef>
          </c:xVal>
          <c:yVal>
            <c:numRef>
              <c:f>'2012 Camry_search for deviation'!$V$2:$V$3225</c:f>
              <c:numCache>
                <c:formatCode>General</c:formatCode>
                <c:ptCount val="32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1.367</c:v>
                </c:pt>
                <c:pt idx="7">
                  <c:v>1.367</c:v>
                </c:pt>
                <c:pt idx="8">
                  <c:v>1.3135999999999934</c:v>
                </c:pt>
                <c:pt idx="9">
                  <c:v>1.2808999999999946</c:v>
                </c:pt>
                <c:pt idx="10">
                  <c:v>1.2510999999999934</c:v>
                </c:pt>
                <c:pt idx="11">
                  <c:v>1.2492999999999934</c:v>
                </c:pt>
                <c:pt idx="12">
                  <c:v>1.2518999999999914</c:v>
                </c:pt>
                <c:pt idx="13">
                  <c:v>1.2241</c:v>
                </c:pt>
                <c:pt idx="14">
                  <c:v>1.2184999999999941</c:v>
                </c:pt>
                <c:pt idx="15">
                  <c:v>1.2043999999999941</c:v>
                </c:pt>
                <c:pt idx="16">
                  <c:v>1.2515999999999925</c:v>
                </c:pt>
                <c:pt idx="17">
                  <c:v>1.2210999999999934</c:v>
                </c:pt>
                <c:pt idx="18">
                  <c:v>1.1809000000000001</c:v>
                </c:pt>
                <c:pt idx="19">
                  <c:v>0.91790000000000005</c:v>
                </c:pt>
                <c:pt idx="20">
                  <c:v>0.73890000000000289</c:v>
                </c:pt>
                <c:pt idx="21">
                  <c:v>0.73890000000000289</c:v>
                </c:pt>
                <c:pt idx="22">
                  <c:v>0.74880000000000302</c:v>
                </c:pt>
                <c:pt idx="23">
                  <c:v>0.74880000000000302</c:v>
                </c:pt>
                <c:pt idx="24">
                  <c:v>0.74880000000000302</c:v>
                </c:pt>
                <c:pt idx="25">
                  <c:v>0.74880000000000302</c:v>
                </c:pt>
                <c:pt idx="26">
                  <c:v>3.0322999999999967</c:v>
                </c:pt>
                <c:pt idx="27">
                  <c:v>1.2395999999999925</c:v>
                </c:pt>
                <c:pt idx="28">
                  <c:v>1.7896999999999934</c:v>
                </c:pt>
                <c:pt idx="29">
                  <c:v>2.4951999999999988</c:v>
                </c:pt>
                <c:pt idx="30">
                  <c:v>2.1337999999999999</c:v>
                </c:pt>
                <c:pt idx="31">
                  <c:v>2.3841000000000001</c:v>
                </c:pt>
                <c:pt idx="32">
                  <c:v>2.2572000000000001</c:v>
                </c:pt>
                <c:pt idx="33">
                  <c:v>2.996699999999989</c:v>
                </c:pt>
                <c:pt idx="34">
                  <c:v>2.3609999999999998</c:v>
                </c:pt>
                <c:pt idx="35">
                  <c:v>1.9636</c:v>
                </c:pt>
                <c:pt idx="36">
                  <c:v>1.8161</c:v>
                </c:pt>
                <c:pt idx="37">
                  <c:v>1.9073</c:v>
                </c:pt>
                <c:pt idx="38">
                  <c:v>1.7643</c:v>
                </c:pt>
                <c:pt idx="39">
                  <c:v>1.0534999999999939</c:v>
                </c:pt>
                <c:pt idx="40">
                  <c:v>0.53410000000000002</c:v>
                </c:pt>
                <c:pt idx="41">
                  <c:v>0.59039999999999959</c:v>
                </c:pt>
                <c:pt idx="42">
                  <c:v>0.64300000000000301</c:v>
                </c:pt>
                <c:pt idx="43">
                  <c:v>0.63460000000000361</c:v>
                </c:pt>
                <c:pt idx="44">
                  <c:v>0.62920000000000065</c:v>
                </c:pt>
                <c:pt idx="45">
                  <c:v>0.66680000000000395</c:v>
                </c:pt>
                <c:pt idx="46">
                  <c:v>0.68770000000000064</c:v>
                </c:pt>
                <c:pt idx="47">
                  <c:v>0.56280000000000063</c:v>
                </c:pt>
                <c:pt idx="48">
                  <c:v>0.60140000000000005</c:v>
                </c:pt>
                <c:pt idx="49">
                  <c:v>0.71410000000000062</c:v>
                </c:pt>
                <c:pt idx="50">
                  <c:v>0.72629999999999995</c:v>
                </c:pt>
                <c:pt idx="51">
                  <c:v>0.73470000000000302</c:v>
                </c:pt>
                <c:pt idx="52">
                  <c:v>0.76110000000000266</c:v>
                </c:pt>
                <c:pt idx="53">
                  <c:v>0.74720000000000064</c:v>
                </c:pt>
                <c:pt idx="54">
                  <c:v>0.744900000000003</c:v>
                </c:pt>
                <c:pt idx="55">
                  <c:v>0.74620000000000064</c:v>
                </c:pt>
                <c:pt idx="56">
                  <c:v>1.3089</c:v>
                </c:pt>
                <c:pt idx="57">
                  <c:v>2.7894999999999999</c:v>
                </c:pt>
                <c:pt idx="58">
                  <c:v>3.3887999999999998</c:v>
                </c:pt>
                <c:pt idx="59">
                  <c:v>11.143000000000001</c:v>
                </c:pt>
                <c:pt idx="60">
                  <c:v>6.9031000000000002</c:v>
                </c:pt>
                <c:pt idx="61">
                  <c:v>6.9031000000000002</c:v>
                </c:pt>
                <c:pt idx="62">
                  <c:v>6.9031000000000002</c:v>
                </c:pt>
                <c:pt idx="63">
                  <c:v>6.9031000000000002</c:v>
                </c:pt>
                <c:pt idx="64">
                  <c:v>6.9031000000000002</c:v>
                </c:pt>
                <c:pt idx="65">
                  <c:v>6.9031000000000002</c:v>
                </c:pt>
                <c:pt idx="66">
                  <c:v>3.8614999999999977</c:v>
                </c:pt>
                <c:pt idx="67">
                  <c:v>3.4077000000000002</c:v>
                </c:pt>
                <c:pt idx="68">
                  <c:v>0.32280000000000197</c:v>
                </c:pt>
                <c:pt idx="69">
                  <c:v>0.45129999999999998</c:v>
                </c:pt>
                <c:pt idx="70">
                  <c:v>0.47220000000000001</c:v>
                </c:pt>
                <c:pt idx="71">
                  <c:v>0.53900000000000003</c:v>
                </c:pt>
                <c:pt idx="72">
                  <c:v>0.53639999999999999</c:v>
                </c:pt>
                <c:pt idx="73">
                  <c:v>0.49570000000000008</c:v>
                </c:pt>
                <c:pt idx="74">
                  <c:v>0.50919999999999999</c:v>
                </c:pt>
                <c:pt idx="75">
                  <c:v>0.57040000000000002</c:v>
                </c:pt>
                <c:pt idx="76">
                  <c:v>0.58899999999999997</c:v>
                </c:pt>
                <c:pt idx="77">
                  <c:v>0.48400000000000032</c:v>
                </c:pt>
                <c:pt idx="78">
                  <c:v>0.44870000000000004</c:v>
                </c:pt>
                <c:pt idx="79">
                  <c:v>0.45150000000000001</c:v>
                </c:pt>
                <c:pt idx="80">
                  <c:v>0.49470000000000008</c:v>
                </c:pt>
                <c:pt idx="81">
                  <c:v>0.38680000000000198</c:v>
                </c:pt>
                <c:pt idx="82">
                  <c:v>0.40900000000000031</c:v>
                </c:pt>
                <c:pt idx="83">
                  <c:v>2.3095999999999997</c:v>
                </c:pt>
                <c:pt idx="84">
                  <c:v>4.9645999999999955</c:v>
                </c:pt>
                <c:pt idx="85">
                  <c:v>6.6877999999999975</c:v>
                </c:pt>
                <c:pt idx="86">
                  <c:v>5.2397000000000133</c:v>
                </c:pt>
                <c:pt idx="87">
                  <c:v>5.7134</c:v>
                </c:pt>
                <c:pt idx="88">
                  <c:v>5.3942999999999985</c:v>
                </c:pt>
                <c:pt idx="89">
                  <c:v>2.3228999999999895</c:v>
                </c:pt>
                <c:pt idx="90">
                  <c:v>0.27310000000000001</c:v>
                </c:pt>
                <c:pt idx="91">
                  <c:v>0.20230000000000001</c:v>
                </c:pt>
                <c:pt idx="92">
                  <c:v>0.35030000000000133</c:v>
                </c:pt>
                <c:pt idx="93">
                  <c:v>0.39910000000000151</c:v>
                </c:pt>
                <c:pt idx="94">
                  <c:v>0.38750000000000151</c:v>
                </c:pt>
                <c:pt idx="95">
                  <c:v>0.39320000000000038</c:v>
                </c:pt>
                <c:pt idx="96">
                  <c:v>0.42600000000000032</c:v>
                </c:pt>
                <c:pt idx="97">
                  <c:v>0.44260000000000005</c:v>
                </c:pt>
                <c:pt idx="98">
                  <c:v>0.47730000000000133</c:v>
                </c:pt>
                <c:pt idx="99">
                  <c:v>0.36150000000000032</c:v>
                </c:pt>
                <c:pt idx="100">
                  <c:v>0.41130000000000133</c:v>
                </c:pt>
                <c:pt idx="101">
                  <c:v>0.38400000000000151</c:v>
                </c:pt>
                <c:pt idx="102">
                  <c:v>0.41190000000000032</c:v>
                </c:pt>
                <c:pt idx="103">
                  <c:v>0.45440000000000008</c:v>
                </c:pt>
                <c:pt idx="104">
                  <c:v>0.4481</c:v>
                </c:pt>
                <c:pt idx="105">
                  <c:v>0.44779999999999998</c:v>
                </c:pt>
                <c:pt idx="106">
                  <c:v>0.44729999999999998</c:v>
                </c:pt>
                <c:pt idx="107">
                  <c:v>0.44729999999999998</c:v>
                </c:pt>
                <c:pt idx="108">
                  <c:v>0.44729999999999998</c:v>
                </c:pt>
                <c:pt idx="109">
                  <c:v>0.44729999999999998</c:v>
                </c:pt>
                <c:pt idx="110">
                  <c:v>0.44729999999999998</c:v>
                </c:pt>
                <c:pt idx="111">
                  <c:v>0.4511</c:v>
                </c:pt>
                <c:pt idx="112">
                  <c:v>0.44970000000000004</c:v>
                </c:pt>
                <c:pt idx="113">
                  <c:v>0.45190000000000002</c:v>
                </c:pt>
                <c:pt idx="114">
                  <c:v>0.45070000000000005</c:v>
                </c:pt>
                <c:pt idx="115">
                  <c:v>0.45350000000000001</c:v>
                </c:pt>
                <c:pt idx="116">
                  <c:v>0.44990000000000002</c:v>
                </c:pt>
                <c:pt idx="117">
                  <c:v>0.44500000000000001</c:v>
                </c:pt>
                <c:pt idx="118">
                  <c:v>0.4471</c:v>
                </c:pt>
                <c:pt idx="119">
                  <c:v>0.44970000000000004</c:v>
                </c:pt>
                <c:pt idx="120">
                  <c:v>0.44940000000000002</c:v>
                </c:pt>
                <c:pt idx="121">
                  <c:v>0.44740000000000002</c:v>
                </c:pt>
                <c:pt idx="122">
                  <c:v>0.4481</c:v>
                </c:pt>
                <c:pt idx="123">
                  <c:v>0.44529999999999997</c:v>
                </c:pt>
                <c:pt idx="124">
                  <c:v>0.44829999999999998</c:v>
                </c:pt>
                <c:pt idx="125">
                  <c:v>0.4491</c:v>
                </c:pt>
                <c:pt idx="126">
                  <c:v>0.44970000000000004</c:v>
                </c:pt>
                <c:pt idx="127">
                  <c:v>0.44829999999999998</c:v>
                </c:pt>
                <c:pt idx="128">
                  <c:v>0.44750000000000001</c:v>
                </c:pt>
                <c:pt idx="129">
                  <c:v>0.44290000000000002</c:v>
                </c:pt>
                <c:pt idx="130">
                  <c:v>0.44519999999999998</c:v>
                </c:pt>
                <c:pt idx="131">
                  <c:v>0.44419999999999998</c:v>
                </c:pt>
                <c:pt idx="132">
                  <c:v>0.44379999999999997</c:v>
                </c:pt>
                <c:pt idx="133">
                  <c:v>0.44310000000000005</c:v>
                </c:pt>
                <c:pt idx="134">
                  <c:v>0.44410000000000005</c:v>
                </c:pt>
                <c:pt idx="135">
                  <c:v>0.44519999999999998</c:v>
                </c:pt>
                <c:pt idx="136">
                  <c:v>0.44629999999999997</c:v>
                </c:pt>
                <c:pt idx="137">
                  <c:v>0.44600000000000001</c:v>
                </c:pt>
                <c:pt idx="138">
                  <c:v>0.44740000000000002</c:v>
                </c:pt>
                <c:pt idx="139">
                  <c:v>0.44500000000000001</c:v>
                </c:pt>
                <c:pt idx="140">
                  <c:v>0.44629999999999997</c:v>
                </c:pt>
                <c:pt idx="141">
                  <c:v>0.44190000000000002</c:v>
                </c:pt>
                <c:pt idx="142">
                  <c:v>0.43970000000000031</c:v>
                </c:pt>
                <c:pt idx="143">
                  <c:v>0.43630000000000174</c:v>
                </c:pt>
                <c:pt idx="144">
                  <c:v>0.44390000000000002</c:v>
                </c:pt>
                <c:pt idx="145">
                  <c:v>0.44310000000000005</c:v>
                </c:pt>
                <c:pt idx="146">
                  <c:v>0.44360000000000005</c:v>
                </c:pt>
                <c:pt idx="147">
                  <c:v>0.44010000000000005</c:v>
                </c:pt>
                <c:pt idx="148">
                  <c:v>0.44119999999999998</c:v>
                </c:pt>
                <c:pt idx="149">
                  <c:v>0.44600000000000001</c:v>
                </c:pt>
                <c:pt idx="150">
                  <c:v>0.44650000000000001</c:v>
                </c:pt>
                <c:pt idx="151">
                  <c:v>0.44450000000000001</c:v>
                </c:pt>
                <c:pt idx="152">
                  <c:v>0.44579999999999997</c:v>
                </c:pt>
                <c:pt idx="153">
                  <c:v>3.4003999999999999</c:v>
                </c:pt>
                <c:pt idx="154">
                  <c:v>3.4793999999999987</c:v>
                </c:pt>
                <c:pt idx="155">
                  <c:v>3.4793999999999987</c:v>
                </c:pt>
                <c:pt idx="156">
                  <c:v>3.4793999999999987</c:v>
                </c:pt>
                <c:pt idx="157">
                  <c:v>3.4793999999999987</c:v>
                </c:pt>
                <c:pt idx="158">
                  <c:v>3.4793999999999987</c:v>
                </c:pt>
                <c:pt idx="159">
                  <c:v>3.6637000000000106</c:v>
                </c:pt>
                <c:pt idx="160">
                  <c:v>3.3994999999999895</c:v>
                </c:pt>
                <c:pt idx="161">
                  <c:v>3.223500000000012</c:v>
                </c:pt>
                <c:pt idx="162">
                  <c:v>3.0430999999999999</c:v>
                </c:pt>
                <c:pt idx="163">
                  <c:v>3.8357999999999977</c:v>
                </c:pt>
                <c:pt idx="164">
                  <c:v>3.9411</c:v>
                </c:pt>
                <c:pt idx="165">
                  <c:v>4.0097000000000014</c:v>
                </c:pt>
                <c:pt idx="166">
                  <c:v>3.6515</c:v>
                </c:pt>
                <c:pt idx="167">
                  <c:v>2.9520999999999895</c:v>
                </c:pt>
                <c:pt idx="168">
                  <c:v>2.5585999999999998</c:v>
                </c:pt>
                <c:pt idx="169">
                  <c:v>2.8255999999999997</c:v>
                </c:pt>
                <c:pt idx="170">
                  <c:v>2.8264999999999967</c:v>
                </c:pt>
                <c:pt idx="171">
                  <c:v>2.8532999999999977</c:v>
                </c:pt>
                <c:pt idx="172">
                  <c:v>2.4923999999999977</c:v>
                </c:pt>
                <c:pt idx="173">
                  <c:v>0.72600000000000064</c:v>
                </c:pt>
                <c:pt idx="174">
                  <c:v>0.52500000000000002</c:v>
                </c:pt>
                <c:pt idx="175">
                  <c:v>3.3719999999999977</c:v>
                </c:pt>
                <c:pt idx="176">
                  <c:v>1.7367999999999939</c:v>
                </c:pt>
                <c:pt idx="177">
                  <c:v>0.37540000000000151</c:v>
                </c:pt>
                <c:pt idx="178">
                  <c:v>0.2752</c:v>
                </c:pt>
                <c:pt idx="179">
                  <c:v>0.35920000000000002</c:v>
                </c:pt>
                <c:pt idx="180">
                  <c:v>0.35000000000000031</c:v>
                </c:pt>
                <c:pt idx="181">
                  <c:v>0.37300000000000133</c:v>
                </c:pt>
                <c:pt idx="182">
                  <c:v>0.37370000000000031</c:v>
                </c:pt>
                <c:pt idx="183">
                  <c:v>0.37870000000000031</c:v>
                </c:pt>
                <c:pt idx="184">
                  <c:v>0.38890000000000174</c:v>
                </c:pt>
                <c:pt idx="185">
                  <c:v>0.39540000000000197</c:v>
                </c:pt>
                <c:pt idx="186">
                  <c:v>0.39040000000000175</c:v>
                </c:pt>
                <c:pt idx="187">
                  <c:v>0.39770000000000133</c:v>
                </c:pt>
                <c:pt idx="188">
                  <c:v>3.4883999999999999</c:v>
                </c:pt>
                <c:pt idx="189">
                  <c:v>2.1808999999999998</c:v>
                </c:pt>
                <c:pt idx="190">
                  <c:v>0.62880000000000336</c:v>
                </c:pt>
                <c:pt idx="191">
                  <c:v>0.80970000000000064</c:v>
                </c:pt>
                <c:pt idx="192">
                  <c:v>0.83000000000000063</c:v>
                </c:pt>
                <c:pt idx="193">
                  <c:v>0.73440000000000005</c:v>
                </c:pt>
                <c:pt idx="194">
                  <c:v>0.36710000000000031</c:v>
                </c:pt>
                <c:pt idx="195">
                  <c:v>0.37290000000000151</c:v>
                </c:pt>
                <c:pt idx="196">
                  <c:v>0.39000000000000151</c:v>
                </c:pt>
                <c:pt idx="197">
                  <c:v>0.39430000000000237</c:v>
                </c:pt>
                <c:pt idx="198">
                  <c:v>0.38710000000000133</c:v>
                </c:pt>
                <c:pt idx="199">
                  <c:v>0.37100000000000088</c:v>
                </c:pt>
                <c:pt idx="200">
                  <c:v>0.36950000000000038</c:v>
                </c:pt>
                <c:pt idx="201">
                  <c:v>0.41810000000000008</c:v>
                </c:pt>
                <c:pt idx="202">
                  <c:v>0.33410000000000151</c:v>
                </c:pt>
                <c:pt idx="203">
                  <c:v>0.40280000000000032</c:v>
                </c:pt>
                <c:pt idx="204">
                  <c:v>0.32170000000000032</c:v>
                </c:pt>
                <c:pt idx="205">
                  <c:v>0.40850000000000031</c:v>
                </c:pt>
                <c:pt idx="206">
                  <c:v>0.36800000000000038</c:v>
                </c:pt>
                <c:pt idx="207">
                  <c:v>0.39810000000000151</c:v>
                </c:pt>
                <c:pt idx="208">
                  <c:v>0.41240000000000032</c:v>
                </c:pt>
                <c:pt idx="209">
                  <c:v>0.40710000000000002</c:v>
                </c:pt>
                <c:pt idx="210">
                  <c:v>0.41160000000000002</c:v>
                </c:pt>
                <c:pt idx="211">
                  <c:v>0.40840000000000032</c:v>
                </c:pt>
                <c:pt idx="212">
                  <c:v>0.40360000000000001</c:v>
                </c:pt>
                <c:pt idx="213">
                  <c:v>0.40550000000000008</c:v>
                </c:pt>
                <c:pt idx="214">
                  <c:v>0.40550000000000008</c:v>
                </c:pt>
                <c:pt idx="215">
                  <c:v>0.40430000000000038</c:v>
                </c:pt>
                <c:pt idx="216">
                  <c:v>0.40340000000000031</c:v>
                </c:pt>
                <c:pt idx="217">
                  <c:v>0.40390000000000031</c:v>
                </c:pt>
                <c:pt idx="218">
                  <c:v>0.40710000000000002</c:v>
                </c:pt>
                <c:pt idx="219">
                  <c:v>0.92559999999999998</c:v>
                </c:pt>
                <c:pt idx="220">
                  <c:v>2.6116999999999977</c:v>
                </c:pt>
                <c:pt idx="221">
                  <c:v>3.1036999999999999</c:v>
                </c:pt>
                <c:pt idx="222">
                  <c:v>3.2581000000000002</c:v>
                </c:pt>
                <c:pt idx="223">
                  <c:v>3.1558999999999977</c:v>
                </c:pt>
                <c:pt idx="224">
                  <c:v>4.6393000000000004</c:v>
                </c:pt>
                <c:pt idx="225">
                  <c:v>2.8875000000000002</c:v>
                </c:pt>
                <c:pt idx="226">
                  <c:v>2.1480000000000001</c:v>
                </c:pt>
                <c:pt idx="227">
                  <c:v>1.7565999999999946</c:v>
                </c:pt>
                <c:pt idx="228">
                  <c:v>2.2909000000000002</c:v>
                </c:pt>
                <c:pt idx="229">
                  <c:v>1.8483000000000001</c:v>
                </c:pt>
                <c:pt idx="230">
                  <c:v>0.57130000000000003</c:v>
                </c:pt>
                <c:pt idx="231">
                  <c:v>1.0869</c:v>
                </c:pt>
                <c:pt idx="232">
                  <c:v>2.0589999999999997</c:v>
                </c:pt>
                <c:pt idx="233">
                  <c:v>1.9200999999999999</c:v>
                </c:pt>
                <c:pt idx="234">
                  <c:v>2.2727999999999997</c:v>
                </c:pt>
                <c:pt idx="235">
                  <c:v>2.0507</c:v>
                </c:pt>
                <c:pt idx="236">
                  <c:v>4.2680999999999996</c:v>
                </c:pt>
                <c:pt idx="237">
                  <c:v>4.2759999999999998</c:v>
                </c:pt>
                <c:pt idx="238">
                  <c:v>2.9706999999999977</c:v>
                </c:pt>
                <c:pt idx="239">
                  <c:v>2.0617000000000001</c:v>
                </c:pt>
                <c:pt idx="240">
                  <c:v>2.1636000000000002</c:v>
                </c:pt>
                <c:pt idx="241">
                  <c:v>2.1472000000000002</c:v>
                </c:pt>
                <c:pt idx="242">
                  <c:v>1.8992</c:v>
                </c:pt>
                <c:pt idx="243">
                  <c:v>1.1716</c:v>
                </c:pt>
                <c:pt idx="244">
                  <c:v>1.1716</c:v>
                </c:pt>
                <c:pt idx="245">
                  <c:v>1.1716</c:v>
                </c:pt>
                <c:pt idx="246">
                  <c:v>1.1716</c:v>
                </c:pt>
                <c:pt idx="247">
                  <c:v>1.1716</c:v>
                </c:pt>
                <c:pt idx="248">
                  <c:v>1.1716</c:v>
                </c:pt>
                <c:pt idx="249">
                  <c:v>1.0433999999999943</c:v>
                </c:pt>
                <c:pt idx="250">
                  <c:v>0.70309999999999995</c:v>
                </c:pt>
                <c:pt idx="251">
                  <c:v>1.3351</c:v>
                </c:pt>
                <c:pt idx="252">
                  <c:v>1.4529999999999934</c:v>
                </c:pt>
                <c:pt idx="253">
                  <c:v>1.3752</c:v>
                </c:pt>
                <c:pt idx="254">
                  <c:v>1.3553999999999946</c:v>
                </c:pt>
                <c:pt idx="255">
                  <c:v>1.3158999999999934</c:v>
                </c:pt>
                <c:pt idx="256">
                  <c:v>1.2855999999999934</c:v>
                </c:pt>
                <c:pt idx="257">
                  <c:v>1.2467999999999941</c:v>
                </c:pt>
                <c:pt idx="258">
                  <c:v>1.1108</c:v>
                </c:pt>
                <c:pt idx="259">
                  <c:v>0.94650000000000001</c:v>
                </c:pt>
                <c:pt idx="260">
                  <c:v>0.78500000000000003</c:v>
                </c:pt>
                <c:pt idx="261">
                  <c:v>0.70290000000000064</c:v>
                </c:pt>
                <c:pt idx="262">
                  <c:v>0.68320000000000003</c:v>
                </c:pt>
                <c:pt idx="263">
                  <c:v>0.6437000000000036</c:v>
                </c:pt>
                <c:pt idx="264">
                  <c:v>0.63549999999999995</c:v>
                </c:pt>
                <c:pt idx="265">
                  <c:v>0.60929999999999995</c:v>
                </c:pt>
                <c:pt idx="266">
                  <c:v>0.65530000000000266</c:v>
                </c:pt>
                <c:pt idx="267">
                  <c:v>0.66570000000000396</c:v>
                </c:pt>
                <c:pt idx="268">
                  <c:v>0.65600000000000336</c:v>
                </c:pt>
                <c:pt idx="269">
                  <c:v>0.57640000000000002</c:v>
                </c:pt>
                <c:pt idx="270">
                  <c:v>0.5014999999999995</c:v>
                </c:pt>
                <c:pt idx="271">
                  <c:v>0.35940000000000133</c:v>
                </c:pt>
                <c:pt idx="272">
                  <c:v>0.30170000000000002</c:v>
                </c:pt>
                <c:pt idx="273">
                  <c:v>0.33350000000000174</c:v>
                </c:pt>
                <c:pt idx="274">
                  <c:v>0.41170000000000001</c:v>
                </c:pt>
                <c:pt idx="275">
                  <c:v>0.41170000000000001</c:v>
                </c:pt>
                <c:pt idx="276">
                  <c:v>0.43340000000000151</c:v>
                </c:pt>
                <c:pt idx="277">
                  <c:v>0.43590000000000151</c:v>
                </c:pt>
                <c:pt idx="278">
                  <c:v>0.42750000000000032</c:v>
                </c:pt>
                <c:pt idx="279">
                  <c:v>0.43400000000000133</c:v>
                </c:pt>
                <c:pt idx="280">
                  <c:v>0.39820000000000133</c:v>
                </c:pt>
                <c:pt idx="281">
                  <c:v>0.40720000000000001</c:v>
                </c:pt>
                <c:pt idx="282">
                  <c:v>0.40350000000000008</c:v>
                </c:pt>
                <c:pt idx="283">
                  <c:v>0.41410000000000002</c:v>
                </c:pt>
                <c:pt idx="284">
                  <c:v>0.41960000000000008</c:v>
                </c:pt>
                <c:pt idx="285">
                  <c:v>0.41960000000000008</c:v>
                </c:pt>
                <c:pt idx="286">
                  <c:v>0.42200000000000032</c:v>
                </c:pt>
                <c:pt idx="287">
                  <c:v>0.4168000000000015</c:v>
                </c:pt>
                <c:pt idx="288">
                  <c:v>0.41940000000000038</c:v>
                </c:pt>
                <c:pt idx="289">
                  <c:v>0.41430000000000133</c:v>
                </c:pt>
                <c:pt idx="290">
                  <c:v>0.70130000000000003</c:v>
                </c:pt>
                <c:pt idx="291">
                  <c:v>4.4828999999999999</c:v>
                </c:pt>
                <c:pt idx="292">
                  <c:v>5.7138999999999998</c:v>
                </c:pt>
                <c:pt idx="293">
                  <c:v>2.9663999999999997</c:v>
                </c:pt>
                <c:pt idx="294">
                  <c:v>0.61200000000000065</c:v>
                </c:pt>
                <c:pt idx="295">
                  <c:v>0.25719999999999998</c:v>
                </c:pt>
                <c:pt idx="296">
                  <c:v>0.29080000000000134</c:v>
                </c:pt>
                <c:pt idx="297">
                  <c:v>0.26820000000000005</c:v>
                </c:pt>
                <c:pt idx="298">
                  <c:v>0.41650000000000031</c:v>
                </c:pt>
                <c:pt idx="299">
                  <c:v>0.29760000000000031</c:v>
                </c:pt>
                <c:pt idx="300">
                  <c:v>0.34360000000000002</c:v>
                </c:pt>
                <c:pt idx="301">
                  <c:v>0.37990000000000174</c:v>
                </c:pt>
                <c:pt idx="302">
                  <c:v>0.38450000000000151</c:v>
                </c:pt>
                <c:pt idx="303">
                  <c:v>0.38490000000000174</c:v>
                </c:pt>
                <c:pt idx="304">
                  <c:v>6.8926999999999996</c:v>
                </c:pt>
                <c:pt idx="305">
                  <c:v>7.4035000000000002</c:v>
                </c:pt>
                <c:pt idx="306">
                  <c:v>7.4035000000000002</c:v>
                </c:pt>
                <c:pt idx="307">
                  <c:v>7.4035000000000002</c:v>
                </c:pt>
                <c:pt idx="308">
                  <c:v>7.4035000000000002</c:v>
                </c:pt>
                <c:pt idx="309">
                  <c:v>7.4035000000000002</c:v>
                </c:pt>
                <c:pt idx="310">
                  <c:v>6.7893000000000034</c:v>
                </c:pt>
                <c:pt idx="311">
                  <c:v>4.2727000000000004</c:v>
                </c:pt>
                <c:pt idx="312">
                  <c:v>3.0322999999999967</c:v>
                </c:pt>
                <c:pt idx="313">
                  <c:v>2.6082999999999998</c:v>
                </c:pt>
                <c:pt idx="314">
                  <c:v>2.9327999999999967</c:v>
                </c:pt>
                <c:pt idx="315">
                  <c:v>3.0595999999999997</c:v>
                </c:pt>
                <c:pt idx="316">
                  <c:v>3.1839000000000106</c:v>
                </c:pt>
                <c:pt idx="317">
                  <c:v>5.7572000000000001</c:v>
                </c:pt>
                <c:pt idx="318">
                  <c:v>0.74650000000000005</c:v>
                </c:pt>
                <c:pt idx="319">
                  <c:v>3.7349999999999999</c:v>
                </c:pt>
                <c:pt idx="320">
                  <c:v>2.743900000000012</c:v>
                </c:pt>
                <c:pt idx="321">
                  <c:v>2.0913999999999997</c:v>
                </c:pt>
                <c:pt idx="322">
                  <c:v>2.2284000000000002</c:v>
                </c:pt>
                <c:pt idx="323">
                  <c:v>1.929</c:v>
                </c:pt>
                <c:pt idx="324">
                  <c:v>1.9789000000000001</c:v>
                </c:pt>
                <c:pt idx="325">
                  <c:v>0.83980000000000266</c:v>
                </c:pt>
                <c:pt idx="326">
                  <c:v>0.93030000000000002</c:v>
                </c:pt>
                <c:pt idx="327">
                  <c:v>0.90580000000000005</c:v>
                </c:pt>
                <c:pt idx="328">
                  <c:v>0.86970000000000336</c:v>
                </c:pt>
                <c:pt idx="329">
                  <c:v>0.83919999999999995</c:v>
                </c:pt>
                <c:pt idx="330">
                  <c:v>0.81990000000000063</c:v>
                </c:pt>
                <c:pt idx="331">
                  <c:v>0.93089999999999995</c:v>
                </c:pt>
                <c:pt idx="332">
                  <c:v>1.2405999999999944</c:v>
                </c:pt>
                <c:pt idx="333">
                  <c:v>1.7202999999999946</c:v>
                </c:pt>
                <c:pt idx="334">
                  <c:v>1.6311</c:v>
                </c:pt>
                <c:pt idx="335">
                  <c:v>1.486</c:v>
                </c:pt>
                <c:pt idx="336">
                  <c:v>1.4678999999999907</c:v>
                </c:pt>
                <c:pt idx="337">
                  <c:v>1.2638999999999923</c:v>
                </c:pt>
                <c:pt idx="338">
                  <c:v>1.5064</c:v>
                </c:pt>
                <c:pt idx="339">
                  <c:v>1.8721000000000001</c:v>
                </c:pt>
                <c:pt idx="340">
                  <c:v>1.2413999999999932</c:v>
                </c:pt>
                <c:pt idx="341">
                  <c:v>1.214</c:v>
                </c:pt>
                <c:pt idx="342">
                  <c:v>1.1782999999999999</c:v>
                </c:pt>
                <c:pt idx="343">
                  <c:v>1.1395</c:v>
                </c:pt>
                <c:pt idx="344">
                  <c:v>1.1724000000000001</c:v>
                </c:pt>
                <c:pt idx="345">
                  <c:v>1.3529</c:v>
                </c:pt>
                <c:pt idx="346">
                  <c:v>0.91670000000000063</c:v>
                </c:pt>
                <c:pt idx="347">
                  <c:v>7.0234999999999985</c:v>
                </c:pt>
                <c:pt idx="348">
                  <c:v>4.1153999999999975</c:v>
                </c:pt>
                <c:pt idx="349">
                  <c:v>0.83810000000000062</c:v>
                </c:pt>
                <c:pt idx="350">
                  <c:v>0.46280000000000032</c:v>
                </c:pt>
                <c:pt idx="351">
                  <c:v>2.3694999999999977</c:v>
                </c:pt>
                <c:pt idx="352">
                  <c:v>1.5150999999999939</c:v>
                </c:pt>
                <c:pt idx="353">
                  <c:v>0.98829999999999996</c:v>
                </c:pt>
                <c:pt idx="354">
                  <c:v>0.92759999999999998</c:v>
                </c:pt>
                <c:pt idx="355">
                  <c:v>0.92179999999999995</c:v>
                </c:pt>
                <c:pt idx="356">
                  <c:v>0.87210000000000065</c:v>
                </c:pt>
                <c:pt idx="357">
                  <c:v>0.84930000000000005</c:v>
                </c:pt>
                <c:pt idx="358">
                  <c:v>0.99349999999999949</c:v>
                </c:pt>
                <c:pt idx="359">
                  <c:v>0.80149999999999999</c:v>
                </c:pt>
                <c:pt idx="360">
                  <c:v>0.66250000000000064</c:v>
                </c:pt>
                <c:pt idx="361">
                  <c:v>0.3316000000000015</c:v>
                </c:pt>
                <c:pt idx="362">
                  <c:v>0.42920000000000008</c:v>
                </c:pt>
                <c:pt idx="363">
                  <c:v>0.38170000000000032</c:v>
                </c:pt>
                <c:pt idx="364">
                  <c:v>0.51160000000000005</c:v>
                </c:pt>
                <c:pt idx="365">
                  <c:v>2.3073999999999999</c:v>
                </c:pt>
                <c:pt idx="366">
                  <c:v>2.3551999999999977</c:v>
                </c:pt>
                <c:pt idx="367">
                  <c:v>2.5775000000000001</c:v>
                </c:pt>
                <c:pt idx="368">
                  <c:v>9.0579000000000001</c:v>
                </c:pt>
                <c:pt idx="369">
                  <c:v>12.116100000000001</c:v>
                </c:pt>
                <c:pt idx="370">
                  <c:v>15.327</c:v>
                </c:pt>
                <c:pt idx="371">
                  <c:v>10.2957</c:v>
                </c:pt>
                <c:pt idx="372">
                  <c:v>4.3175999999999846</c:v>
                </c:pt>
                <c:pt idx="373">
                  <c:v>2.7088999999999999</c:v>
                </c:pt>
                <c:pt idx="374">
                  <c:v>1.8531</c:v>
                </c:pt>
                <c:pt idx="375">
                  <c:v>1.0513999999999939</c:v>
                </c:pt>
                <c:pt idx="376">
                  <c:v>0.89</c:v>
                </c:pt>
                <c:pt idx="377">
                  <c:v>0.86290000000000278</c:v>
                </c:pt>
                <c:pt idx="378">
                  <c:v>0.83180000000000065</c:v>
                </c:pt>
                <c:pt idx="379">
                  <c:v>0.91649999999999998</c:v>
                </c:pt>
                <c:pt idx="380">
                  <c:v>2.0773999999999999</c:v>
                </c:pt>
                <c:pt idx="381">
                  <c:v>3.1585999999999999</c:v>
                </c:pt>
                <c:pt idx="382">
                  <c:v>5.3311000000000002</c:v>
                </c:pt>
                <c:pt idx="383">
                  <c:v>5.4343000000000004</c:v>
                </c:pt>
                <c:pt idx="384">
                  <c:v>5.1677999999999855</c:v>
                </c:pt>
                <c:pt idx="385">
                  <c:v>2.5238999999999998</c:v>
                </c:pt>
                <c:pt idx="386">
                  <c:v>2.5255999999999998</c:v>
                </c:pt>
                <c:pt idx="387">
                  <c:v>2.5255999999999998</c:v>
                </c:pt>
                <c:pt idx="388">
                  <c:v>2.5255999999999998</c:v>
                </c:pt>
                <c:pt idx="389">
                  <c:v>2.5255999999999998</c:v>
                </c:pt>
                <c:pt idx="390">
                  <c:v>2.5255999999999998</c:v>
                </c:pt>
                <c:pt idx="391">
                  <c:v>2.6408999999999998</c:v>
                </c:pt>
                <c:pt idx="392">
                  <c:v>2.7086000000000001</c:v>
                </c:pt>
                <c:pt idx="393">
                  <c:v>2.8160999999999863</c:v>
                </c:pt>
                <c:pt idx="394">
                  <c:v>2.9032</c:v>
                </c:pt>
                <c:pt idx="395">
                  <c:v>2.9720999999999895</c:v>
                </c:pt>
                <c:pt idx="396">
                  <c:v>2.8389999999999977</c:v>
                </c:pt>
                <c:pt idx="397">
                  <c:v>2.7829000000000002</c:v>
                </c:pt>
                <c:pt idx="398">
                  <c:v>2.6478000000000002</c:v>
                </c:pt>
                <c:pt idx="399">
                  <c:v>2.5309999999999997</c:v>
                </c:pt>
                <c:pt idx="400">
                  <c:v>2.4636999999999998</c:v>
                </c:pt>
                <c:pt idx="401">
                  <c:v>2.4039000000000001</c:v>
                </c:pt>
                <c:pt idx="402">
                  <c:v>2.3792999999999895</c:v>
                </c:pt>
                <c:pt idx="403">
                  <c:v>2.3414999999999977</c:v>
                </c:pt>
                <c:pt idx="404">
                  <c:v>2.2932999999999999</c:v>
                </c:pt>
                <c:pt idx="405">
                  <c:v>2.2351000000000001</c:v>
                </c:pt>
                <c:pt idx="406">
                  <c:v>2.1947999999999999</c:v>
                </c:pt>
                <c:pt idx="407">
                  <c:v>2.1166999999999967</c:v>
                </c:pt>
                <c:pt idx="408">
                  <c:v>1.9376</c:v>
                </c:pt>
                <c:pt idx="409">
                  <c:v>1.9388000000000001</c:v>
                </c:pt>
                <c:pt idx="410">
                  <c:v>1.4857999999999909</c:v>
                </c:pt>
                <c:pt idx="411">
                  <c:v>0.75280000000000336</c:v>
                </c:pt>
                <c:pt idx="412">
                  <c:v>0.38110000000000038</c:v>
                </c:pt>
                <c:pt idx="413">
                  <c:v>0.37220000000000031</c:v>
                </c:pt>
                <c:pt idx="414">
                  <c:v>0.46650000000000008</c:v>
                </c:pt>
                <c:pt idx="415">
                  <c:v>0.41920000000000002</c:v>
                </c:pt>
                <c:pt idx="416">
                  <c:v>1.2830999999999941</c:v>
                </c:pt>
                <c:pt idx="417">
                  <c:v>6.1421999999999946</c:v>
                </c:pt>
                <c:pt idx="418">
                  <c:v>8.8554000000000723</c:v>
                </c:pt>
                <c:pt idx="419">
                  <c:v>13.883700000000006</c:v>
                </c:pt>
                <c:pt idx="420">
                  <c:v>7.0057999999999998</c:v>
                </c:pt>
                <c:pt idx="421">
                  <c:v>6.1484999999999985</c:v>
                </c:pt>
                <c:pt idx="422">
                  <c:v>3.3119999999999967</c:v>
                </c:pt>
                <c:pt idx="423">
                  <c:v>0.78690000000000004</c:v>
                </c:pt>
                <c:pt idx="424">
                  <c:v>0.60829999999999995</c:v>
                </c:pt>
                <c:pt idx="425">
                  <c:v>0.38030000000000203</c:v>
                </c:pt>
                <c:pt idx="426">
                  <c:v>0.37750000000000133</c:v>
                </c:pt>
                <c:pt idx="427">
                  <c:v>0.31930000000000197</c:v>
                </c:pt>
                <c:pt idx="428">
                  <c:v>0.35560000000000008</c:v>
                </c:pt>
                <c:pt idx="429">
                  <c:v>0.37540000000000151</c:v>
                </c:pt>
                <c:pt idx="430">
                  <c:v>0.2787</c:v>
                </c:pt>
                <c:pt idx="431">
                  <c:v>0.42540000000000133</c:v>
                </c:pt>
                <c:pt idx="432">
                  <c:v>0.41450000000000031</c:v>
                </c:pt>
                <c:pt idx="433">
                  <c:v>0.37440000000000151</c:v>
                </c:pt>
                <c:pt idx="434">
                  <c:v>0.38930000000000198</c:v>
                </c:pt>
                <c:pt idx="435">
                  <c:v>0.41670000000000001</c:v>
                </c:pt>
                <c:pt idx="436">
                  <c:v>0.39930000000000238</c:v>
                </c:pt>
                <c:pt idx="437">
                  <c:v>0.39480000000000237</c:v>
                </c:pt>
                <c:pt idx="438">
                  <c:v>0.39010000000000133</c:v>
                </c:pt>
                <c:pt idx="439">
                  <c:v>0.38140000000000174</c:v>
                </c:pt>
                <c:pt idx="440">
                  <c:v>0.37760000000000032</c:v>
                </c:pt>
                <c:pt idx="441">
                  <c:v>0.37510000000000032</c:v>
                </c:pt>
                <c:pt idx="442">
                  <c:v>0.37170000000000031</c:v>
                </c:pt>
                <c:pt idx="443">
                  <c:v>0.36980000000000174</c:v>
                </c:pt>
                <c:pt idx="444">
                  <c:v>0.37200000000000133</c:v>
                </c:pt>
                <c:pt idx="445">
                  <c:v>0.37020000000000008</c:v>
                </c:pt>
                <c:pt idx="446">
                  <c:v>0.37240000000000151</c:v>
                </c:pt>
                <c:pt idx="447">
                  <c:v>0.37000000000000038</c:v>
                </c:pt>
                <c:pt idx="448">
                  <c:v>0.37610000000000032</c:v>
                </c:pt>
                <c:pt idx="449">
                  <c:v>0.37570000000000031</c:v>
                </c:pt>
                <c:pt idx="450">
                  <c:v>0.37780000000000175</c:v>
                </c:pt>
                <c:pt idx="451">
                  <c:v>0.37640000000000151</c:v>
                </c:pt>
                <c:pt idx="452">
                  <c:v>0.38120000000000032</c:v>
                </c:pt>
                <c:pt idx="453">
                  <c:v>0.38080000000000203</c:v>
                </c:pt>
                <c:pt idx="454">
                  <c:v>0.3815000000000015</c:v>
                </c:pt>
                <c:pt idx="455">
                  <c:v>0.38160000000000038</c:v>
                </c:pt>
                <c:pt idx="456">
                  <c:v>0.38290000000000174</c:v>
                </c:pt>
                <c:pt idx="457">
                  <c:v>0.38340000000000174</c:v>
                </c:pt>
                <c:pt idx="458">
                  <c:v>0.38300000000000151</c:v>
                </c:pt>
                <c:pt idx="459">
                  <c:v>0.38410000000000133</c:v>
                </c:pt>
                <c:pt idx="460">
                  <c:v>0.38660000000000133</c:v>
                </c:pt>
                <c:pt idx="461">
                  <c:v>0.38910000000000133</c:v>
                </c:pt>
                <c:pt idx="462">
                  <c:v>0.39180000000000215</c:v>
                </c:pt>
                <c:pt idx="463">
                  <c:v>0.38170000000000032</c:v>
                </c:pt>
                <c:pt idx="464">
                  <c:v>0.37760000000000032</c:v>
                </c:pt>
                <c:pt idx="465">
                  <c:v>0.37840000000000157</c:v>
                </c:pt>
                <c:pt idx="466">
                  <c:v>0.58389999999999997</c:v>
                </c:pt>
                <c:pt idx="467">
                  <c:v>1.7950999999999941</c:v>
                </c:pt>
                <c:pt idx="468">
                  <c:v>2.8254999999999977</c:v>
                </c:pt>
                <c:pt idx="469">
                  <c:v>3.9180999999999977</c:v>
                </c:pt>
                <c:pt idx="470">
                  <c:v>2.9311999999999987</c:v>
                </c:pt>
                <c:pt idx="471">
                  <c:v>3.3412999999999977</c:v>
                </c:pt>
                <c:pt idx="472">
                  <c:v>3.0674999999999999</c:v>
                </c:pt>
                <c:pt idx="473">
                  <c:v>0.38240000000000174</c:v>
                </c:pt>
                <c:pt idx="474">
                  <c:v>0.37030000000000174</c:v>
                </c:pt>
                <c:pt idx="475">
                  <c:v>0.37030000000000174</c:v>
                </c:pt>
                <c:pt idx="476">
                  <c:v>0.37030000000000174</c:v>
                </c:pt>
                <c:pt idx="477">
                  <c:v>0.37030000000000174</c:v>
                </c:pt>
                <c:pt idx="478">
                  <c:v>0.37030000000000174</c:v>
                </c:pt>
                <c:pt idx="479">
                  <c:v>0.37030000000000174</c:v>
                </c:pt>
                <c:pt idx="480">
                  <c:v>0.33590000000000197</c:v>
                </c:pt>
                <c:pt idx="481">
                  <c:v>0.27350000000000002</c:v>
                </c:pt>
                <c:pt idx="482">
                  <c:v>0.22020000000000001</c:v>
                </c:pt>
                <c:pt idx="483">
                  <c:v>0.30080000000000151</c:v>
                </c:pt>
                <c:pt idx="484">
                  <c:v>0.47330000000000133</c:v>
                </c:pt>
                <c:pt idx="485">
                  <c:v>0.35300000000000031</c:v>
                </c:pt>
                <c:pt idx="486">
                  <c:v>0.43120000000000008</c:v>
                </c:pt>
                <c:pt idx="487">
                  <c:v>0.43170000000000008</c:v>
                </c:pt>
                <c:pt idx="488">
                  <c:v>0.42250000000000032</c:v>
                </c:pt>
                <c:pt idx="489">
                  <c:v>0.54910000000000003</c:v>
                </c:pt>
                <c:pt idx="490">
                  <c:v>1.8567</c:v>
                </c:pt>
                <c:pt idx="491">
                  <c:v>0.55580000000000063</c:v>
                </c:pt>
                <c:pt idx="492">
                  <c:v>0.23080000000000001</c:v>
                </c:pt>
                <c:pt idx="493">
                  <c:v>0.2757</c:v>
                </c:pt>
                <c:pt idx="494">
                  <c:v>0.38430000000000197</c:v>
                </c:pt>
                <c:pt idx="495">
                  <c:v>2.4067999999999987</c:v>
                </c:pt>
                <c:pt idx="496">
                  <c:v>0.89180000000000004</c:v>
                </c:pt>
                <c:pt idx="497">
                  <c:v>0.26350000000000001</c:v>
                </c:pt>
                <c:pt idx="498">
                  <c:v>0.23490000000000041</c:v>
                </c:pt>
                <c:pt idx="499">
                  <c:v>0.3689000000000015</c:v>
                </c:pt>
                <c:pt idx="500">
                  <c:v>0.75610000000000266</c:v>
                </c:pt>
                <c:pt idx="501">
                  <c:v>6.1387</c:v>
                </c:pt>
                <c:pt idx="502">
                  <c:v>6.8186</c:v>
                </c:pt>
                <c:pt idx="503">
                  <c:v>4.7627999999999995</c:v>
                </c:pt>
                <c:pt idx="504">
                  <c:v>4.0730000000000004</c:v>
                </c:pt>
                <c:pt idx="505">
                  <c:v>3.1398999999999977</c:v>
                </c:pt>
                <c:pt idx="506">
                  <c:v>1.5775999999999939</c:v>
                </c:pt>
                <c:pt idx="507">
                  <c:v>1.3123</c:v>
                </c:pt>
                <c:pt idx="508">
                  <c:v>0.80920000000000003</c:v>
                </c:pt>
                <c:pt idx="509">
                  <c:v>0.92</c:v>
                </c:pt>
                <c:pt idx="510">
                  <c:v>0.87870000000000348</c:v>
                </c:pt>
                <c:pt idx="511">
                  <c:v>0.49030000000000151</c:v>
                </c:pt>
                <c:pt idx="512">
                  <c:v>0.44720000000000004</c:v>
                </c:pt>
                <c:pt idx="513">
                  <c:v>0.37880000000000191</c:v>
                </c:pt>
                <c:pt idx="514">
                  <c:v>0.40500000000000008</c:v>
                </c:pt>
                <c:pt idx="515">
                  <c:v>0.40440000000000031</c:v>
                </c:pt>
                <c:pt idx="516">
                  <c:v>0.4007</c:v>
                </c:pt>
                <c:pt idx="517">
                  <c:v>0.38750000000000151</c:v>
                </c:pt>
                <c:pt idx="518">
                  <c:v>0.36070000000000002</c:v>
                </c:pt>
                <c:pt idx="519">
                  <c:v>0.35040000000000032</c:v>
                </c:pt>
                <c:pt idx="520">
                  <c:v>0.37100000000000088</c:v>
                </c:pt>
                <c:pt idx="521">
                  <c:v>0.74950000000000061</c:v>
                </c:pt>
                <c:pt idx="522">
                  <c:v>1.8740000000000001</c:v>
                </c:pt>
                <c:pt idx="523">
                  <c:v>1.703099999999993</c:v>
                </c:pt>
                <c:pt idx="524">
                  <c:v>1.1524000000000001</c:v>
                </c:pt>
                <c:pt idx="525">
                  <c:v>0.79239999999999999</c:v>
                </c:pt>
                <c:pt idx="526">
                  <c:v>1.0602</c:v>
                </c:pt>
                <c:pt idx="527">
                  <c:v>0.82940000000000003</c:v>
                </c:pt>
                <c:pt idx="528">
                  <c:v>0.53990000000000005</c:v>
                </c:pt>
                <c:pt idx="529">
                  <c:v>0.30920000000000031</c:v>
                </c:pt>
                <c:pt idx="530">
                  <c:v>0.31550000000000133</c:v>
                </c:pt>
                <c:pt idx="531">
                  <c:v>0.85700000000000065</c:v>
                </c:pt>
                <c:pt idx="532">
                  <c:v>0.85700000000000065</c:v>
                </c:pt>
                <c:pt idx="533">
                  <c:v>0.85700000000000065</c:v>
                </c:pt>
                <c:pt idx="534">
                  <c:v>0.85700000000000065</c:v>
                </c:pt>
                <c:pt idx="535">
                  <c:v>0.85700000000000065</c:v>
                </c:pt>
                <c:pt idx="536">
                  <c:v>4.6837999999999997</c:v>
                </c:pt>
                <c:pt idx="537">
                  <c:v>1.6671</c:v>
                </c:pt>
                <c:pt idx="538">
                  <c:v>0.3694000000000015</c:v>
                </c:pt>
                <c:pt idx="539">
                  <c:v>0.24830000000000021</c:v>
                </c:pt>
                <c:pt idx="540">
                  <c:v>0.32550000000000151</c:v>
                </c:pt>
                <c:pt idx="541">
                  <c:v>0.46610000000000001</c:v>
                </c:pt>
                <c:pt idx="542">
                  <c:v>0.38810000000000133</c:v>
                </c:pt>
                <c:pt idx="543">
                  <c:v>1.2692999999999934</c:v>
                </c:pt>
                <c:pt idx="544">
                  <c:v>1.7166999999999939</c:v>
                </c:pt>
                <c:pt idx="545">
                  <c:v>0.60170000000000301</c:v>
                </c:pt>
                <c:pt idx="546">
                  <c:v>0.58000000000000007</c:v>
                </c:pt>
                <c:pt idx="547">
                  <c:v>0.38670000000000032</c:v>
                </c:pt>
                <c:pt idx="548">
                  <c:v>0.35960000000000031</c:v>
                </c:pt>
                <c:pt idx="549">
                  <c:v>0.49310000000000032</c:v>
                </c:pt>
                <c:pt idx="550">
                  <c:v>0.40650000000000008</c:v>
                </c:pt>
                <c:pt idx="551">
                  <c:v>0.37250000000000133</c:v>
                </c:pt>
                <c:pt idx="552">
                  <c:v>0.36670000000000008</c:v>
                </c:pt>
                <c:pt idx="553">
                  <c:v>1.8795999999999946</c:v>
                </c:pt>
                <c:pt idx="554">
                  <c:v>0.43410000000000032</c:v>
                </c:pt>
                <c:pt idx="555">
                  <c:v>0.43410000000000032</c:v>
                </c:pt>
                <c:pt idx="556">
                  <c:v>0.43410000000000032</c:v>
                </c:pt>
                <c:pt idx="557">
                  <c:v>0.43410000000000032</c:v>
                </c:pt>
                <c:pt idx="558">
                  <c:v>0.43410000000000032</c:v>
                </c:pt>
                <c:pt idx="559">
                  <c:v>0.31770000000000032</c:v>
                </c:pt>
                <c:pt idx="560">
                  <c:v>0.46460000000000001</c:v>
                </c:pt>
                <c:pt idx="561">
                  <c:v>0.35920000000000002</c:v>
                </c:pt>
                <c:pt idx="562">
                  <c:v>0.32940000000000197</c:v>
                </c:pt>
                <c:pt idx="563">
                  <c:v>0.34740000000000032</c:v>
                </c:pt>
                <c:pt idx="564">
                  <c:v>0.33980000000000238</c:v>
                </c:pt>
                <c:pt idx="565">
                  <c:v>0.34790000000000032</c:v>
                </c:pt>
                <c:pt idx="566">
                  <c:v>0.34330000000000038</c:v>
                </c:pt>
                <c:pt idx="567">
                  <c:v>0.33390000000000197</c:v>
                </c:pt>
                <c:pt idx="568">
                  <c:v>0.34520000000000001</c:v>
                </c:pt>
                <c:pt idx="569">
                  <c:v>0.34690000000000032</c:v>
                </c:pt>
                <c:pt idx="570">
                  <c:v>0.40380000000000038</c:v>
                </c:pt>
                <c:pt idx="571">
                  <c:v>0.40860000000000002</c:v>
                </c:pt>
                <c:pt idx="572">
                  <c:v>0.39230000000000226</c:v>
                </c:pt>
                <c:pt idx="573">
                  <c:v>0.32720000000000032</c:v>
                </c:pt>
                <c:pt idx="574">
                  <c:v>0.31350000000000133</c:v>
                </c:pt>
                <c:pt idx="575">
                  <c:v>0.36160000000000031</c:v>
                </c:pt>
                <c:pt idx="576">
                  <c:v>0.41920000000000002</c:v>
                </c:pt>
                <c:pt idx="577">
                  <c:v>0.39690000000000197</c:v>
                </c:pt>
                <c:pt idx="578">
                  <c:v>0.36820000000000008</c:v>
                </c:pt>
                <c:pt idx="579">
                  <c:v>0.46160000000000001</c:v>
                </c:pt>
                <c:pt idx="580">
                  <c:v>0.49940000000000151</c:v>
                </c:pt>
                <c:pt idx="581">
                  <c:v>0.35170000000000001</c:v>
                </c:pt>
                <c:pt idx="582">
                  <c:v>0.34140000000000031</c:v>
                </c:pt>
                <c:pt idx="583">
                  <c:v>0.50070000000000003</c:v>
                </c:pt>
                <c:pt idx="584">
                  <c:v>2.0503999999999998</c:v>
                </c:pt>
                <c:pt idx="585">
                  <c:v>2.3498999999999977</c:v>
                </c:pt>
                <c:pt idx="586">
                  <c:v>1.0173999999999934</c:v>
                </c:pt>
                <c:pt idx="587">
                  <c:v>0.3684000000000015</c:v>
                </c:pt>
                <c:pt idx="588">
                  <c:v>0.32440000000000174</c:v>
                </c:pt>
                <c:pt idx="589">
                  <c:v>0.33800000000000174</c:v>
                </c:pt>
                <c:pt idx="590">
                  <c:v>2.2907000000000002</c:v>
                </c:pt>
                <c:pt idx="591">
                  <c:v>2.2825000000000002</c:v>
                </c:pt>
                <c:pt idx="592">
                  <c:v>1.0704</c:v>
                </c:pt>
                <c:pt idx="593">
                  <c:v>0.9823999999999995</c:v>
                </c:pt>
                <c:pt idx="594">
                  <c:v>0.47560000000000002</c:v>
                </c:pt>
                <c:pt idx="595">
                  <c:v>0.75780000000000336</c:v>
                </c:pt>
                <c:pt idx="596">
                  <c:v>0.40260000000000001</c:v>
                </c:pt>
                <c:pt idx="597">
                  <c:v>0.30980000000000174</c:v>
                </c:pt>
                <c:pt idx="598">
                  <c:v>0.33760000000000151</c:v>
                </c:pt>
                <c:pt idx="599">
                  <c:v>0.33020000000000038</c:v>
                </c:pt>
                <c:pt idx="600">
                  <c:v>0.33490000000000197</c:v>
                </c:pt>
                <c:pt idx="601">
                  <c:v>0.32570000000000032</c:v>
                </c:pt>
                <c:pt idx="602">
                  <c:v>0.32390000000000174</c:v>
                </c:pt>
                <c:pt idx="603">
                  <c:v>0.34030000000000032</c:v>
                </c:pt>
                <c:pt idx="604">
                  <c:v>0.5151</c:v>
                </c:pt>
                <c:pt idx="605">
                  <c:v>0.86900000000000266</c:v>
                </c:pt>
                <c:pt idx="606">
                  <c:v>1.3058999999999934</c:v>
                </c:pt>
                <c:pt idx="607">
                  <c:v>1.3266</c:v>
                </c:pt>
                <c:pt idx="608">
                  <c:v>1.0038999999999918</c:v>
                </c:pt>
                <c:pt idx="609">
                  <c:v>0.41660000000000008</c:v>
                </c:pt>
                <c:pt idx="610">
                  <c:v>0.31680000000000197</c:v>
                </c:pt>
                <c:pt idx="611">
                  <c:v>0.43390000000000151</c:v>
                </c:pt>
                <c:pt idx="612">
                  <c:v>1.0668</c:v>
                </c:pt>
                <c:pt idx="613">
                  <c:v>0.7964</c:v>
                </c:pt>
                <c:pt idx="614">
                  <c:v>3.7383999999999999</c:v>
                </c:pt>
                <c:pt idx="615">
                  <c:v>3.4143999999999997</c:v>
                </c:pt>
                <c:pt idx="616">
                  <c:v>3.4143999999999997</c:v>
                </c:pt>
                <c:pt idx="617">
                  <c:v>3.4143999999999997</c:v>
                </c:pt>
                <c:pt idx="618">
                  <c:v>3.4143999999999997</c:v>
                </c:pt>
                <c:pt idx="619">
                  <c:v>3.4143999999999997</c:v>
                </c:pt>
                <c:pt idx="620">
                  <c:v>3.4143999999999997</c:v>
                </c:pt>
                <c:pt idx="621">
                  <c:v>3.5463</c:v>
                </c:pt>
                <c:pt idx="622">
                  <c:v>3.5463</c:v>
                </c:pt>
                <c:pt idx="623">
                  <c:v>3.5463</c:v>
                </c:pt>
                <c:pt idx="624">
                  <c:v>3.5463</c:v>
                </c:pt>
                <c:pt idx="625">
                  <c:v>3.5463</c:v>
                </c:pt>
                <c:pt idx="626">
                  <c:v>1.3631</c:v>
                </c:pt>
                <c:pt idx="627">
                  <c:v>1.8396999999999939</c:v>
                </c:pt>
                <c:pt idx="628">
                  <c:v>1.2947</c:v>
                </c:pt>
                <c:pt idx="629">
                  <c:v>0.5272</c:v>
                </c:pt>
                <c:pt idx="630">
                  <c:v>0.5958</c:v>
                </c:pt>
                <c:pt idx="631">
                  <c:v>0.96260000000000301</c:v>
                </c:pt>
                <c:pt idx="632">
                  <c:v>0.36630000000000162</c:v>
                </c:pt>
                <c:pt idx="633">
                  <c:v>0.32000000000000151</c:v>
                </c:pt>
                <c:pt idx="634">
                  <c:v>0.32990000000000202</c:v>
                </c:pt>
                <c:pt idx="635">
                  <c:v>0.33150000000000174</c:v>
                </c:pt>
                <c:pt idx="636">
                  <c:v>4.1022999999999996</c:v>
                </c:pt>
                <c:pt idx="637">
                  <c:v>2.5825999999999998</c:v>
                </c:pt>
                <c:pt idx="638">
                  <c:v>2.3331</c:v>
                </c:pt>
                <c:pt idx="639">
                  <c:v>2.2008000000000001</c:v>
                </c:pt>
                <c:pt idx="640">
                  <c:v>2.4443000000000001</c:v>
                </c:pt>
                <c:pt idx="641">
                  <c:v>5.9392000000000325</c:v>
                </c:pt>
                <c:pt idx="642">
                  <c:v>1.7723</c:v>
                </c:pt>
                <c:pt idx="643">
                  <c:v>1.5666</c:v>
                </c:pt>
                <c:pt idx="644">
                  <c:v>1.7866</c:v>
                </c:pt>
                <c:pt idx="645">
                  <c:v>4.2628999999999975</c:v>
                </c:pt>
                <c:pt idx="646">
                  <c:v>5.2147999999999985</c:v>
                </c:pt>
                <c:pt idx="647">
                  <c:v>5.3052000000000001</c:v>
                </c:pt>
                <c:pt idx="648">
                  <c:v>2.3579999999999997</c:v>
                </c:pt>
                <c:pt idx="649">
                  <c:v>1.7290999999999934</c:v>
                </c:pt>
                <c:pt idx="650">
                  <c:v>1.2050999999999932</c:v>
                </c:pt>
                <c:pt idx="651">
                  <c:v>1.206</c:v>
                </c:pt>
                <c:pt idx="652">
                  <c:v>0.89559999999999951</c:v>
                </c:pt>
                <c:pt idx="653">
                  <c:v>0.93990000000000062</c:v>
                </c:pt>
                <c:pt idx="654">
                  <c:v>1.0894999999999941</c:v>
                </c:pt>
                <c:pt idx="655">
                  <c:v>1.1549</c:v>
                </c:pt>
                <c:pt idx="656">
                  <c:v>0.89149999999999996</c:v>
                </c:pt>
                <c:pt idx="657">
                  <c:v>1.0822000000000001</c:v>
                </c:pt>
                <c:pt idx="658">
                  <c:v>1.2307999999999939</c:v>
                </c:pt>
                <c:pt idx="659">
                  <c:v>1.3728</c:v>
                </c:pt>
                <c:pt idx="660">
                  <c:v>1.3231999999999946</c:v>
                </c:pt>
                <c:pt idx="661">
                  <c:v>1.1009</c:v>
                </c:pt>
                <c:pt idx="662">
                  <c:v>1.0314999999999934</c:v>
                </c:pt>
                <c:pt idx="663">
                  <c:v>0.99480000000000002</c:v>
                </c:pt>
                <c:pt idx="664">
                  <c:v>1.2248999999999934</c:v>
                </c:pt>
                <c:pt idx="665">
                  <c:v>1.1718999999999946</c:v>
                </c:pt>
                <c:pt idx="666">
                  <c:v>1.3667</c:v>
                </c:pt>
                <c:pt idx="667">
                  <c:v>0.87450000000000061</c:v>
                </c:pt>
                <c:pt idx="668">
                  <c:v>1.7989999999999946</c:v>
                </c:pt>
                <c:pt idx="669">
                  <c:v>1.7989999999999946</c:v>
                </c:pt>
                <c:pt idx="670">
                  <c:v>1.802</c:v>
                </c:pt>
                <c:pt idx="671">
                  <c:v>1.802</c:v>
                </c:pt>
                <c:pt idx="672">
                  <c:v>1.802</c:v>
                </c:pt>
                <c:pt idx="673">
                  <c:v>1.802</c:v>
                </c:pt>
                <c:pt idx="674">
                  <c:v>1.802</c:v>
                </c:pt>
                <c:pt idx="675">
                  <c:v>1.802</c:v>
                </c:pt>
                <c:pt idx="676">
                  <c:v>1.6168</c:v>
                </c:pt>
                <c:pt idx="677">
                  <c:v>1.5954999999999941</c:v>
                </c:pt>
                <c:pt idx="678">
                  <c:v>1.477299999999993</c:v>
                </c:pt>
                <c:pt idx="679">
                  <c:v>1.4258999999999893</c:v>
                </c:pt>
                <c:pt idx="680">
                  <c:v>1.3568</c:v>
                </c:pt>
                <c:pt idx="681">
                  <c:v>1.2938999999999925</c:v>
                </c:pt>
                <c:pt idx="682">
                  <c:v>1.2701</c:v>
                </c:pt>
                <c:pt idx="683">
                  <c:v>1.2458999999999909</c:v>
                </c:pt>
                <c:pt idx="684">
                  <c:v>1.2197999999999909</c:v>
                </c:pt>
                <c:pt idx="685">
                  <c:v>0.852800000000003</c:v>
                </c:pt>
                <c:pt idx="686">
                  <c:v>0.47900000000000031</c:v>
                </c:pt>
                <c:pt idx="687">
                  <c:v>0.52990000000000004</c:v>
                </c:pt>
                <c:pt idx="688">
                  <c:v>1.9803999999999999</c:v>
                </c:pt>
                <c:pt idx="689">
                  <c:v>2.2665999999999999</c:v>
                </c:pt>
                <c:pt idx="690">
                  <c:v>2.1766999999999967</c:v>
                </c:pt>
                <c:pt idx="691">
                  <c:v>1.8734999999999946</c:v>
                </c:pt>
                <c:pt idx="692">
                  <c:v>1.6287</c:v>
                </c:pt>
                <c:pt idx="693">
                  <c:v>1.2431999999999934</c:v>
                </c:pt>
                <c:pt idx="694">
                  <c:v>0.9843999999999995</c:v>
                </c:pt>
                <c:pt idx="695">
                  <c:v>0.57690000000000063</c:v>
                </c:pt>
                <c:pt idx="696">
                  <c:v>0.55920000000000003</c:v>
                </c:pt>
                <c:pt idx="697">
                  <c:v>0.670300000000003</c:v>
                </c:pt>
                <c:pt idx="698">
                  <c:v>1.8067</c:v>
                </c:pt>
                <c:pt idx="699">
                  <c:v>1.141</c:v>
                </c:pt>
                <c:pt idx="700">
                  <c:v>0.9903999999999995</c:v>
                </c:pt>
                <c:pt idx="701">
                  <c:v>1.0968</c:v>
                </c:pt>
                <c:pt idx="702">
                  <c:v>1.3801000000000001</c:v>
                </c:pt>
                <c:pt idx="703">
                  <c:v>5.0034000000000001</c:v>
                </c:pt>
                <c:pt idx="704">
                  <c:v>5.0619999999999985</c:v>
                </c:pt>
                <c:pt idx="705">
                  <c:v>3.8401000000000001</c:v>
                </c:pt>
                <c:pt idx="706">
                  <c:v>0.35260000000000002</c:v>
                </c:pt>
                <c:pt idx="707">
                  <c:v>0.34990000000000032</c:v>
                </c:pt>
                <c:pt idx="708">
                  <c:v>0.33930000000000238</c:v>
                </c:pt>
                <c:pt idx="709">
                  <c:v>0.33230000000000237</c:v>
                </c:pt>
                <c:pt idx="710">
                  <c:v>2.4609999999999999</c:v>
                </c:pt>
                <c:pt idx="711">
                  <c:v>3.4667999999999997</c:v>
                </c:pt>
                <c:pt idx="712">
                  <c:v>2.3473000000000002</c:v>
                </c:pt>
                <c:pt idx="713">
                  <c:v>0.60170000000000301</c:v>
                </c:pt>
                <c:pt idx="714">
                  <c:v>0.77470000000000372</c:v>
                </c:pt>
                <c:pt idx="715">
                  <c:v>2.6779999999999999</c:v>
                </c:pt>
                <c:pt idx="716">
                  <c:v>1.8915</c:v>
                </c:pt>
                <c:pt idx="717">
                  <c:v>1.8745000000000001</c:v>
                </c:pt>
                <c:pt idx="718">
                  <c:v>1.6797</c:v>
                </c:pt>
                <c:pt idx="719">
                  <c:v>1.6244000000000001</c:v>
                </c:pt>
                <c:pt idx="720">
                  <c:v>1.0094999999999934</c:v>
                </c:pt>
                <c:pt idx="721">
                  <c:v>1.4220999999999941</c:v>
                </c:pt>
                <c:pt idx="722">
                  <c:v>1.909</c:v>
                </c:pt>
                <c:pt idx="723">
                  <c:v>1.9280999999999999</c:v>
                </c:pt>
                <c:pt idx="724">
                  <c:v>1.8643000000000001</c:v>
                </c:pt>
                <c:pt idx="725">
                  <c:v>1.8508</c:v>
                </c:pt>
                <c:pt idx="726">
                  <c:v>1.7890999999999941</c:v>
                </c:pt>
                <c:pt idx="727">
                  <c:v>1.6802999999999999</c:v>
                </c:pt>
                <c:pt idx="728">
                  <c:v>1.6118999999999943</c:v>
                </c:pt>
                <c:pt idx="729">
                  <c:v>1.6419999999999941</c:v>
                </c:pt>
                <c:pt idx="730">
                  <c:v>1.5191999999999943</c:v>
                </c:pt>
                <c:pt idx="731">
                  <c:v>0.86980000000000302</c:v>
                </c:pt>
                <c:pt idx="732">
                  <c:v>0.98519999999999996</c:v>
                </c:pt>
                <c:pt idx="733">
                  <c:v>1.7744</c:v>
                </c:pt>
                <c:pt idx="734">
                  <c:v>1.8614999999999946</c:v>
                </c:pt>
                <c:pt idx="735">
                  <c:v>1.7931999999999941</c:v>
                </c:pt>
                <c:pt idx="736">
                  <c:v>1.8995</c:v>
                </c:pt>
                <c:pt idx="737">
                  <c:v>1.7791999999999939</c:v>
                </c:pt>
                <c:pt idx="738">
                  <c:v>1.7213999999999925</c:v>
                </c:pt>
                <c:pt idx="739">
                  <c:v>1.6109</c:v>
                </c:pt>
                <c:pt idx="740">
                  <c:v>1.5649</c:v>
                </c:pt>
                <c:pt idx="741">
                  <c:v>0.83470000000000266</c:v>
                </c:pt>
                <c:pt idx="742">
                  <c:v>1.0608</c:v>
                </c:pt>
                <c:pt idx="743">
                  <c:v>1.0341</c:v>
                </c:pt>
                <c:pt idx="744">
                  <c:v>1.0024</c:v>
                </c:pt>
                <c:pt idx="745">
                  <c:v>0.978800000000003</c:v>
                </c:pt>
                <c:pt idx="746">
                  <c:v>0.95209999999999995</c:v>
                </c:pt>
                <c:pt idx="747">
                  <c:v>0.94270000000000065</c:v>
                </c:pt>
                <c:pt idx="748">
                  <c:v>5.2325999999999997</c:v>
                </c:pt>
                <c:pt idx="749">
                  <c:v>6.0045999999999955</c:v>
                </c:pt>
                <c:pt idx="750">
                  <c:v>3.6688000000000001</c:v>
                </c:pt>
                <c:pt idx="751">
                  <c:v>0.63730000000000064</c:v>
                </c:pt>
                <c:pt idx="752">
                  <c:v>0.71200000000000063</c:v>
                </c:pt>
                <c:pt idx="753">
                  <c:v>4.8098999999999998</c:v>
                </c:pt>
                <c:pt idx="754">
                  <c:v>0.84100000000000064</c:v>
                </c:pt>
                <c:pt idx="755">
                  <c:v>0.63049999999999995</c:v>
                </c:pt>
                <c:pt idx="756">
                  <c:v>2.5061</c:v>
                </c:pt>
                <c:pt idx="757">
                  <c:v>2.6511</c:v>
                </c:pt>
                <c:pt idx="758">
                  <c:v>1.2075999999999909</c:v>
                </c:pt>
                <c:pt idx="759">
                  <c:v>1.1782999999999999</c:v>
                </c:pt>
                <c:pt idx="760">
                  <c:v>1.1275999999999946</c:v>
                </c:pt>
                <c:pt idx="761">
                  <c:v>1.0615999999999934</c:v>
                </c:pt>
                <c:pt idx="762">
                  <c:v>0.97810000000000064</c:v>
                </c:pt>
                <c:pt idx="763">
                  <c:v>0.92970000000000064</c:v>
                </c:pt>
                <c:pt idx="764">
                  <c:v>0.91670000000000063</c:v>
                </c:pt>
                <c:pt idx="765">
                  <c:v>0.81799999999999995</c:v>
                </c:pt>
                <c:pt idx="766">
                  <c:v>0.67660000000000475</c:v>
                </c:pt>
                <c:pt idx="767">
                  <c:v>0.83710000000000062</c:v>
                </c:pt>
                <c:pt idx="768">
                  <c:v>0.77800000000000336</c:v>
                </c:pt>
                <c:pt idx="769">
                  <c:v>0.81190000000000062</c:v>
                </c:pt>
                <c:pt idx="770">
                  <c:v>0.47670000000000001</c:v>
                </c:pt>
                <c:pt idx="771">
                  <c:v>0.40190000000000031</c:v>
                </c:pt>
                <c:pt idx="772">
                  <c:v>0.38700000000000151</c:v>
                </c:pt>
                <c:pt idx="773">
                  <c:v>0.38750000000000151</c:v>
                </c:pt>
                <c:pt idx="774">
                  <c:v>0.38520000000000032</c:v>
                </c:pt>
                <c:pt idx="775">
                  <c:v>0.37210000000000032</c:v>
                </c:pt>
                <c:pt idx="776">
                  <c:v>0.37460000000000032</c:v>
                </c:pt>
                <c:pt idx="777">
                  <c:v>0.36210000000000031</c:v>
                </c:pt>
                <c:pt idx="778">
                  <c:v>0.35190000000000032</c:v>
                </c:pt>
                <c:pt idx="779">
                  <c:v>0.35140000000000032</c:v>
                </c:pt>
                <c:pt idx="780">
                  <c:v>0.35710000000000008</c:v>
                </c:pt>
                <c:pt idx="781">
                  <c:v>0.35390000000000038</c:v>
                </c:pt>
                <c:pt idx="782">
                  <c:v>0.33330000000000237</c:v>
                </c:pt>
                <c:pt idx="783">
                  <c:v>0.39700000000000174</c:v>
                </c:pt>
                <c:pt idx="784">
                  <c:v>0.37840000000000157</c:v>
                </c:pt>
                <c:pt idx="785">
                  <c:v>0.37430000000000174</c:v>
                </c:pt>
                <c:pt idx="786">
                  <c:v>0.34890000000000032</c:v>
                </c:pt>
                <c:pt idx="787">
                  <c:v>0.34290000000000032</c:v>
                </c:pt>
                <c:pt idx="788">
                  <c:v>0.34090000000000031</c:v>
                </c:pt>
                <c:pt idx="789">
                  <c:v>0.33600000000000174</c:v>
                </c:pt>
                <c:pt idx="790">
                  <c:v>0.39500000000000174</c:v>
                </c:pt>
                <c:pt idx="791">
                  <c:v>0.44750000000000001</c:v>
                </c:pt>
                <c:pt idx="792">
                  <c:v>0.42700000000000032</c:v>
                </c:pt>
                <c:pt idx="793">
                  <c:v>0.7833</c:v>
                </c:pt>
                <c:pt idx="794">
                  <c:v>2.4973000000000001</c:v>
                </c:pt>
                <c:pt idx="795">
                  <c:v>2.5383</c:v>
                </c:pt>
                <c:pt idx="796">
                  <c:v>2.4781</c:v>
                </c:pt>
                <c:pt idx="797">
                  <c:v>1.5455999999999934</c:v>
                </c:pt>
                <c:pt idx="798">
                  <c:v>1.1096999999999941</c:v>
                </c:pt>
                <c:pt idx="799">
                  <c:v>0.33410000000000151</c:v>
                </c:pt>
                <c:pt idx="800">
                  <c:v>0.27690000000000031</c:v>
                </c:pt>
                <c:pt idx="801">
                  <c:v>0.34690000000000032</c:v>
                </c:pt>
                <c:pt idx="802">
                  <c:v>0.74630000000000063</c:v>
                </c:pt>
                <c:pt idx="803">
                  <c:v>6.7576999999999998</c:v>
                </c:pt>
                <c:pt idx="804">
                  <c:v>6.3727</c:v>
                </c:pt>
                <c:pt idx="805">
                  <c:v>6.8886000000000003</c:v>
                </c:pt>
                <c:pt idx="806">
                  <c:v>1.5418999999999925</c:v>
                </c:pt>
                <c:pt idx="807">
                  <c:v>0.49890000000000151</c:v>
                </c:pt>
                <c:pt idx="808">
                  <c:v>0.40790000000000032</c:v>
                </c:pt>
                <c:pt idx="809">
                  <c:v>1.5424</c:v>
                </c:pt>
                <c:pt idx="810">
                  <c:v>3.1236999999999999</c:v>
                </c:pt>
                <c:pt idx="811">
                  <c:v>2.8573</c:v>
                </c:pt>
                <c:pt idx="812">
                  <c:v>1.9440000000000053</c:v>
                </c:pt>
                <c:pt idx="813">
                  <c:v>2.6107999999999998</c:v>
                </c:pt>
                <c:pt idx="814">
                  <c:v>2.0524999999999967</c:v>
                </c:pt>
                <c:pt idx="815">
                  <c:v>1.8451</c:v>
                </c:pt>
                <c:pt idx="816">
                  <c:v>4.6996000000000002</c:v>
                </c:pt>
                <c:pt idx="817">
                  <c:v>11.1038</c:v>
                </c:pt>
                <c:pt idx="818">
                  <c:v>7.0453999999999999</c:v>
                </c:pt>
                <c:pt idx="819">
                  <c:v>0.88829999999999998</c:v>
                </c:pt>
                <c:pt idx="820">
                  <c:v>0.55300000000000005</c:v>
                </c:pt>
                <c:pt idx="821">
                  <c:v>0.55640000000000001</c:v>
                </c:pt>
                <c:pt idx="822">
                  <c:v>0.5373</c:v>
                </c:pt>
                <c:pt idx="823">
                  <c:v>0.52010000000000001</c:v>
                </c:pt>
                <c:pt idx="824">
                  <c:v>0.50370000000000004</c:v>
                </c:pt>
                <c:pt idx="825">
                  <c:v>0.48550000000000032</c:v>
                </c:pt>
                <c:pt idx="826">
                  <c:v>0.45890000000000031</c:v>
                </c:pt>
                <c:pt idx="827">
                  <c:v>0.50600000000000001</c:v>
                </c:pt>
                <c:pt idx="828">
                  <c:v>1.4568999999999934</c:v>
                </c:pt>
                <c:pt idx="829">
                  <c:v>2.5951999999999997</c:v>
                </c:pt>
                <c:pt idx="830">
                  <c:v>2.3050999999999977</c:v>
                </c:pt>
                <c:pt idx="831">
                  <c:v>1.4723999999999946</c:v>
                </c:pt>
                <c:pt idx="832">
                  <c:v>1.0603</c:v>
                </c:pt>
                <c:pt idx="833">
                  <c:v>1.0194999999999934</c:v>
                </c:pt>
                <c:pt idx="834">
                  <c:v>1.0105999999999946</c:v>
                </c:pt>
                <c:pt idx="835">
                  <c:v>5.8452000000000002</c:v>
                </c:pt>
                <c:pt idx="836">
                  <c:v>1.7069999999999934</c:v>
                </c:pt>
                <c:pt idx="837">
                  <c:v>1.5165999999999946</c:v>
                </c:pt>
                <c:pt idx="838">
                  <c:v>3.4236</c:v>
                </c:pt>
                <c:pt idx="839">
                  <c:v>0.73600000000000065</c:v>
                </c:pt>
                <c:pt idx="840">
                  <c:v>0.71800000000000064</c:v>
                </c:pt>
                <c:pt idx="841">
                  <c:v>0.665300000000003</c:v>
                </c:pt>
                <c:pt idx="842">
                  <c:v>0.60890000000000266</c:v>
                </c:pt>
                <c:pt idx="843">
                  <c:v>0.55070000000000063</c:v>
                </c:pt>
                <c:pt idx="844">
                  <c:v>0.51429999999999998</c:v>
                </c:pt>
                <c:pt idx="845">
                  <c:v>0.505</c:v>
                </c:pt>
                <c:pt idx="846">
                  <c:v>1.5250999999999939</c:v>
                </c:pt>
                <c:pt idx="847">
                  <c:v>2.3879999999999999</c:v>
                </c:pt>
                <c:pt idx="848">
                  <c:v>0.85550000000000004</c:v>
                </c:pt>
                <c:pt idx="849">
                  <c:v>0.79100000000000004</c:v>
                </c:pt>
                <c:pt idx="850">
                  <c:v>0.75680000000000336</c:v>
                </c:pt>
                <c:pt idx="851">
                  <c:v>0.73570000000000302</c:v>
                </c:pt>
                <c:pt idx="852">
                  <c:v>0.69899999999999995</c:v>
                </c:pt>
                <c:pt idx="853">
                  <c:v>0.63759999999999994</c:v>
                </c:pt>
                <c:pt idx="854">
                  <c:v>0.58149999999999957</c:v>
                </c:pt>
                <c:pt idx="855">
                  <c:v>0.79020000000000001</c:v>
                </c:pt>
                <c:pt idx="856">
                  <c:v>4.4581999999999997</c:v>
                </c:pt>
                <c:pt idx="857">
                  <c:v>0.63230000000000064</c:v>
                </c:pt>
                <c:pt idx="858">
                  <c:v>0.29790000000000133</c:v>
                </c:pt>
                <c:pt idx="859">
                  <c:v>1.6324000000000001</c:v>
                </c:pt>
                <c:pt idx="860">
                  <c:v>4.7866000000000124</c:v>
                </c:pt>
                <c:pt idx="861">
                  <c:v>2.8355999999999977</c:v>
                </c:pt>
                <c:pt idx="862">
                  <c:v>0.34810000000000002</c:v>
                </c:pt>
                <c:pt idx="863">
                  <c:v>0.40920000000000001</c:v>
                </c:pt>
                <c:pt idx="864">
                  <c:v>3.0043000000000002</c:v>
                </c:pt>
                <c:pt idx="865">
                  <c:v>1.1892</c:v>
                </c:pt>
                <c:pt idx="866">
                  <c:v>3.7604000000000002</c:v>
                </c:pt>
                <c:pt idx="867">
                  <c:v>3.5682</c:v>
                </c:pt>
                <c:pt idx="868">
                  <c:v>0.66240000000000065</c:v>
                </c:pt>
                <c:pt idx="869">
                  <c:v>1.2396999999999923</c:v>
                </c:pt>
                <c:pt idx="870">
                  <c:v>2.2161</c:v>
                </c:pt>
                <c:pt idx="871">
                  <c:v>0.79090000000000005</c:v>
                </c:pt>
                <c:pt idx="872">
                  <c:v>0.74770000000000336</c:v>
                </c:pt>
                <c:pt idx="873">
                  <c:v>0.5625</c:v>
                </c:pt>
                <c:pt idx="874">
                  <c:v>0.74260000000000348</c:v>
                </c:pt>
                <c:pt idx="875">
                  <c:v>1.3090999999999946</c:v>
                </c:pt>
                <c:pt idx="876">
                  <c:v>2.3785999999999987</c:v>
                </c:pt>
                <c:pt idx="877">
                  <c:v>1.5053999999999934</c:v>
                </c:pt>
                <c:pt idx="878">
                  <c:v>0.91820000000000002</c:v>
                </c:pt>
                <c:pt idx="879">
                  <c:v>1.2781</c:v>
                </c:pt>
                <c:pt idx="880">
                  <c:v>1.4430999999999925</c:v>
                </c:pt>
                <c:pt idx="881">
                  <c:v>1.5151999999999937</c:v>
                </c:pt>
                <c:pt idx="882">
                  <c:v>1.4986999999999941</c:v>
                </c:pt>
                <c:pt idx="883">
                  <c:v>1.4986999999999941</c:v>
                </c:pt>
                <c:pt idx="884">
                  <c:v>1.4986999999999941</c:v>
                </c:pt>
                <c:pt idx="885">
                  <c:v>1.4986999999999941</c:v>
                </c:pt>
                <c:pt idx="886">
                  <c:v>1.4986999999999941</c:v>
                </c:pt>
                <c:pt idx="887">
                  <c:v>0.96590000000000065</c:v>
                </c:pt>
                <c:pt idx="888">
                  <c:v>1.3972</c:v>
                </c:pt>
                <c:pt idx="889">
                  <c:v>1.5125999999999946</c:v>
                </c:pt>
                <c:pt idx="890">
                  <c:v>1.5016999999999925</c:v>
                </c:pt>
                <c:pt idx="891">
                  <c:v>1.4357999999999895</c:v>
                </c:pt>
                <c:pt idx="892">
                  <c:v>1.4323999999999939</c:v>
                </c:pt>
                <c:pt idx="893">
                  <c:v>1.4443999999999941</c:v>
                </c:pt>
                <c:pt idx="894">
                  <c:v>1.3457999999999943</c:v>
                </c:pt>
                <c:pt idx="895">
                  <c:v>1.3811</c:v>
                </c:pt>
                <c:pt idx="896">
                  <c:v>1.3729</c:v>
                </c:pt>
                <c:pt idx="897">
                  <c:v>1.4193999999999909</c:v>
                </c:pt>
                <c:pt idx="898">
                  <c:v>1.3861000000000001</c:v>
                </c:pt>
                <c:pt idx="899">
                  <c:v>2.0089000000000001</c:v>
                </c:pt>
                <c:pt idx="900">
                  <c:v>5.9702000000000233</c:v>
                </c:pt>
                <c:pt idx="901">
                  <c:v>7.6703000000000001</c:v>
                </c:pt>
                <c:pt idx="902">
                  <c:v>5.5274999999999945</c:v>
                </c:pt>
                <c:pt idx="903">
                  <c:v>0.94210000000000005</c:v>
                </c:pt>
                <c:pt idx="904">
                  <c:v>0.60390000000000266</c:v>
                </c:pt>
                <c:pt idx="905">
                  <c:v>0.57800000000000062</c:v>
                </c:pt>
                <c:pt idx="906">
                  <c:v>0.54049999999999998</c:v>
                </c:pt>
                <c:pt idx="907">
                  <c:v>0.50700000000000001</c:v>
                </c:pt>
                <c:pt idx="908">
                  <c:v>0.48020000000000002</c:v>
                </c:pt>
                <c:pt idx="909">
                  <c:v>0.4627</c:v>
                </c:pt>
                <c:pt idx="910">
                  <c:v>1.6948000000000001</c:v>
                </c:pt>
                <c:pt idx="911">
                  <c:v>1.6138999999999939</c:v>
                </c:pt>
                <c:pt idx="912">
                  <c:v>0.657200000000003</c:v>
                </c:pt>
                <c:pt idx="913">
                  <c:v>0.61339999999999995</c:v>
                </c:pt>
                <c:pt idx="914">
                  <c:v>0.55600000000000005</c:v>
                </c:pt>
                <c:pt idx="915">
                  <c:v>0.68799999999999994</c:v>
                </c:pt>
                <c:pt idx="916">
                  <c:v>0.640100000000003</c:v>
                </c:pt>
                <c:pt idx="917">
                  <c:v>0.65430000000000266</c:v>
                </c:pt>
                <c:pt idx="918">
                  <c:v>1.5924</c:v>
                </c:pt>
                <c:pt idx="919">
                  <c:v>1.0496999999999934</c:v>
                </c:pt>
                <c:pt idx="920">
                  <c:v>0.51590000000000003</c:v>
                </c:pt>
                <c:pt idx="921">
                  <c:v>0.50729999999999997</c:v>
                </c:pt>
                <c:pt idx="922">
                  <c:v>0.93930000000000002</c:v>
                </c:pt>
                <c:pt idx="923">
                  <c:v>1.1465000000000001</c:v>
                </c:pt>
                <c:pt idx="924">
                  <c:v>0.77059999999999995</c:v>
                </c:pt>
                <c:pt idx="925">
                  <c:v>0.73570000000000302</c:v>
                </c:pt>
                <c:pt idx="926">
                  <c:v>0.69520000000000004</c:v>
                </c:pt>
                <c:pt idx="927">
                  <c:v>0.67570000000000419</c:v>
                </c:pt>
                <c:pt idx="928">
                  <c:v>0.4677</c:v>
                </c:pt>
                <c:pt idx="929">
                  <c:v>0.81390000000000062</c:v>
                </c:pt>
                <c:pt idx="930">
                  <c:v>1.2823</c:v>
                </c:pt>
                <c:pt idx="931">
                  <c:v>0.78459999999999996</c:v>
                </c:pt>
                <c:pt idx="932">
                  <c:v>0.28710000000000002</c:v>
                </c:pt>
                <c:pt idx="933">
                  <c:v>0.38280000000000197</c:v>
                </c:pt>
                <c:pt idx="934">
                  <c:v>0.36330000000000151</c:v>
                </c:pt>
                <c:pt idx="935">
                  <c:v>0.36770000000000008</c:v>
                </c:pt>
                <c:pt idx="936">
                  <c:v>0.36360000000000031</c:v>
                </c:pt>
                <c:pt idx="937">
                  <c:v>0.35950000000000032</c:v>
                </c:pt>
                <c:pt idx="938">
                  <c:v>0.36410000000000031</c:v>
                </c:pt>
                <c:pt idx="939">
                  <c:v>0.43070000000000008</c:v>
                </c:pt>
                <c:pt idx="940">
                  <c:v>2.6553</c:v>
                </c:pt>
                <c:pt idx="941">
                  <c:v>2.8328999999999835</c:v>
                </c:pt>
                <c:pt idx="942">
                  <c:v>2.9062999999999977</c:v>
                </c:pt>
                <c:pt idx="943">
                  <c:v>2.1690999999999998</c:v>
                </c:pt>
                <c:pt idx="944">
                  <c:v>0.73010000000000064</c:v>
                </c:pt>
                <c:pt idx="945">
                  <c:v>1.6415</c:v>
                </c:pt>
                <c:pt idx="946">
                  <c:v>3.7797999999999998</c:v>
                </c:pt>
                <c:pt idx="947">
                  <c:v>4.4753000000000034</c:v>
                </c:pt>
                <c:pt idx="948">
                  <c:v>3.8267999999999978</c:v>
                </c:pt>
                <c:pt idx="949">
                  <c:v>2.4824999999999977</c:v>
                </c:pt>
                <c:pt idx="950">
                  <c:v>1.4674999999999923</c:v>
                </c:pt>
                <c:pt idx="951">
                  <c:v>1.3066</c:v>
                </c:pt>
                <c:pt idx="952">
                  <c:v>0.91570000000000062</c:v>
                </c:pt>
                <c:pt idx="953">
                  <c:v>1.2723</c:v>
                </c:pt>
                <c:pt idx="954">
                  <c:v>0.94320000000000004</c:v>
                </c:pt>
                <c:pt idx="955">
                  <c:v>0.6925</c:v>
                </c:pt>
                <c:pt idx="956">
                  <c:v>1.4381999999999941</c:v>
                </c:pt>
                <c:pt idx="957">
                  <c:v>1.4306999999999934</c:v>
                </c:pt>
                <c:pt idx="958">
                  <c:v>1.7910999999999941</c:v>
                </c:pt>
                <c:pt idx="959">
                  <c:v>2.0979999999999999</c:v>
                </c:pt>
                <c:pt idx="960">
                  <c:v>2.1816</c:v>
                </c:pt>
                <c:pt idx="961">
                  <c:v>2.4935999999999998</c:v>
                </c:pt>
                <c:pt idx="962">
                  <c:v>3.2717000000000001</c:v>
                </c:pt>
                <c:pt idx="963">
                  <c:v>5.0004</c:v>
                </c:pt>
                <c:pt idx="964">
                  <c:v>3.4489999999999998</c:v>
                </c:pt>
                <c:pt idx="965">
                  <c:v>0.8992</c:v>
                </c:pt>
                <c:pt idx="966">
                  <c:v>0.34110000000000001</c:v>
                </c:pt>
                <c:pt idx="967">
                  <c:v>0.33140000000000197</c:v>
                </c:pt>
                <c:pt idx="968">
                  <c:v>0.32060000000000038</c:v>
                </c:pt>
                <c:pt idx="969">
                  <c:v>0.32130000000000197</c:v>
                </c:pt>
                <c:pt idx="970">
                  <c:v>0.35390000000000038</c:v>
                </c:pt>
                <c:pt idx="971">
                  <c:v>0.34640000000000032</c:v>
                </c:pt>
                <c:pt idx="972">
                  <c:v>0.34060000000000001</c:v>
                </c:pt>
                <c:pt idx="973">
                  <c:v>0.33520000000000133</c:v>
                </c:pt>
                <c:pt idx="974">
                  <c:v>0.33220000000000038</c:v>
                </c:pt>
                <c:pt idx="975">
                  <c:v>0.31430000000000174</c:v>
                </c:pt>
                <c:pt idx="976">
                  <c:v>0.28540000000000032</c:v>
                </c:pt>
                <c:pt idx="977">
                  <c:v>0.33590000000000197</c:v>
                </c:pt>
                <c:pt idx="978">
                  <c:v>0.35880000000000151</c:v>
                </c:pt>
                <c:pt idx="979">
                  <c:v>0.35570000000000002</c:v>
                </c:pt>
                <c:pt idx="980">
                  <c:v>0.35350000000000031</c:v>
                </c:pt>
                <c:pt idx="981">
                  <c:v>0.34600000000000031</c:v>
                </c:pt>
                <c:pt idx="982">
                  <c:v>0.33770000000000133</c:v>
                </c:pt>
                <c:pt idx="983">
                  <c:v>0.3316000000000015</c:v>
                </c:pt>
                <c:pt idx="984">
                  <c:v>0.32890000000000191</c:v>
                </c:pt>
                <c:pt idx="985">
                  <c:v>0.32290000000000174</c:v>
                </c:pt>
                <c:pt idx="986">
                  <c:v>0.31840000000000174</c:v>
                </c:pt>
                <c:pt idx="987">
                  <c:v>0.42790000000000133</c:v>
                </c:pt>
                <c:pt idx="988">
                  <c:v>0.42890000000000145</c:v>
                </c:pt>
                <c:pt idx="989">
                  <c:v>0.57909999999999995</c:v>
                </c:pt>
                <c:pt idx="990">
                  <c:v>0.44169999999999998</c:v>
                </c:pt>
                <c:pt idx="991">
                  <c:v>0.39010000000000133</c:v>
                </c:pt>
                <c:pt idx="992">
                  <c:v>0.37870000000000031</c:v>
                </c:pt>
                <c:pt idx="993">
                  <c:v>0.38650000000000151</c:v>
                </c:pt>
                <c:pt idx="994">
                  <c:v>0.45740000000000008</c:v>
                </c:pt>
                <c:pt idx="995">
                  <c:v>1.1242000000000001</c:v>
                </c:pt>
                <c:pt idx="996">
                  <c:v>1.3829</c:v>
                </c:pt>
                <c:pt idx="997">
                  <c:v>0.36650000000000038</c:v>
                </c:pt>
                <c:pt idx="998">
                  <c:v>0.2661</c:v>
                </c:pt>
                <c:pt idx="999">
                  <c:v>0.30430000000000168</c:v>
                </c:pt>
                <c:pt idx="1000">
                  <c:v>0.35960000000000031</c:v>
                </c:pt>
                <c:pt idx="1001">
                  <c:v>0.36610000000000031</c:v>
                </c:pt>
                <c:pt idx="1002">
                  <c:v>0.36240000000000133</c:v>
                </c:pt>
                <c:pt idx="1003">
                  <c:v>0.33860000000000151</c:v>
                </c:pt>
                <c:pt idx="1004">
                  <c:v>0.28630000000000133</c:v>
                </c:pt>
                <c:pt idx="1005">
                  <c:v>0.39730000000000237</c:v>
                </c:pt>
                <c:pt idx="1006">
                  <c:v>0.98580000000000001</c:v>
                </c:pt>
                <c:pt idx="1007">
                  <c:v>1.0922000000000001</c:v>
                </c:pt>
                <c:pt idx="1008">
                  <c:v>2.3885000000000001</c:v>
                </c:pt>
                <c:pt idx="1009">
                  <c:v>2.4670000000000001</c:v>
                </c:pt>
                <c:pt idx="1010">
                  <c:v>3.0097999999999998</c:v>
                </c:pt>
                <c:pt idx="1011">
                  <c:v>2.4918999999999967</c:v>
                </c:pt>
                <c:pt idx="1012">
                  <c:v>2.6238999999999999</c:v>
                </c:pt>
                <c:pt idx="1013">
                  <c:v>1.3415999999999941</c:v>
                </c:pt>
                <c:pt idx="1014">
                  <c:v>1.1457999999999946</c:v>
                </c:pt>
                <c:pt idx="1015">
                  <c:v>1.2484999999999946</c:v>
                </c:pt>
                <c:pt idx="1016">
                  <c:v>0.51129999999999998</c:v>
                </c:pt>
                <c:pt idx="1017">
                  <c:v>0.47830000000000134</c:v>
                </c:pt>
                <c:pt idx="1018">
                  <c:v>0.36660000000000031</c:v>
                </c:pt>
                <c:pt idx="1019">
                  <c:v>0.70840000000000003</c:v>
                </c:pt>
                <c:pt idx="1020">
                  <c:v>0.81590000000000062</c:v>
                </c:pt>
                <c:pt idx="1021">
                  <c:v>1.8123</c:v>
                </c:pt>
                <c:pt idx="1022">
                  <c:v>2.105</c:v>
                </c:pt>
                <c:pt idx="1023">
                  <c:v>1.0545</c:v>
                </c:pt>
                <c:pt idx="1024">
                  <c:v>2.0514999999999977</c:v>
                </c:pt>
                <c:pt idx="1025">
                  <c:v>1.3967000000000001</c:v>
                </c:pt>
                <c:pt idx="1026">
                  <c:v>1.1911</c:v>
                </c:pt>
                <c:pt idx="1027">
                  <c:v>1.0298999999999925</c:v>
                </c:pt>
                <c:pt idx="1028">
                  <c:v>1.5578999999999934</c:v>
                </c:pt>
                <c:pt idx="1029">
                  <c:v>1.7888999999999946</c:v>
                </c:pt>
                <c:pt idx="1030">
                  <c:v>1.8195999999999943</c:v>
                </c:pt>
                <c:pt idx="1031">
                  <c:v>1.8351</c:v>
                </c:pt>
                <c:pt idx="1032">
                  <c:v>1.2552999999999934</c:v>
                </c:pt>
                <c:pt idx="1033">
                  <c:v>0.40570000000000001</c:v>
                </c:pt>
                <c:pt idx="1034">
                  <c:v>0.54849999999999999</c:v>
                </c:pt>
                <c:pt idx="1035">
                  <c:v>0.80920000000000003</c:v>
                </c:pt>
                <c:pt idx="1036">
                  <c:v>2.7319999999999998</c:v>
                </c:pt>
                <c:pt idx="1037">
                  <c:v>2.7660999999999998</c:v>
                </c:pt>
                <c:pt idx="1038">
                  <c:v>2.7436000000000011</c:v>
                </c:pt>
                <c:pt idx="1039">
                  <c:v>2.7561999999999998</c:v>
                </c:pt>
                <c:pt idx="1040">
                  <c:v>2.7768999999999977</c:v>
                </c:pt>
                <c:pt idx="1041">
                  <c:v>2.786</c:v>
                </c:pt>
                <c:pt idx="1042">
                  <c:v>2.8047999999999997</c:v>
                </c:pt>
                <c:pt idx="1043">
                  <c:v>2.8215999999999997</c:v>
                </c:pt>
                <c:pt idx="1044">
                  <c:v>2.0928999999999967</c:v>
                </c:pt>
                <c:pt idx="1045">
                  <c:v>2.113</c:v>
                </c:pt>
                <c:pt idx="1046">
                  <c:v>2.1141999999999999</c:v>
                </c:pt>
                <c:pt idx="1047">
                  <c:v>2.1576</c:v>
                </c:pt>
                <c:pt idx="1048">
                  <c:v>1.2870999999999941</c:v>
                </c:pt>
                <c:pt idx="1049">
                  <c:v>1.1329</c:v>
                </c:pt>
                <c:pt idx="1050">
                  <c:v>1.6783999999999999</c:v>
                </c:pt>
                <c:pt idx="1051">
                  <c:v>2.7648999999999999</c:v>
                </c:pt>
                <c:pt idx="1052">
                  <c:v>2.5322999999999967</c:v>
                </c:pt>
                <c:pt idx="1053">
                  <c:v>1.7970999999999941</c:v>
                </c:pt>
                <c:pt idx="1054">
                  <c:v>1.551899999999993</c:v>
                </c:pt>
                <c:pt idx="1055">
                  <c:v>1.5093999999999934</c:v>
                </c:pt>
                <c:pt idx="1056">
                  <c:v>1.4841</c:v>
                </c:pt>
                <c:pt idx="1057">
                  <c:v>2.4479000000000002</c:v>
                </c:pt>
                <c:pt idx="1058">
                  <c:v>3.1242999999999999</c:v>
                </c:pt>
                <c:pt idx="1059">
                  <c:v>2.3639999999999999</c:v>
                </c:pt>
                <c:pt idx="1060">
                  <c:v>1.8411</c:v>
                </c:pt>
                <c:pt idx="1061">
                  <c:v>1.5669999999999946</c:v>
                </c:pt>
                <c:pt idx="1062">
                  <c:v>1.5242</c:v>
                </c:pt>
                <c:pt idx="1063">
                  <c:v>1.4621</c:v>
                </c:pt>
                <c:pt idx="1064">
                  <c:v>1.4313999999999909</c:v>
                </c:pt>
                <c:pt idx="1065">
                  <c:v>3.3833000000000002</c:v>
                </c:pt>
                <c:pt idx="1066">
                  <c:v>1.4987999999999941</c:v>
                </c:pt>
                <c:pt idx="1067">
                  <c:v>5.0987999999999998</c:v>
                </c:pt>
                <c:pt idx="1068">
                  <c:v>3.1385999999999998</c:v>
                </c:pt>
                <c:pt idx="1069">
                  <c:v>2.2355</c:v>
                </c:pt>
                <c:pt idx="1070">
                  <c:v>0.9113</c:v>
                </c:pt>
                <c:pt idx="1071">
                  <c:v>0.85500000000000065</c:v>
                </c:pt>
                <c:pt idx="1072">
                  <c:v>0.75410000000000266</c:v>
                </c:pt>
                <c:pt idx="1073">
                  <c:v>0.73150000000000004</c:v>
                </c:pt>
                <c:pt idx="1074">
                  <c:v>1.6589</c:v>
                </c:pt>
                <c:pt idx="1075">
                  <c:v>2.3152999999999881</c:v>
                </c:pt>
                <c:pt idx="1076">
                  <c:v>2.1932999999999998</c:v>
                </c:pt>
                <c:pt idx="1077">
                  <c:v>2.2183999999999999</c:v>
                </c:pt>
                <c:pt idx="1078">
                  <c:v>2.2347000000000001</c:v>
                </c:pt>
                <c:pt idx="1079">
                  <c:v>2.2418</c:v>
                </c:pt>
                <c:pt idx="1080">
                  <c:v>1.9581999999999999</c:v>
                </c:pt>
                <c:pt idx="1081">
                  <c:v>1.6999</c:v>
                </c:pt>
                <c:pt idx="1082">
                  <c:v>1.6087</c:v>
                </c:pt>
                <c:pt idx="1083">
                  <c:v>1.5842000000000001</c:v>
                </c:pt>
                <c:pt idx="1084">
                  <c:v>6.4009</c:v>
                </c:pt>
                <c:pt idx="1085">
                  <c:v>0.92910000000000004</c:v>
                </c:pt>
                <c:pt idx="1086">
                  <c:v>0.61010000000000064</c:v>
                </c:pt>
                <c:pt idx="1087">
                  <c:v>0.59939999999999949</c:v>
                </c:pt>
                <c:pt idx="1088">
                  <c:v>0.58379999999999999</c:v>
                </c:pt>
                <c:pt idx="1089">
                  <c:v>0.81</c:v>
                </c:pt>
                <c:pt idx="1090">
                  <c:v>2.6151</c:v>
                </c:pt>
                <c:pt idx="1091">
                  <c:v>2.1675000000000106</c:v>
                </c:pt>
                <c:pt idx="1092">
                  <c:v>2.2795000000000001</c:v>
                </c:pt>
                <c:pt idx="1093">
                  <c:v>2.0274000000000001</c:v>
                </c:pt>
                <c:pt idx="1094">
                  <c:v>2.1109999999999998</c:v>
                </c:pt>
                <c:pt idx="1095">
                  <c:v>1.4596999999999909</c:v>
                </c:pt>
                <c:pt idx="1096">
                  <c:v>1.1676</c:v>
                </c:pt>
                <c:pt idx="1097">
                  <c:v>1.5161</c:v>
                </c:pt>
                <c:pt idx="1098">
                  <c:v>1.1255999999999946</c:v>
                </c:pt>
                <c:pt idx="1099">
                  <c:v>1.0829</c:v>
                </c:pt>
                <c:pt idx="1100">
                  <c:v>1.0660000000000001</c:v>
                </c:pt>
                <c:pt idx="1101">
                  <c:v>1.0184</c:v>
                </c:pt>
                <c:pt idx="1102">
                  <c:v>0.98870000000000002</c:v>
                </c:pt>
                <c:pt idx="1103">
                  <c:v>0.81440000000000001</c:v>
                </c:pt>
                <c:pt idx="1104">
                  <c:v>1.0006999999999941</c:v>
                </c:pt>
                <c:pt idx="1105">
                  <c:v>1.3012999999999941</c:v>
                </c:pt>
                <c:pt idx="1106">
                  <c:v>1.1385000000000001</c:v>
                </c:pt>
                <c:pt idx="1107">
                  <c:v>1.1112</c:v>
                </c:pt>
                <c:pt idx="1108">
                  <c:v>1.1047</c:v>
                </c:pt>
                <c:pt idx="1109">
                  <c:v>1.1561999999999999</c:v>
                </c:pt>
                <c:pt idx="1110">
                  <c:v>2.3494999999999977</c:v>
                </c:pt>
                <c:pt idx="1111">
                  <c:v>2.5301</c:v>
                </c:pt>
                <c:pt idx="1112">
                  <c:v>2.5718999999999967</c:v>
                </c:pt>
                <c:pt idx="1113">
                  <c:v>2.6299000000000001</c:v>
                </c:pt>
                <c:pt idx="1114">
                  <c:v>2.6680999999999999</c:v>
                </c:pt>
                <c:pt idx="1115">
                  <c:v>2.6747000000000001</c:v>
                </c:pt>
                <c:pt idx="1116">
                  <c:v>2.7119</c:v>
                </c:pt>
                <c:pt idx="1117">
                  <c:v>2.7414000000000001</c:v>
                </c:pt>
                <c:pt idx="1118">
                  <c:v>2.7820999999999998</c:v>
                </c:pt>
                <c:pt idx="1119">
                  <c:v>2.7675000000000121</c:v>
                </c:pt>
                <c:pt idx="1120">
                  <c:v>2.7946</c:v>
                </c:pt>
                <c:pt idx="1121">
                  <c:v>2.8321999999999967</c:v>
                </c:pt>
                <c:pt idx="1122">
                  <c:v>2.8586999999999967</c:v>
                </c:pt>
                <c:pt idx="1123">
                  <c:v>2.9106999999999967</c:v>
                </c:pt>
                <c:pt idx="1124">
                  <c:v>2.9559999999999977</c:v>
                </c:pt>
                <c:pt idx="1125">
                  <c:v>2.8527999999999967</c:v>
                </c:pt>
                <c:pt idx="1126">
                  <c:v>2.0531999999999999</c:v>
                </c:pt>
                <c:pt idx="1127">
                  <c:v>2.2789000000000001</c:v>
                </c:pt>
                <c:pt idx="1128">
                  <c:v>2.2286000000000001</c:v>
                </c:pt>
                <c:pt idx="1129">
                  <c:v>2.1111999999999997</c:v>
                </c:pt>
                <c:pt idx="1130">
                  <c:v>1.7103999999999941</c:v>
                </c:pt>
                <c:pt idx="1131">
                  <c:v>1.085</c:v>
                </c:pt>
                <c:pt idx="1132">
                  <c:v>1.9121999999999999</c:v>
                </c:pt>
                <c:pt idx="1133">
                  <c:v>1.292</c:v>
                </c:pt>
                <c:pt idx="1134">
                  <c:v>0.93620000000000003</c:v>
                </c:pt>
                <c:pt idx="1135">
                  <c:v>1.0736999999999934</c:v>
                </c:pt>
                <c:pt idx="1136">
                  <c:v>1.0662</c:v>
                </c:pt>
                <c:pt idx="1137">
                  <c:v>0.98709999999999998</c:v>
                </c:pt>
                <c:pt idx="1138">
                  <c:v>0.98119999999999996</c:v>
                </c:pt>
                <c:pt idx="1139">
                  <c:v>0.95420000000000005</c:v>
                </c:pt>
                <c:pt idx="1140">
                  <c:v>0.94130000000000003</c:v>
                </c:pt>
                <c:pt idx="1141">
                  <c:v>0.92589999999999995</c:v>
                </c:pt>
                <c:pt idx="1142">
                  <c:v>1.3167</c:v>
                </c:pt>
                <c:pt idx="1143">
                  <c:v>1.4861</c:v>
                </c:pt>
                <c:pt idx="1144">
                  <c:v>1.3744000000000001</c:v>
                </c:pt>
                <c:pt idx="1145">
                  <c:v>1.3480000000000001</c:v>
                </c:pt>
                <c:pt idx="1146">
                  <c:v>1.3246</c:v>
                </c:pt>
                <c:pt idx="1147">
                  <c:v>1.4246999999999934</c:v>
                </c:pt>
                <c:pt idx="1148">
                  <c:v>1.3249</c:v>
                </c:pt>
                <c:pt idx="1149">
                  <c:v>1.5611999999999941</c:v>
                </c:pt>
                <c:pt idx="1150">
                  <c:v>2.0647000000000002</c:v>
                </c:pt>
                <c:pt idx="1151">
                  <c:v>8.7961000000000009</c:v>
                </c:pt>
                <c:pt idx="1152">
                  <c:v>7.9960000000000004</c:v>
                </c:pt>
                <c:pt idx="1153">
                  <c:v>1.0758999999999934</c:v>
                </c:pt>
                <c:pt idx="1154">
                  <c:v>0.78090000000000004</c:v>
                </c:pt>
                <c:pt idx="1155">
                  <c:v>0.79930000000000001</c:v>
                </c:pt>
                <c:pt idx="1156">
                  <c:v>0.54249999999999998</c:v>
                </c:pt>
                <c:pt idx="1157">
                  <c:v>0.51160000000000005</c:v>
                </c:pt>
                <c:pt idx="1158">
                  <c:v>0.50509999999999999</c:v>
                </c:pt>
                <c:pt idx="1159">
                  <c:v>0.49640000000000151</c:v>
                </c:pt>
                <c:pt idx="1160">
                  <c:v>0.48790000000000133</c:v>
                </c:pt>
                <c:pt idx="1161">
                  <c:v>0.68910000000000005</c:v>
                </c:pt>
                <c:pt idx="1162">
                  <c:v>2.8936999999999977</c:v>
                </c:pt>
                <c:pt idx="1163">
                  <c:v>2.0091000000000001</c:v>
                </c:pt>
                <c:pt idx="1164">
                  <c:v>0.716700000000003</c:v>
                </c:pt>
                <c:pt idx="1165">
                  <c:v>0.73760000000000336</c:v>
                </c:pt>
                <c:pt idx="1166">
                  <c:v>0.91890000000000005</c:v>
                </c:pt>
                <c:pt idx="1167">
                  <c:v>0.98409999999999997</c:v>
                </c:pt>
                <c:pt idx="1168">
                  <c:v>0.96860000000000301</c:v>
                </c:pt>
                <c:pt idx="1169">
                  <c:v>0.99429999999999996</c:v>
                </c:pt>
                <c:pt idx="1170">
                  <c:v>1.2553999999999934</c:v>
                </c:pt>
                <c:pt idx="1171">
                  <c:v>1.1040000000000001</c:v>
                </c:pt>
                <c:pt idx="1172">
                  <c:v>0.93010000000000004</c:v>
                </c:pt>
                <c:pt idx="1173">
                  <c:v>0.88090000000000002</c:v>
                </c:pt>
                <c:pt idx="1174">
                  <c:v>1.002</c:v>
                </c:pt>
                <c:pt idx="1175">
                  <c:v>1.1755</c:v>
                </c:pt>
                <c:pt idx="1176">
                  <c:v>1.9678</c:v>
                </c:pt>
                <c:pt idx="1177">
                  <c:v>2.3104999999999967</c:v>
                </c:pt>
                <c:pt idx="1178">
                  <c:v>2.4757999999999987</c:v>
                </c:pt>
                <c:pt idx="1179">
                  <c:v>2.5272000000000001</c:v>
                </c:pt>
                <c:pt idx="1180">
                  <c:v>2.9171999999999998</c:v>
                </c:pt>
                <c:pt idx="1181">
                  <c:v>5.5381999999999998</c:v>
                </c:pt>
                <c:pt idx="1182">
                  <c:v>6.5244999999999855</c:v>
                </c:pt>
                <c:pt idx="1183">
                  <c:v>6.5403000000000002</c:v>
                </c:pt>
                <c:pt idx="1184">
                  <c:v>3.1688999999999998</c:v>
                </c:pt>
                <c:pt idx="1185">
                  <c:v>2.5555999999999988</c:v>
                </c:pt>
                <c:pt idx="1186">
                  <c:v>0.98660000000000003</c:v>
                </c:pt>
                <c:pt idx="1187">
                  <c:v>0.5605</c:v>
                </c:pt>
                <c:pt idx="1188">
                  <c:v>1.2926</c:v>
                </c:pt>
                <c:pt idx="1189">
                  <c:v>1.0929</c:v>
                </c:pt>
                <c:pt idx="1190">
                  <c:v>1.0015999999999925</c:v>
                </c:pt>
                <c:pt idx="1191">
                  <c:v>1.4169999999999925</c:v>
                </c:pt>
                <c:pt idx="1192">
                  <c:v>1.7658999999999923</c:v>
                </c:pt>
                <c:pt idx="1193">
                  <c:v>1.7596999999999925</c:v>
                </c:pt>
                <c:pt idx="1194">
                  <c:v>1.1826000000000001</c:v>
                </c:pt>
                <c:pt idx="1195">
                  <c:v>1.1603000000000001</c:v>
                </c:pt>
                <c:pt idx="1196">
                  <c:v>1.1455</c:v>
                </c:pt>
                <c:pt idx="1197">
                  <c:v>1.1307</c:v>
                </c:pt>
                <c:pt idx="1198">
                  <c:v>1.1157999999999941</c:v>
                </c:pt>
                <c:pt idx="1199">
                  <c:v>1.1015999999999941</c:v>
                </c:pt>
                <c:pt idx="1200">
                  <c:v>1.0893999999999942</c:v>
                </c:pt>
                <c:pt idx="1201">
                  <c:v>1.075</c:v>
                </c:pt>
                <c:pt idx="1202">
                  <c:v>1.0596999999999934</c:v>
                </c:pt>
                <c:pt idx="1203">
                  <c:v>1.0427</c:v>
                </c:pt>
                <c:pt idx="1204">
                  <c:v>1.0246</c:v>
                </c:pt>
                <c:pt idx="1205">
                  <c:v>1.0129999999999939</c:v>
                </c:pt>
                <c:pt idx="1206">
                  <c:v>0.99819999999999998</c:v>
                </c:pt>
                <c:pt idx="1207">
                  <c:v>1.2096999999999909</c:v>
                </c:pt>
                <c:pt idx="1208">
                  <c:v>1.5207999999999946</c:v>
                </c:pt>
                <c:pt idx="1209">
                  <c:v>1.7806999999999946</c:v>
                </c:pt>
                <c:pt idx="1210">
                  <c:v>1.6447000000000001</c:v>
                </c:pt>
                <c:pt idx="1211">
                  <c:v>1.2307999999999939</c:v>
                </c:pt>
                <c:pt idx="1212">
                  <c:v>0.90510000000000002</c:v>
                </c:pt>
                <c:pt idx="1213">
                  <c:v>0.71480000000000266</c:v>
                </c:pt>
                <c:pt idx="1214">
                  <c:v>0.54159999999999997</c:v>
                </c:pt>
                <c:pt idx="1215">
                  <c:v>0.78080000000000005</c:v>
                </c:pt>
                <c:pt idx="1216">
                  <c:v>3.0126999999999891</c:v>
                </c:pt>
                <c:pt idx="1217">
                  <c:v>2.9063999999999997</c:v>
                </c:pt>
                <c:pt idx="1218">
                  <c:v>2.8201999999999998</c:v>
                </c:pt>
                <c:pt idx="1219">
                  <c:v>2.8256999999999977</c:v>
                </c:pt>
                <c:pt idx="1220">
                  <c:v>2.3851</c:v>
                </c:pt>
                <c:pt idx="1221">
                  <c:v>2.2519</c:v>
                </c:pt>
                <c:pt idx="1222">
                  <c:v>2.2244999999999999</c:v>
                </c:pt>
                <c:pt idx="1223">
                  <c:v>2.1911999999999998</c:v>
                </c:pt>
                <c:pt idx="1224">
                  <c:v>1.6158999999999939</c:v>
                </c:pt>
                <c:pt idx="1225">
                  <c:v>1.5926</c:v>
                </c:pt>
                <c:pt idx="1226">
                  <c:v>1.5646</c:v>
                </c:pt>
                <c:pt idx="1227">
                  <c:v>1.5421</c:v>
                </c:pt>
                <c:pt idx="1228">
                  <c:v>1.5353999999999934</c:v>
                </c:pt>
                <c:pt idx="1229">
                  <c:v>1.2564</c:v>
                </c:pt>
                <c:pt idx="1230">
                  <c:v>1.5660000000000001</c:v>
                </c:pt>
                <c:pt idx="1231">
                  <c:v>2.5960999999999967</c:v>
                </c:pt>
                <c:pt idx="1232">
                  <c:v>7.0583</c:v>
                </c:pt>
                <c:pt idx="1233">
                  <c:v>4.7751000000000001</c:v>
                </c:pt>
                <c:pt idx="1234">
                  <c:v>4.5924999999999985</c:v>
                </c:pt>
                <c:pt idx="1235">
                  <c:v>3.6305000000000001</c:v>
                </c:pt>
                <c:pt idx="1236">
                  <c:v>2.8524999999999863</c:v>
                </c:pt>
                <c:pt idx="1237">
                  <c:v>1.4287999999999934</c:v>
                </c:pt>
                <c:pt idx="1238">
                  <c:v>1.9691000000000001</c:v>
                </c:pt>
                <c:pt idx="1239">
                  <c:v>2.0123999999999977</c:v>
                </c:pt>
                <c:pt idx="1240">
                  <c:v>1.9599</c:v>
                </c:pt>
                <c:pt idx="1241">
                  <c:v>1.9166000000000001</c:v>
                </c:pt>
                <c:pt idx="1242">
                  <c:v>0.99680000000000002</c:v>
                </c:pt>
                <c:pt idx="1243">
                  <c:v>0.77790000000000348</c:v>
                </c:pt>
                <c:pt idx="1244">
                  <c:v>0.75710000000000266</c:v>
                </c:pt>
                <c:pt idx="1245">
                  <c:v>0.97160000000000302</c:v>
                </c:pt>
                <c:pt idx="1246">
                  <c:v>1.4693999999999925</c:v>
                </c:pt>
                <c:pt idx="1247">
                  <c:v>1.43</c:v>
                </c:pt>
                <c:pt idx="1248">
                  <c:v>1.8035999999999934</c:v>
                </c:pt>
                <c:pt idx="1249">
                  <c:v>2.0587</c:v>
                </c:pt>
                <c:pt idx="1250">
                  <c:v>2.1964999999999977</c:v>
                </c:pt>
                <c:pt idx="1251">
                  <c:v>2.2065000000000001</c:v>
                </c:pt>
                <c:pt idx="1252">
                  <c:v>2.2014</c:v>
                </c:pt>
                <c:pt idx="1253">
                  <c:v>2.1642000000000001</c:v>
                </c:pt>
                <c:pt idx="1254">
                  <c:v>1.6333</c:v>
                </c:pt>
                <c:pt idx="1255">
                  <c:v>1.5705</c:v>
                </c:pt>
                <c:pt idx="1256">
                  <c:v>1.3697999999999941</c:v>
                </c:pt>
                <c:pt idx="1257">
                  <c:v>1.0667</c:v>
                </c:pt>
                <c:pt idx="1258">
                  <c:v>1.6184000000000001</c:v>
                </c:pt>
                <c:pt idx="1259">
                  <c:v>2.0891000000000002</c:v>
                </c:pt>
                <c:pt idx="1260">
                  <c:v>2.8938999999999977</c:v>
                </c:pt>
                <c:pt idx="1261">
                  <c:v>3.1067</c:v>
                </c:pt>
                <c:pt idx="1262">
                  <c:v>3.1191</c:v>
                </c:pt>
                <c:pt idx="1263">
                  <c:v>3.1175000000000002</c:v>
                </c:pt>
                <c:pt idx="1264">
                  <c:v>3.0122999999999927</c:v>
                </c:pt>
                <c:pt idx="1265">
                  <c:v>3.0122999999999927</c:v>
                </c:pt>
                <c:pt idx="1266">
                  <c:v>2.1391</c:v>
                </c:pt>
                <c:pt idx="1267">
                  <c:v>1.2183999999999946</c:v>
                </c:pt>
                <c:pt idx="1268">
                  <c:v>1.5932999999999946</c:v>
                </c:pt>
                <c:pt idx="1269">
                  <c:v>1.7650999999999939</c:v>
                </c:pt>
                <c:pt idx="1270">
                  <c:v>1.6453</c:v>
                </c:pt>
                <c:pt idx="1271">
                  <c:v>1.4894999999999925</c:v>
                </c:pt>
                <c:pt idx="1272">
                  <c:v>1.0627</c:v>
                </c:pt>
                <c:pt idx="1273">
                  <c:v>0.7883</c:v>
                </c:pt>
                <c:pt idx="1274">
                  <c:v>0.76090000000000302</c:v>
                </c:pt>
                <c:pt idx="1275">
                  <c:v>0.75160000000000349</c:v>
                </c:pt>
                <c:pt idx="1276">
                  <c:v>0.74560000000000348</c:v>
                </c:pt>
                <c:pt idx="1277">
                  <c:v>0.72319999999999995</c:v>
                </c:pt>
                <c:pt idx="1278">
                  <c:v>0.70990000000000064</c:v>
                </c:pt>
                <c:pt idx="1279">
                  <c:v>0.70309999999999995</c:v>
                </c:pt>
                <c:pt idx="1280">
                  <c:v>0.69550000000000001</c:v>
                </c:pt>
                <c:pt idx="1281">
                  <c:v>0.76149999999999995</c:v>
                </c:pt>
                <c:pt idx="1282">
                  <c:v>0.83609999999999995</c:v>
                </c:pt>
                <c:pt idx="1283">
                  <c:v>0.56410000000000005</c:v>
                </c:pt>
                <c:pt idx="1284">
                  <c:v>0.55020000000000002</c:v>
                </c:pt>
                <c:pt idx="1285">
                  <c:v>0.53859999999999997</c:v>
                </c:pt>
                <c:pt idx="1286">
                  <c:v>0.73710000000000064</c:v>
                </c:pt>
                <c:pt idx="1287">
                  <c:v>1.6092</c:v>
                </c:pt>
                <c:pt idx="1288">
                  <c:v>2.2676000000000012</c:v>
                </c:pt>
                <c:pt idx="1289">
                  <c:v>2.1951000000000001</c:v>
                </c:pt>
                <c:pt idx="1290">
                  <c:v>2.1123999999999987</c:v>
                </c:pt>
                <c:pt idx="1291">
                  <c:v>1.9637</c:v>
                </c:pt>
                <c:pt idx="1292">
                  <c:v>1.9144000000000001</c:v>
                </c:pt>
                <c:pt idx="1293">
                  <c:v>8.6056000000000008</c:v>
                </c:pt>
                <c:pt idx="1294">
                  <c:v>1.4442999999999941</c:v>
                </c:pt>
                <c:pt idx="1295">
                  <c:v>0.81580000000000064</c:v>
                </c:pt>
                <c:pt idx="1296">
                  <c:v>3.0973999999999999</c:v>
                </c:pt>
                <c:pt idx="1297">
                  <c:v>2.0851000000000002</c:v>
                </c:pt>
                <c:pt idx="1298">
                  <c:v>0.79559999999999997</c:v>
                </c:pt>
                <c:pt idx="1299">
                  <c:v>0.77810000000000301</c:v>
                </c:pt>
                <c:pt idx="1300">
                  <c:v>0.74050000000000005</c:v>
                </c:pt>
                <c:pt idx="1301">
                  <c:v>0.70190000000000063</c:v>
                </c:pt>
                <c:pt idx="1302">
                  <c:v>0.67390000000000361</c:v>
                </c:pt>
                <c:pt idx="1303">
                  <c:v>0.65350000000000064</c:v>
                </c:pt>
                <c:pt idx="1304">
                  <c:v>0.64490000000000336</c:v>
                </c:pt>
                <c:pt idx="1305">
                  <c:v>0.63880000000000337</c:v>
                </c:pt>
                <c:pt idx="1306">
                  <c:v>0.63220000000000065</c:v>
                </c:pt>
                <c:pt idx="1307">
                  <c:v>0.62200000000000266</c:v>
                </c:pt>
                <c:pt idx="1308">
                  <c:v>0.61650000000000005</c:v>
                </c:pt>
                <c:pt idx="1309">
                  <c:v>0.64180000000000348</c:v>
                </c:pt>
                <c:pt idx="1310">
                  <c:v>0.39800000000000174</c:v>
                </c:pt>
                <c:pt idx="1311">
                  <c:v>0.82140000000000002</c:v>
                </c:pt>
                <c:pt idx="1312">
                  <c:v>2.1961999999999997</c:v>
                </c:pt>
                <c:pt idx="1313">
                  <c:v>2.1440999999999999</c:v>
                </c:pt>
                <c:pt idx="1314">
                  <c:v>1.4420999999999946</c:v>
                </c:pt>
                <c:pt idx="1315">
                  <c:v>1.3929</c:v>
                </c:pt>
                <c:pt idx="1316">
                  <c:v>1.4543999999999941</c:v>
                </c:pt>
                <c:pt idx="1317">
                  <c:v>0.67050000000000065</c:v>
                </c:pt>
                <c:pt idx="1318">
                  <c:v>0.61460000000000337</c:v>
                </c:pt>
                <c:pt idx="1319">
                  <c:v>0.4546</c:v>
                </c:pt>
                <c:pt idx="1320">
                  <c:v>0.48450000000000032</c:v>
                </c:pt>
                <c:pt idx="1321">
                  <c:v>0.51019999999999999</c:v>
                </c:pt>
                <c:pt idx="1322">
                  <c:v>0.50180000000000002</c:v>
                </c:pt>
                <c:pt idx="1323">
                  <c:v>0.49250000000000038</c:v>
                </c:pt>
                <c:pt idx="1324">
                  <c:v>0.44690000000000002</c:v>
                </c:pt>
                <c:pt idx="1325">
                  <c:v>0.41310000000000002</c:v>
                </c:pt>
                <c:pt idx="1326">
                  <c:v>0.43830000000000174</c:v>
                </c:pt>
                <c:pt idx="1327">
                  <c:v>0.49500000000000038</c:v>
                </c:pt>
                <c:pt idx="1328">
                  <c:v>0.4476</c:v>
                </c:pt>
                <c:pt idx="1329">
                  <c:v>0.43110000000000032</c:v>
                </c:pt>
                <c:pt idx="1330">
                  <c:v>0.58649999999999958</c:v>
                </c:pt>
                <c:pt idx="1331">
                  <c:v>0.5605</c:v>
                </c:pt>
                <c:pt idx="1332">
                  <c:v>1.4976999999999923</c:v>
                </c:pt>
                <c:pt idx="1333">
                  <c:v>2.2605000000000106</c:v>
                </c:pt>
                <c:pt idx="1334">
                  <c:v>1.4100999999999941</c:v>
                </c:pt>
                <c:pt idx="1335">
                  <c:v>0.47800000000000031</c:v>
                </c:pt>
                <c:pt idx="1336">
                  <c:v>0.34890000000000032</c:v>
                </c:pt>
                <c:pt idx="1337">
                  <c:v>0.54890000000000005</c:v>
                </c:pt>
                <c:pt idx="1338">
                  <c:v>1.1680999999999999</c:v>
                </c:pt>
                <c:pt idx="1339">
                  <c:v>0.66000000000000336</c:v>
                </c:pt>
                <c:pt idx="1340">
                  <c:v>0.3427</c:v>
                </c:pt>
                <c:pt idx="1341">
                  <c:v>0.35110000000000002</c:v>
                </c:pt>
                <c:pt idx="1342">
                  <c:v>0.35860000000000031</c:v>
                </c:pt>
                <c:pt idx="1343">
                  <c:v>0.33240000000000197</c:v>
                </c:pt>
                <c:pt idx="1344">
                  <c:v>0.33470000000000133</c:v>
                </c:pt>
                <c:pt idx="1345">
                  <c:v>0.3296000000000015</c:v>
                </c:pt>
                <c:pt idx="1346">
                  <c:v>0.34640000000000032</c:v>
                </c:pt>
                <c:pt idx="1347">
                  <c:v>0.35660000000000008</c:v>
                </c:pt>
                <c:pt idx="1348">
                  <c:v>0.32930000000000215</c:v>
                </c:pt>
                <c:pt idx="1349">
                  <c:v>0.33940000000000198</c:v>
                </c:pt>
                <c:pt idx="1350">
                  <c:v>0.37670000000000031</c:v>
                </c:pt>
                <c:pt idx="1351">
                  <c:v>0.34750000000000031</c:v>
                </c:pt>
                <c:pt idx="1352">
                  <c:v>0.33290000000000197</c:v>
                </c:pt>
                <c:pt idx="1353">
                  <c:v>0.50290000000000001</c:v>
                </c:pt>
                <c:pt idx="1354">
                  <c:v>0.36370000000000002</c:v>
                </c:pt>
                <c:pt idx="1355">
                  <c:v>0.47580000000000133</c:v>
                </c:pt>
                <c:pt idx="1356">
                  <c:v>1.2262</c:v>
                </c:pt>
                <c:pt idx="1357">
                  <c:v>0.71819999999999995</c:v>
                </c:pt>
                <c:pt idx="1358">
                  <c:v>0.35950000000000032</c:v>
                </c:pt>
                <c:pt idx="1359">
                  <c:v>1.1056999999999941</c:v>
                </c:pt>
                <c:pt idx="1360">
                  <c:v>1.2796999999999932</c:v>
                </c:pt>
                <c:pt idx="1361">
                  <c:v>0.35110000000000002</c:v>
                </c:pt>
                <c:pt idx="1362">
                  <c:v>0.34900000000000031</c:v>
                </c:pt>
                <c:pt idx="1363">
                  <c:v>0.34040000000000031</c:v>
                </c:pt>
                <c:pt idx="1364">
                  <c:v>0.7913</c:v>
                </c:pt>
                <c:pt idx="1365">
                  <c:v>1.0722</c:v>
                </c:pt>
                <c:pt idx="1366">
                  <c:v>0.59360000000000002</c:v>
                </c:pt>
                <c:pt idx="1367">
                  <c:v>1.1402000000000001</c:v>
                </c:pt>
                <c:pt idx="1368">
                  <c:v>1.0094999999999934</c:v>
                </c:pt>
                <c:pt idx="1369">
                  <c:v>0.33490000000000197</c:v>
                </c:pt>
                <c:pt idx="1370">
                  <c:v>0.29730000000000151</c:v>
                </c:pt>
                <c:pt idx="1371">
                  <c:v>0.33880000000000238</c:v>
                </c:pt>
                <c:pt idx="1372">
                  <c:v>0.32370000000000032</c:v>
                </c:pt>
                <c:pt idx="1373">
                  <c:v>0.28730000000000133</c:v>
                </c:pt>
                <c:pt idx="1374">
                  <c:v>0.28180000000000038</c:v>
                </c:pt>
                <c:pt idx="1375">
                  <c:v>0.35110000000000002</c:v>
                </c:pt>
                <c:pt idx="1376">
                  <c:v>0.34940000000000032</c:v>
                </c:pt>
                <c:pt idx="1377">
                  <c:v>0.36500000000000032</c:v>
                </c:pt>
                <c:pt idx="1378">
                  <c:v>0.36590000000000139</c:v>
                </c:pt>
                <c:pt idx="1379">
                  <c:v>0.36660000000000031</c:v>
                </c:pt>
                <c:pt idx="1380">
                  <c:v>0.36350000000000032</c:v>
                </c:pt>
                <c:pt idx="1381">
                  <c:v>0.73970000000000335</c:v>
                </c:pt>
                <c:pt idx="1382">
                  <c:v>0.9234</c:v>
                </c:pt>
                <c:pt idx="1383">
                  <c:v>0.39300000000000174</c:v>
                </c:pt>
                <c:pt idx="1384">
                  <c:v>0.39690000000000197</c:v>
                </c:pt>
                <c:pt idx="1385">
                  <c:v>0.33070000000000038</c:v>
                </c:pt>
                <c:pt idx="1386">
                  <c:v>0.31310000000000032</c:v>
                </c:pt>
                <c:pt idx="1387">
                  <c:v>0.35740000000000038</c:v>
                </c:pt>
                <c:pt idx="1388">
                  <c:v>0.35740000000000038</c:v>
                </c:pt>
                <c:pt idx="1389">
                  <c:v>0.35080000000000133</c:v>
                </c:pt>
                <c:pt idx="1390">
                  <c:v>0.35970000000000002</c:v>
                </c:pt>
                <c:pt idx="1391">
                  <c:v>0.38280000000000197</c:v>
                </c:pt>
                <c:pt idx="1392">
                  <c:v>0.38960000000000133</c:v>
                </c:pt>
                <c:pt idx="1393">
                  <c:v>0.55940000000000001</c:v>
                </c:pt>
                <c:pt idx="1394">
                  <c:v>0.87210000000000065</c:v>
                </c:pt>
                <c:pt idx="1395">
                  <c:v>1.3474999999999941</c:v>
                </c:pt>
                <c:pt idx="1396">
                  <c:v>1.444</c:v>
                </c:pt>
                <c:pt idx="1397">
                  <c:v>1.8421000000000001</c:v>
                </c:pt>
                <c:pt idx="1398">
                  <c:v>1.8017999999999934</c:v>
                </c:pt>
                <c:pt idx="1399">
                  <c:v>1.9479</c:v>
                </c:pt>
                <c:pt idx="1400">
                  <c:v>1.3786</c:v>
                </c:pt>
                <c:pt idx="1401">
                  <c:v>1.4515999999999909</c:v>
                </c:pt>
                <c:pt idx="1402">
                  <c:v>0.77520000000000278</c:v>
                </c:pt>
                <c:pt idx="1403">
                  <c:v>0.53180000000000005</c:v>
                </c:pt>
                <c:pt idx="1404">
                  <c:v>0.53600000000000003</c:v>
                </c:pt>
                <c:pt idx="1405">
                  <c:v>0.7546000000000036</c:v>
                </c:pt>
                <c:pt idx="1406">
                  <c:v>1.2230999999999934</c:v>
                </c:pt>
                <c:pt idx="1407">
                  <c:v>1.6151</c:v>
                </c:pt>
                <c:pt idx="1408">
                  <c:v>1.7402</c:v>
                </c:pt>
                <c:pt idx="1409">
                  <c:v>1.3566</c:v>
                </c:pt>
                <c:pt idx="1410">
                  <c:v>0.9883999999999995</c:v>
                </c:pt>
                <c:pt idx="1411">
                  <c:v>0.95150000000000001</c:v>
                </c:pt>
                <c:pt idx="1412">
                  <c:v>1.1343000000000001</c:v>
                </c:pt>
                <c:pt idx="1413">
                  <c:v>1.1403000000000001</c:v>
                </c:pt>
                <c:pt idx="1414">
                  <c:v>1.0472999999999939</c:v>
                </c:pt>
                <c:pt idx="1415">
                  <c:v>0.46710000000000002</c:v>
                </c:pt>
                <c:pt idx="1416">
                  <c:v>0.40970000000000001</c:v>
                </c:pt>
                <c:pt idx="1417">
                  <c:v>0.40350000000000008</c:v>
                </c:pt>
                <c:pt idx="1418">
                  <c:v>0.85290000000000266</c:v>
                </c:pt>
                <c:pt idx="1419">
                  <c:v>1.9930000000000001</c:v>
                </c:pt>
                <c:pt idx="1420">
                  <c:v>3.5670000000000002</c:v>
                </c:pt>
                <c:pt idx="1421">
                  <c:v>1.3608</c:v>
                </c:pt>
                <c:pt idx="1422">
                  <c:v>1.47</c:v>
                </c:pt>
                <c:pt idx="1423">
                  <c:v>2.2517</c:v>
                </c:pt>
                <c:pt idx="1424">
                  <c:v>0.97620000000000062</c:v>
                </c:pt>
                <c:pt idx="1425">
                  <c:v>0.52039999999999997</c:v>
                </c:pt>
                <c:pt idx="1426">
                  <c:v>0.45620000000000005</c:v>
                </c:pt>
                <c:pt idx="1427">
                  <c:v>0.43800000000000133</c:v>
                </c:pt>
                <c:pt idx="1428">
                  <c:v>0.40700000000000008</c:v>
                </c:pt>
                <c:pt idx="1429">
                  <c:v>0.52070000000000005</c:v>
                </c:pt>
                <c:pt idx="1430">
                  <c:v>0.63140000000000063</c:v>
                </c:pt>
                <c:pt idx="1431">
                  <c:v>0.86600000000000266</c:v>
                </c:pt>
                <c:pt idx="1432">
                  <c:v>0.80800000000000005</c:v>
                </c:pt>
                <c:pt idx="1433">
                  <c:v>0.42530000000000151</c:v>
                </c:pt>
                <c:pt idx="1434">
                  <c:v>0.37420000000000031</c:v>
                </c:pt>
                <c:pt idx="1435">
                  <c:v>0.36040000000000133</c:v>
                </c:pt>
                <c:pt idx="1436">
                  <c:v>0.34930000000000133</c:v>
                </c:pt>
                <c:pt idx="1437">
                  <c:v>0.33700000000000174</c:v>
                </c:pt>
                <c:pt idx="1438">
                  <c:v>0.33530000000000237</c:v>
                </c:pt>
                <c:pt idx="1439">
                  <c:v>0.33570000000000133</c:v>
                </c:pt>
                <c:pt idx="1440">
                  <c:v>0.31090000000000151</c:v>
                </c:pt>
                <c:pt idx="1441">
                  <c:v>0.41260000000000002</c:v>
                </c:pt>
                <c:pt idx="1442">
                  <c:v>0.36750000000000038</c:v>
                </c:pt>
                <c:pt idx="1443">
                  <c:v>0.33920000000000133</c:v>
                </c:pt>
                <c:pt idx="1444">
                  <c:v>0.31460000000000032</c:v>
                </c:pt>
                <c:pt idx="1445">
                  <c:v>0.32180000000000197</c:v>
                </c:pt>
                <c:pt idx="1446">
                  <c:v>0.3417</c:v>
                </c:pt>
                <c:pt idx="1447">
                  <c:v>0.44529999999999997</c:v>
                </c:pt>
                <c:pt idx="1448">
                  <c:v>0.42000000000000032</c:v>
                </c:pt>
                <c:pt idx="1449">
                  <c:v>0.55459999999999998</c:v>
                </c:pt>
                <c:pt idx="1450">
                  <c:v>1.0620000000000001</c:v>
                </c:pt>
                <c:pt idx="1451">
                  <c:v>1.5023</c:v>
                </c:pt>
                <c:pt idx="1452">
                  <c:v>1.6366000000000001</c:v>
                </c:pt>
                <c:pt idx="1453">
                  <c:v>1.7231999999999934</c:v>
                </c:pt>
                <c:pt idx="1454">
                  <c:v>2.0266999999999977</c:v>
                </c:pt>
                <c:pt idx="1455">
                  <c:v>3.1732999999999998</c:v>
                </c:pt>
                <c:pt idx="1456">
                  <c:v>3.53</c:v>
                </c:pt>
                <c:pt idx="1457">
                  <c:v>2.9739</c:v>
                </c:pt>
                <c:pt idx="1458">
                  <c:v>2.4969999999999977</c:v>
                </c:pt>
                <c:pt idx="1459">
                  <c:v>1.9135</c:v>
                </c:pt>
                <c:pt idx="1460">
                  <c:v>2.1669999999999998</c:v>
                </c:pt>
                <c:pt idx="1461">
                  <c:v>2.1563999999999997</c:v>
                </c:pt>
                <c:pt idx="1462">
                  <c:v>0.82820000000000005</c:v>
                </c:pt>
                <c:pt idx="1463">
                  <c:v>0.79910000000000003</c:v>
                </c:pt>
                <c:pt idx="1464">
                  <c:v>0.8895999999999995</c:v>
                </c:pt>
                <c:pt idx="1465">
                  <c:v>2.3839999999999999</c:v>
                </c:pt>
                <c:pt idx="1466">
                  <c:v>3.1319999999999997</c:v>
                </c:pt>
                <c:pt idx="1467">
                  <c:v>2.0899000000000001</c:v>
                </c:pt>
                <c:pt idx="1468">
                  <c:v>1.4710999999999934</c:v>
                </c:pt>
                <c:pt idx="1469">
                  <c:v>1.3107</c:v>
                </c:pt>
                <c:pt idx="1470">
                  <c:v>0.98299999999999998</c:v>
                </c:pt>
                <c:pt idx="1471">
                  <c:v>0.95900000000000063</c:v>
                </c:pt>
                <c:pt idx="1472">
                  <c:v>0.92689999999999995</c:v>
                </c:pt>
                <c:pt idx="1473">
                  <c:v>0.53200000000000003</c:v>
                </c:pt>
                <c:pt idx="1474">
                  <c:v>0.48440000000000133</c:v>
                </c:pt>
                <c:pt idx="1475">
                  <c:v>1.2337999999999909</c:v>
                </c:pt>
                <c:pt idx="1476">
                  <c:v>1.8824000000000001</c:v>
                </c:pt>
                <c:pt idx="1477">
                  <c:v>1.9141999999999999</c:v>
                </c:pt>
                <c:pt idx="1478">
                  <c:v>1.4695999999999922</c:v>
                </c:pt>
                <c:pt idx="1479">
                  <c:v>0.67190000000000361</c:v>
                </c:pt>
                <c:pt idx="1480">
                  <c:v>0.65860000000000396</c:v>
                </c:pt>
                <c:pt idx="1481">
                  <c:v>0.63520000000000065</c:v>
                </c:pt>
                <c:pt idx="1482">
                  <c:v>1.5362</c:v>
                </c:pt>
                <c:pt idx="1483">
                  <c:v>0.80059999999999998</c:v>
                </c:pt>
                <c:pt idx="1484">
                  <c:v>1.3012999999999941</c:v>
                </c:pt>
                <c:pt idx="1485">
                  <c:v>0.76040000000000063</c:v>
                </c:pt>
                <c:pt idx="1486">
                  <c:v>7.3142999999999985</c:v>
                </c:pt>
                <c:pt idx="1487">
                  <c:v>6.3572999999999995</c:v>
                </c:pt>
                <c:pt idx="1488">
                  <c:v>3.8681000000000001</c:v>
                </c:pt>
                <c:pt idx="1489">
                  <c:v>0.80389999999999995</c:v>
                </c:pt>
                <c:pt idx="1490">
                  <c:v>0.58479999999999999</c:v>
                </c:pt>
                <c:pt idx="1491">
                  <c:v>0.38210000000000038</c:v>
                </c:pt>
                <c:pt idx="1492">
                  <c:v>0.3800000000000015</c:v>
                </c:pt>
                <c:pt idx="1493">
                  <c:v>0.35820000000000002</c:v>
                </c:pt>
                <c:pt idx="1494">
                  <c:v>0.34160000000000001</c:v>
                </c:pt>
                <c:pt idx="1495">
                  <c:v>0.33050000000000174</c:v>
                </c:pt>
                <c:pt idx="1496">
                  <c:v>0.31000000000000133</c:v>
                </c:pt>
                <c:pt idx="1497">
                  <c:v>0.40240000000000031</c:v>
                </c:pt>
                <c:pt idx="1498">
                  <c:v>0.43010000000000032</c:v>
                </c:pt>
                <c:pt idx="1499">
                  <c:v>0.63080000000000336</c:v>
                </c:pt>
                <c:pt idx="1500">
                  <c:v>0.8992</c:v>
                </c:pt>
                <c:pt idx="1501">
                  <c:v>1.3802000000000001</c:v>
                </c:pt>
                <c:pt idx="1502">
                  <c:v>1.1756</c:v>
                </c:pt>
                <c:pt idx="1503">
                  <c:v>0.77700000000000335</c:v>
                </c:pt>
                <c:pt idx="1504">
                  <c:v>1.3883000000000001</c:v>
                </c:pt>
                <c:pt idx="1505">
                  <c:v>2.2652999999999999</c:v>
                </c:pt>
                <c:pt idx="1506">
                  <c:v>3.2319</c:v>
                </c:pt>
                <c:pt idx="1507">
                  <c:v>3.8633999999999999</c:v>
                </c:pt>
                <c:pt idx="1508">
                  <c:v>3.8865999999999987</c:v>
                </c:pt>
                <c:pt idx="1509">
                  <c:v>3.1127999999999987</c:v>
                </c:pt>
                <c:pt idx="1510">
                  <c:v>1.7284999999999944</c:v>
                </c:pt>
                <c:pt idx="1511">
                  <c:v>1.3895999999999946</c:v>
                </c:pt>
                <c:pt idx="1512">
                  <c:v>0.84780000000000266</c:v>
                </c:pt>
                <c:pt idx="1513">
                  <c:v>0.99319999999999997</c:v>
                </c:pt>
                <c:pt idx="1514">
                  <c:v>0.90390000000000004</c:v>
                </c:pt>
                <c:pt idx="1515">
                  <c:v>0.87080000000000302</c:v>
                </c:pt>
                <c:pt idx="1516">
                  <c:v>0.82520000000000004</c:v>
                </c:pt>
                <c:pt idx="1517">
                  <c:v>0.77380000000000349</c:v>
                </c:pt>
                <c:pt idx="1518">
                  <c:v>0.80349999999999999</c:v>
                </c:pt>
                <c:pt idx="1519">
                  <c:v>1.0057999999999923</c:v>
                </c:pt>
                <c:pt idx="1520">
                  <c:v>0.9365</c:v>
                </c:pt>
                <c:pt idx="1521">
                  <c:v>0.83300000000000063</c:v>
                </c:pt>
                <c:pt idx="1522">
                  <c:v>0.73660000000000336</c:v>
                </c:pt>
                <c:pt idx="1523">
                  <c:v>0.71290000000000064</c:v>
                </c:pt>
                <c:pt idx="1524">
                  <c:v>0.45710000000000001</c:v>
                </c:pt>
                <c:pt idx="1525">
                  <c:v>0.40180000000000032</c:v>
                </c:pt>
                <c:pt idx="1526">
                  <c:v>0.39860000000000151</c:v>
                </c:pt>
                <c:pt idx="1527">
                  <c:v>0.39280000000000237</c:v>
                </c:pt>
                <c:pt idx="1528">
                  <c:v>0.39220000000000038</c:v>
                </c:pt>
                <c:pt idx="1529">
                  <c:v>0.38760000000000133</c:v>
                </c:pt>
                <c:pt idx="1530">
                  <c:v>0.39850000000000174</c:v>
                </c:pt>
                <c:pt idx="1531">
                  <c:v>0.39460000000000151</c:v>
                </c:pt>
                <c:pt idx="1532">
                  <c:v>0.36520000000000002</c:v>
                </c:pt>
                <c:pt idx="1533">
                  <c:v>0.35900000000000032</c:v>
                </c:pt>
                <c:pt idx="1534">
                  <c:v>0.33910000000000151</c:v>
                </c:pt>
                <c:pt idx="1535">
                  <c:v>0.3548000000000015</c:v>
                </c:pt>
                <c:pt idx="1536">
                  <c:v>0.38770000000000032</c:v>
                </c:pt>
                <c:pt idx="1537">
                  <c:v>0.45</c:v>
                </c:pt>
                <c:pt idx="1538">
                  <c:v>0.67700000000000349</c:v>
                </c:pt>
                <c:pt idx="1539">
                  <c:v>0.89870000000000005</c:v>
                </c:pt>
                <c:pt idx="1540">
                  <c:v>0.85229999999999995</c:v>
                </c:pt>
                <c:pt idx="1541">
                  <c:v>0.86670000000000336</c:v>
                </c:pt>
                <c:pt idx="1542">
                  <c:v>0.95690000000000064</c:v>
                </c:pt>
                <c:pt idx="1543">
                  <c:v>1.6002000000000001</c:v>
                </c:pt>
                <c:pt idx="1544">
                  <c:v>1.7348999999999943</c:v>
                </c:pt>
                <c:pt idx="1545">
                  <c:v>1.4094999999999906</c:v>
                </c:pt>
                <c:pt idx="1546">
                  <c:v>1.4763999999999946</c:v>
                </c:pt>
                <c:pt idx="1547">
                  <c:v>1.6086</c:v>
                </c:pt>
                <c:pt idx="1548">
                  <c:v>1.6476999999999946</c:v>
                </c:pt>
                <c:pt idx="1549">
                  <c:v>2.0421</c:v>
                </c:pt>
                <c:pt idx="1550">
                  <c:v>2.3603000000000001</c:v>
                </c:pt>
                <c:pt idx="1551">
                  <c:v>2.3277000000000001</c:v>
                </c:pt>
                <c:pt idx="1552">
                  <c:v>1.8563000000000001</c:v>
                </c:pt>
                <c:pt idx="1553">
                  <c:v>1.1097999999999939</c:v>
                </c:pt>
                <c:pt idx="1554">
                  <c:v>0.95040000000000002</c:v>
                </c:pt>
                <c:pt idx="1555">
                  <c:v>1.0318999999999925</c:v>
                </c:pt>
                <c:pt idx="1556">
                  <c:v>1.5450999999999941</c:v>
                </c:pt>
                <c:pt idx="1557">
                  <c:v>2.2757000000000001</c:v>
                </c:pt>
                <c:pt idx="1558">
                  <c:v>2.5280999999999998</c:v>
                </c:pt>
                <c:pt idx="1559">
                  <c:v>2.0457000000000001</c:v>
                </c:pt>
                <c:pt idx="1560">
                  <c:v>0.85429999999999995</c:v>
                </c:pt>
                <c:pt idx="1561">
                  <c:v>0.84560000000000302</c:v>
                </c:pt>
                <c:pt idx="1562">
                  <c:v>0.94140000000000001</c:v>
                </c:pt>
                <c:pt idx="1563">
                  <c:v>3.1917</c:v>
                </c:pt>
                <c:pt idx="1564">
                  <c:v>2.1423000000000001</c:v>
                </c:pt>
                <c:pt idx="1565">
                  <c:v>0.98849999999999949</c:v>
                </c:pt>
                <c:pt idx="1566">
                  <c:v>2.5953999999999997</c:v>
                </c:pt>
                <c:pt idx="1567">
                  <c:v>4.3933999999999997</c:v>
                </c:pt>
                <c:pt idx="1568">
                  <c:v>1.7466999999999941</c:v>
                </c:pt>
                <c:pt idx="1569">
                  <c:v>0.44340000000000002</c:v>
                </c:pt>
                <c:pt idx="1570">
                  <c:v>0.43840000000000151</c:v>
                </c:pt>
                <c:pt idx="1571">
                  <c:v>3.5154999999999967</c:v>
                </c:pt>
                <c:pt idx="1572">
                  <c:v>1.48</c:v>
                </c:pt>
                <c:pt idx="1573">
                  <c:v>1.246</c:v>
                </c:pt>
                <c:pt idx="1574">
                  <c:v>1.0884</c:v>
                </c:pt>
                <c:pt idx="1575">
                  <c:v>1.2207999999999943</c:v>
                </c:pt>
                <c:pt idx="1576">
                  <c:v>3.0743</c:v>
                </c:pt>
                <c:pt idx="1577">
                  <c:v>3.2907999999999999</c:v>
                </c:pt>
                <c:pt idx="1578">
                  <c:v>4.3305999999999996</c:v>
                </c:pt>
                <c:pt idx="1579">
                  <c:v>0.71800000000000064</c:v>
                </c:pt>
                <c:pt idx="1580">
                  <c:v>0.704600000000003</c:v>
                </c:pt>
                <c:pt idx="1581">
                  <c:v>0.68170000000000064</c:v>
                </c:pt>
                <c:pt idx="1582">
                  <c:v>0.652200000000003</c:v>
                </c:pt>
                <c:pt idx="1583">
                  <c:v>0.55310000000000004</c:v>
                </c:pt>
                <c:pt idx="1584">
                  <c:v>0.48240000000000038</c:v>
                </c:pt>
                <c:pt idx="1585">
                  <c:v>0.5675</c:v>
                </c:pt>
                <c:pt idx="1586">
                  <c:v>0.60590000000000266</c:v>
                </c:pt>
                <c:pt idx="1587">
                  <c:v>0.5962999999999995</c:v>
                </c:pt>
                <c:pt idx="1588">
                  <c:v>0.58260000000000001</c:v>
                </c:pt>
                <c:pt idx="1589">
                  <c:v>0.56790000000000063</c:v>
                </c:pt>
                <c:pt idx="1590">
                  <c:v>0.55310000000000004</c:v>
                </c:pt>
                <c:pt idx="1591">
                  <c:v>1.3332999999999946</c:v>
                </c:pt>
                <c:pt idx="1592">
                  <c:v>1.5187999999999946</c:v>
                </c:pt>
                <c:pt idx="1593">
                  <c:v>0.70430000000000004</c:v>
                </c:pt>
                <c:pt idx="1594">
                  <c:v>0.68840000000000001</c:v>
                </c:pt>
                <c:pt idx="1595">
                  <c:v>0.47600000000000031</c:v>
                </c:pt>
                <c:pt idx="1596">
                  <c:v>0.71030000000000004</c:v>
                </c:pt>
                <c:pt idx="1597">
                  <c:v>0.57830000000000004</c:v>
                </c:pt>
                <c:pt idx="1598">
                  <c:v>0.56180000000000063</c:v>
                </c:pt>
                <c:pt idx="1599">
                  <c:v>1.4223999999999943</c:v>
                </c:pt>
                <c:pt idx="1600">
                  <c:v>0.76630000000000065</c:v>
                </c:pt>
                <c:pt idx="1601">
                  <c:v>0.75170000000000337</c:v>
                </c:pt>
                <c:pt idx="1602">
                  <c:v>0.52300000000000002</c:v>
                </c:pt>
                <c:pt idx="1603">
                  <c:v>0.51949999999999996</c:v>
                </c:pt>
                <c:pt idx="1604">
                  <c:v>0.38840000000000174</c:v>
                </c:pt>
                <c:pt idx="1605">
                  <c:v>0.38940000000000174</c:v>
                </c:pt>
                <c:pt idx="1606">
                  <c:v>0.38850000000000151</c:v>
                </c:pt>
                <c:pt idx="1607">
                  <c:v>0.38850000000000151</c:v>
                </c:pt>
                <c:pt idx="1608">
                  <c:v>0.38920000000000032</c:v>
                </c:pt>
                <c:pt idx="1609">
                  <c:v>0.36190000000000133</c:v>
                </c:pt>
                <c:pt idx="1610">
                  <c:v>0.36900000000000038</c:v>
                </c:pt>
                <c:pt idx="1611">
                  <c:v>0.37150000000000133</c:v>
                </c:pt>
                <c:pt idx="1612">
                  <c:v>0.37000000000000038</c:v>
                </c:pt>
                <c:pt idx="1613">
                  <c:v>0.37300000000000133</c:v>
                </c:pt>
                <c:pt idx="1614">
                  <c:v>0.37250000000000133</c:v>
                </c:pt>
                <c:pt idx="1615">
                  <c:v>0.37320000000000031</c:v>
                </c:pt>
                <c:pt idx="1616">
                  <c:v>0.37200000000000133</c:v>
                </c:pt>
                <c:pt idx="1617">
                  <c:v>0.36470000000000002</c:v>
                </c:pt>
                <c:pt idx="1618">
                  <c:v>0.35960000000000031</c:v>
                </c:pt>
                <c:pt idx="1619">
                  <c:v>0.36810000000000032</c:v>
                </c:pt>
                <c:pt idx="1620">
                  <c:v>0.37000000000000038</c:v>
                </c:pt>
                <c:pt idx="1621">
                  <c:v>0.37230000000000174</c:v>
                </c:pt>
                <c:pt idx="1622">
                  <c:v>0.37140000000000151</c:v>
                </c:pt>
                <c:pt idx="1623">
                  <c:v>0.37550000000000133</c:v>
                </c:pt>
                <c:pt idx="1624">
                  <c:v>0.37190000000000151</c:v>
                </c:pt>
                <c:pt idx="1625">
                  <c:v>0.36620000000000008</c:v>
                </c:pt>
                <c:pt idx="1626">
                  <c:v>0.35830000000000151</c:v>
                </c:pt>
                <c:pt idx="1627">
                  <c:v>0.36270000000000002</c:v>
                </c:pt>
                <c:pt idx="1628">
                  <c:v>0.42310000000000031</c:v>
                </c:pt>
                <c:pt idx="1629">
                  <c:v>0.74970000000000336</c:v>
                </c:pt>
                <c:pt idx="1630">
                  <c:v>1.0780000000000001</c:v>
                </c:pt>
                <c:pt idx="1631">
                  <c:v>0.7823</c:v>
                </c:pt>
                <c:pt idx="1632">
                  <c:v>1.1487000000000001</c:v>
                </c:pt>
                <c:pt idx="1633">
                  <c:v>2.4634</c:v>
                </c:pt>
                <c:pt idx="1634">
                  <c:v>1.3525</c:v>
                </c:pt>
                <c:pt idx="1635">
                  <c:v>1.1194</c:v>
                </c:pt>
                <c:pt idx="1636">
                  <c:v>1.1076999999999941</c:v>
                </c:pt>
                <c:pt idx="1637">
                  <c:v>1.0898999999999934</c:v>
                </c:pt>
                <c:pt idx="1638">
                  <c:v>1.1071</c:v>
                </c:pt>
                <c:pt idx="1639">
                  <c:v>1.113</c:v>
                </c:pt>
                <c:pt idx="1640">
                  <c:v>1.1182000000000001</c:v>
                </c:pt>
                <c:pt idx="1641">
                  <c:v>0.86750000000000005</c:v>
                </c:pt>
                <c:pt idx="1642">
                  <c:v>0.98299999999999998</c:v>
                </c:pt>
                <c:pt idx="1643">
                  <c:v>4.1292999999999997</c:v>
                </c:pt>
                <c:pt idx="1644">
                  <c:v>2.8922999999999863</c:v>
                </c:pt>
                <c:pt idx="1645">
                  <c:v>1.9580000000000053</c:v>
                </c:pt>
                <c:pt idx="1646">
                  <c:v>1.5002</c:v>
                </c:pt>
                <c:pt idx="1647">
                  <c:v>1.6325000000000001</c:v>
                </c:pt>
                <c:pt idx="1648">
                  <c:v>1.6423000000000001</c:v>
                </c:pt>
                <c:pt idx="1649">
                  <c:v>3.8931999999999998</c:v>
                </c:pt>
                <c:pt idx="1650">
                  <c:v>6.1950999999999965</c:v>
                </c:pt>
                <c:pt idx="1651">
                  <c:v>6.4396000000000306</c:v>
                </c:pt>
                <c:pt idx="1652">
                  <c:v>1.3173999999999941</c:v>
                </c:pt>
                <c:pt idx="1653">
                  <c:v>0.58709999999999996</c:v>
                </c:pt>
                <c:pt idx="1654">
                  <c:v>0.56040000000000001</c:v>
                </c:pt>
                <c:pt idx="1655">
                  <c:v>0.5272</c:v>
                </c:pt>
                <c:pt idx="1656">
                  <c:v>0.50590000000000002</c:v>
                </c:pt>
                <c:pt idx="1657">
                  <c:v>0.48750000000000032</c:v>
                </c:pt>
                <c:pt idx="1658">
                  <c:v>0.47060000000000002</c:v>
                </c:pt>
                <c:pt idx="1659">
                  <c:v>1.0696999999999934</c:v>
                </c:pt>
                <c:pt idx="1660">
                  <c:v>1.1936</c:v>
                </c:pt>
                <c:pt idx="1661">
                  <c:v>0.86850000000000005</c:v>
                </c:pt>
                <c:pt idx="1662">
                  <c:v>0.84300000000000064</c:v>
                </c:pt>
                <c:pt idx="1663">
                  <c:v>0.81490000000000062</c:v>
                </c:pt>
                <c:pt idx="1664">
                  <c:v>0.79570000000000063</c:v>
                </c:pt>
                <c:pt idx="1665">
                  <c:v>1.3448</c:v>
                </c:pt>
                <c:pt idx="1666">
                  <c:v>4.4905999999999997</c:v>
                </c:pt>
                <c:pt idx="1667">
                  <c:v>3.0632999999999999</c:v>
                </c:pt>
                <c:pt idx="1668">
                  <c:v>1.5836999999999943</c:v>
                </c:pt>
                <c:pt idx="1669">
                  <c:v>1.087</c:v>
                </c:pt>
                <c:pt idx="1670">
                  <c:v>1.0609999999999946</c:v>
                </c:pt>
                <c:pt idx="1671">
                  <c:v>2.3592999999999895</c:v>
                </c:pt>
                <c:pt idx="1672">
                  <c:v>3.1551</c:v>
                </c:pt>
                <c:pt idx="1673">
                  <c:v>1.1740999999999999</c:v>
                </c:pt>
                <c:pt idx="1674">
                  <c:v>1.1384000000000001</c:v>
                </c:pt>
                <c:pt idx="1675">
                  <c:v>1.1071</c:v>
                </c:pt>
                <c:pt idx="1676">
                  <c:v>1.0632999999999941</c:v>
                </c:pt>
                <c:pt idx="1677">
                  <c:v>1.0054999999999934</c:v>
                </c:pt>
                <c:pt idx="1678">
                  <c:v>0.94480000000000064</c:v>
                </c:pt>
                <c:pt idx="1679">
                  <c:v>1.2997999999999934</c:v>
                </c:pt>
                <c:pt idx="1680">
                  <c:v>1.2552999999999934</c:v>
                </c:pt>
                <c:pt idx="1681">
                  <c:v>1.2193999999999925</c:v>
                </c:pt>
                <c:pt idx="1682">
                  <c:v>0.91779999999999995</c:v>
                </c:pt>
                <c:pt idx="1683">
                  <c:v>0.9853999999999995</c:v>
                </c:pt>
                <c:pt idx="1684">
                  <c:v>1.0104</c:v>
                </c:pt>
                <c:pt idx="1685">
                  <c:v>0.71040000000000003</c:v>
                </c:pt>
                <c:pt idx="1686">
                  <c:v>0.66510000000000336</c:v>
                </c:pt>
                <c:pt idx="1687">
                  <c:v>0.73870000000000324</c:v>
                </c:pt>
                <c:pt idx="1688">
                  <c:v>0.82830000000000004</c:v>
                </c:pt>
                <c:pt idx="1689">
                  <c:v>0.87050000000000005</c:v>
                </c:pt>
                <c:pt idx="1690">
                  <c:v>1.044</c:v>
                </c:pt>
                <c:pt idx="1691">
                  <c:v>0.81840000000000002</c:v>
                </c:pt>
                <c:pt idx="1692">
                  <c:v>1.3208</c:v>
                </c:pt>
                <c:pt idx="1693">
                  <c:v>1.7978999999999925</c:v>
                </c:pt>
                <c:pt idx="1694">
                  <c:v>0.33270000000000038</c:v>
                </c:pt>
                <c:pt idx="1695">
                  <c:v>0.34810000000000002</c:v>
                </c:pt>
                <c:pt idx="1696">
                  <c:v>0.35560000000000008</c:v>
                </c:pt>
                <c:pt idx="1697">
                  <c:v>0.3316000000000015</c:v>
                </c:pt>
                <c:pt idx="1698">
                  <c:v>0.35570000000000002</c:v>
                </c:pt>
                <c:pt idx="1699">
                  <c:v>0.38420000000000032</c:v>
                </c:pt>
                <c:pt idx="1700">
                  <c:v>0.67580000000000395</c:v>
                </c:pt>
                <c:pt idx="1701">
                  <c:v>0.56730000000000003</c:v>
                </c:pt>
                <c:pt idx="1702">
                  <c:v>0.43240000000000151</c:v>
                </c:pt>
                <c:pt idx="1703">
                  <c:v>2.9455999999999998</c:v>
                </c:pt>
                <c:pt idx="1704">
                  <c:v>3.2976999999999999</c:v>
                </c:pt>
                <c:pt idx="1705">
                  <c:v>11.7135</c:v>
                </c:pt>
                <c:pt idx="1706">
                  <c:v>5.4785000000000004</c:v>
                </c:pt>
                <c:pt idx="1707">
                  <c:v>1.9699</c:v>
                </c:pt>
                <c:pt idx="1708">
                  <c:v>1.4963</c:v>
                </c:pt>
                <c:pt idx="1709">
                  <c:v>2.4043000000000001</c:v>
                </c:pt>
                <c:pt idx="1710">
                  <c:v>1.8895</c:v>
                </c:pt>
                <c:pt idx="1711">
                  <c:v>1.0312999999999943</c:v>
                </c:pt>
                <c:pt idx="1712">
                  <c:v>1.0069999999999939</c:v>
                </c:pt>
                <c:pt idx="1713">
                  <c:v>0.98060000000000003</c:v>
                </c:pt>
                <c:pt idx="1714">
                  <c:v>0.96510000000000062</c:v>
                </c:pt>
                <c:pt idx="1715">
                  <c:v>0.94690000000000063</c:v>
                </c:pt>
                <c:pt idx="1716">
                  <c:v>0.91259999999999997</c:v>
                </c:pt>
                <c:pt idx="1717">
                  <c:v>0.90500000000000003</c:v>
                </c:pt>
                <c:pt idx="1718">
                  <c:v>1.1205000000000001</c:v>
                </c:pt>
                <c:pt idx="1719">
                  <c:v>1.039799999999993</c:v>
                </c:pt>
                <c:pt idx="1720">
                  <c:v>0.97150000000000003</c:v>
                </c:pt>
                <c:pt idx="1721">
                  <c:v>0.91410000000000002</c:v>
                </c:pt>
                <c:pt idx="1722">
                  <c:v>0.85790000000000266</c:v>
                </c:pt>
                <c:pt idx="1723">
                  <c:v>0.46350000000000002</c:v>
                </c:pt>
                <c:pt idx="1724">
                  <c:v>0.41560000000000002</c:v>
                </c:pt>
                <c:pt idx="1725">
                  <c:v>0.41660000000000008</c:v>
                </c:pt>
                <c:pt idx="1726">
                  <c:v>0.41610000000000008</c:v>
                </c:pt>
                <c:pt idx="1727">
                  <c:v>0.41530000000000133</c:v>
                </c:pt>
                <c:pt idx="1728">
                  <c:v>0.41180000000000133</c:v>
                </c:pt>
                <c:pt idx="1729">
                  <c:v>0.41390000000000032</c:v>
                </c:pt>
                <c:pt idx="1730">
                  <c:v>0.4032</c:v>
                </c:pt>
                <c:pt idx="1731">
                  <c:v>0.37000000000000038</c:v>
                </c:pt>
                <c:pt idx="1732">
                  <c:v>0.37380000000000174</c:v>
                </c:pt>
                <c:pt idx="1733">
                  <c:v>0.38370000000000032</c:v>
                </c:pt>
                <c:pt idx="1734">
                  <c:v>0.38700000000000151</c:v>
                </c:pt>
                <c:pt idx="1735">
                  <c:v>0.39700000000000174</c:v>
                </c:pt>
                <c:pt idx="1736">
                  <c:v>0.39350000000000174</c:v>
                </c:pt>
                <c:pt idx="1737">
                  <c:v>0.38730000000000198</c:v>
                </c:pt>
                <c:pt idx="1738">
                  <c:v>0.37710000000000032</c:v>
                </c:pt>
                <c:pt idx="1739">
                  <c:v>0.34400000000000008</c:v>
                </c:pt>
                <c:pt idx="1740">
                  <c:v>0.32600000000000151</c:v>
                </c:pt>
                <c:pt idx="1741">
                  <c:v>0.33810000000000151</c:v>
                </c:pt>
                <c:pt idx="1742">
                  <c:v>0.38690000000000174</c:v>
                </c:pt>
                <c:pt idx="1743">
                  <c:v>0.40760000000000002</c:v>
                </c:pt>
                <c:pt idx="1744">
                  <c:v>0.35100000000000031</c:v>
                </c:pt>
                <c:pt idx="1745">
                  <c:v>0.32790000000000175</c:v>
                </c:pt>
                <c:pt idx="1746">
                  <c:v>0.33790000000000198</c:v>
                </c:pt>
                <c:pt idx="1747">
                  <c:v>0.37580000000000174</c:v>
                </c:pt>
                <c:pt idx="1748">
                  <c:v>0.37650000000000133</c:v>
                </c:pt>
                <c:pt idx="1749">
                  <c:v>0.37920000000000031</c:v>
                </c:pt>
                <c:pt idx="1750">
                  <c:v>0.37910000000000038</c:v>
                </c:pt>
                <c:pt idx="1751">
                  <c:v>0.43240000000000151</c:v>
                </c:pt>
                <c:pt idx="1752">
                  <c:v>0.44679999999999997</c:v>
                </c:pt>
                <c:pt idx="1753">
                  <c:v>0.43920000000000031</c:v>
                </c:pt>
                <c:pt idx="1754">
                  <c:v>0.38220000000000032</c:v>
                </c:pt>
                <c:pt idx="1755">
                  <c:v>0.38370000000000032</c:v>
                </c:pt>
                <c:pt idx="1756">
                  <c:v>0.38470000000000032</c:v>
                </c:pt>
                <c:pt idx="1757">
                  <c:v>0.38350000000000151</c:v>
                </c:pt>
                <c:pt idx="1758">
                  <c:v>0.3795000000000015</c:v>
                </c:pt>
                <c:pt idx="1759">
                  <c:v>0.37800000000000133</c:v>
                </c:pt>
                <c:pt idx="1760">
                  <c:v>0.37210000000000032</c:v>
                </c:pt>
                <c:pt idx="1761">
                  <c:v>0.53649999999999998</c:v>
                </c:pt>
                <c:pt idx="1762">
                  <c:v>1.7347999999999939</c:v>
                </c:pt>
                <c:pt idx="1763">
                  <c:v>1.8935999999999946</c:v>
                </c:pt>
                <c:pt idx="1764">
                  <c:v>1.1113999999999946</c:v>
                </c:pt>
                <c:pt idx="1765">
                  <c:v>0.48560000000000031</c:v>
                </c:pt>
                <c:pt idx="1766">
                  <c:v>0.33690000000000198</c:v>
                </c:pt>
                <c:pt idx="1767">
                  <c:v>0.33260000000000151</c:v>
                </c:pt>
                <c:pt idx="1768">
                  <c:v>0.32090000000000174</c:v>
                </c:pt>
                <c:pt idx="1769">
                  <c:v>0.31240000000000151</c:v>
                </c:pt>
                <c:pt idx="1770">
                  <c:v>0.33100000000000174</c:v>
                </c:pt>
                <c:pt idx="1771">
                  <c:v>0.32280000000000197</c:v>
                </c:pt>
                <c:pt idx="1772">
                  <c:v>0.35300000000000031</c:v>
                </c:pt>
                <c:pt idx="1773">
                  <c:v>0.46180000000000032</c:v>
                </c:pt>
                <c:pt idx="1774">
                  <c:v>0.47650000000000031</c:v>
                </c:pt>
                <c:pt idx="1775">
                  <c:v>0.8931</c:v>
                </c:pt>
                <c:pt idx="1776">
                  <c:v>1.6247</c:v>
                </c:pt>
                <c:pt idx="1777">
                  <c:v>2.8423999999999987</c:v>
                </c:pt>
                <c:pt idx="1778">
                  <c:v>4.3868</c:v>
                </c:pt>
                <c:pt idx="1779">
                  <c:v>3.9981</c:v>
                </c:pt>
                <c:pt idx="1780">
                  <c:v>2.9369999999999967</c:v>
                </c:pt>
                <c:pt idx="1781">
                  <c:v>4.8672999999999975</c:v>
                </c:pt>
                <c:pt idx="1782">
                  <c:v>2.9447999999999999</c:v>
                </c:pt>
                <c:pt idx="1783">
                  <c:v>0.48390000000000088</c:v>
                </c:pt>
                <c:pt idx="1784">
                  <c:v>0.62260000000000348</c:v>
                </c:pt>
                <c:pt idx="1785">
                  <c:v>0.33270000000000038</c:v>
                </c:pt>
                <c:pt idx="1786">
                  <c:v>0.33310000000000151</c:v>
                </c:pt>
                <c:pt idx="1787">
                  <c:v>0.32150000000000151</c:v>
                </c:pt>
                <c:pt idx="1788">
                  <c:v>0.30760000000000032</c:v>
                </c:pt>
                <c:pt idx="1789">
                  <c:v>0.31240000000000151</c:v>
                </c:pt>
                <c:pt idx="1790">
                  <c:v>0.56480000000000063</c:v>
                </c:pt>
                <c:pt idx="1791">
                  <c:v>0.44080000000000008</c:v>
                </c:pt>
                <c:pt idx="1792">
                  <c:v>0.75449999999999995</c:v>
                </c:pt>
                <c:pt idx="1793">
                  <c:v>0.55880000000000063</c:v>
                </c:pt>
                <c:pt idx="1794">
                  <c:v>0.49280000000000174</c:v>
                </c:pt>
                <c:pt idx="1795">
                  <c:v>1.2878999999999925</c:v>
                </c:pt>
                <c:pt idx="1796">
                  <c:v>1.5005999999999946</c:v>
                </c:pt>
                <c:pt idx="1797">
                  <c:v>1.2585</c:v>
                </c:pt>
                <c:pt idx="1798">
                  <c:v>0.73529999999999995</c:v>
                </c:pt>
                <c:pt idx="1799">
                  <c:v>0.70380000000000065</c:v>
                </c:pt>
                <c:pt idx="1800">
                  <c:v>0.73960000000000337</c:v>
                </c:pt>
                <c:pt idx="1801">
                  <c:v>0.57650000000000001</c:v>
                </c:pt>
                <c:pt idx="1802">
                  <c:v>0.40360000000000001</c:v>
                </c:pt>
                <c:pt idx="1803">
                  <c:v>0.38950000000000151</c:v>
                </c:pt>
                <c:pt idx="1804">
                  <c:v>0.39520000000000038</c:v>
                </c:pt>
                <c:pt idx="1805">
                  <c:v>0.39620000000000088</c:v>
                </c:pt>
                <c:pt idx="1806">
                  <c:v>0.37610000000000032</c:v>
                </c:pt>
                <c:pt idx="1807">
                  <c:v>0.35260000000000002</c:v>
                </c:pt>
                <c:pt idx="1808">
                  <c:v>0.35600000000000032</c:v>
                </c:pt>
                <c:pt idx="1809">
                  <c:v>1.3313999999999941</c:v>
                </c:pt>
                <c:pt idx="1810">
                  <c:v>0.49060000000000031</c:v>
                </c:pt>
                <c:pt idx="1811">
                  <c:v>0.35850000000000032</c:v>
                </c:pt>
                <c:pt idx="1812">
                  <c:v>0.3543000000000015</c:v>
                </c:pt>
                <c:pt idx="1813">
                  <c:v>0.35280000000000133</c:v>
                </c:pt>
                <c:pt idx="1814">
                  <c:v>0.35660000000000008</c:v>
                </c:pt>
                <c:pt idx="1815">
                  <c:v>0.35250000000000031</c:v>
                </c:pt>
                <c:pt idx="1816">
                  <c:v>0.36290000000000133</c:v>
                </c:pt>
                <c:pt idx="1817">
                  <c:v>0.58409999999999951</c:v>
                </c:pt>
                <c:pt idx="1818">
                  <c:v>1.2017999999999907</c:v>
                </c:pt>
                <c:pt idx="1819">
                  <c:v>1.1686000000000001</c:v>
                </c:pt>
                <c:pt idx="1820">
                  <c:v>0.98180000000000001</c:v>
                </c:pt>
                <c:pt idx="1821">
                  <c:v>0.63830000000000064</c:v>
                </c:pt>
                <c:pt idx="1822">
                  <c:v>4.3899999999999997</c:v>
                </c:pt>
                <c:pt idx="1823">
                  <c:v>3.7696000000000001</c:v>
                </c:pt>
                <c:pt idx="1824">
                  <c:v>0.43220000000000008</c:v>
                </c:pt>
                <c:pt idx="1825">
                  <c:v>1.6457999999999946</c:v>
                </c:pt>
                <c:pt idx="1826">
                  <c:v>1.0263</c:v>
                </c:pt>
                <c:pt idx="1827">
                  <c:v>0.54020000000000001</c:v>
                </c:pt>
                <c:pt idx="1828">
                  <c:v>0.51149999999999951</c:v>
                </c:pt>
                <c:pt idx="1829">
                  <c:v>0.49310000000000032</c:v>
                </c:pt>
                <c:pt idx="1830">
                  <c:v>0.47420000000000001</c:v>
                </c:pt>
                <c:pt idx="1831">
                  <c:v>0.45579999999999998</c:v>
                </c:pt>
                <c:pt idx="1832">
                  <c:v>0.43600000000000133</c:v>
                </c:pt>
                <c:pt idx="1833">
                  <c:v>0.43310000000000032</c:v>
                </c:pt>
                <c:pt idx="1834">
                  <c:v>0.60990000000000266</c:v>
                </c:pt>
                <c:pt idx="1835">
                  <c:v>0.66610000000000336</c:v>
                </c:pt>
                <c:pt idx="1836">
                  <c:v>0.73010000000000064</c:v>
                </c:pt>
                <c:pt idx="1837">
                  <c:v>0.74780000000000302</c:v>
                </c:pt>
                <c:pt idx="1838">
                  <c:v>1.9883000000000053</c:v>
                </c:pt>
                <c:pt idx="1839">
                  <c:v>1.6366000000000001</c:v>
                </c:pt>
                <c:pt idx="1840">
                  <c:v>1.5218999999999923</c:v>
                </c:pt>
                <c:pt idx="1841">
                  <c:v>1.3338999999999934</c:v>
                </c:pt>
                <c:pt idx="1842">
                  <c:v>1.2867</c:v>
                </c:pt>
                <c:pt idx="1843">
                  <c:v>1.1069</c:v>
                </c:pt>
                <c:pt idx="1844">
                  <c:v>0.61290000000000278</c:v>
                </c:pt>
                <c:pt idx="1845">
                  <c:v>0.38560000000000133</c:v>
                </c:pt>
                <c:pt idx="1846">
                  <c:v>0.32980000000000226</c:v>
                </c:pt>
                <c:pt idx="1847">
                  <c:v>0.2933000000000015</c:v>
                </c:pt>
                <c:pt idx="1848">
                  <c:v>0.35110000000000002</c:v>
                </c:pt>
                <c:pt idx="1849">
                  <c:v>0.33800000000000174</c:v>
                </c:pt>
                <c:pt idx="1850">
                  <c:v>0.42440000000000133</c:v>
                </c:pt>
                <c:pt idx="1851">
                  <c:v>0.39910000000000151</c:v>
                </c:pt>
                <c:pt idx="1852">
                  <c:v>0.37700000000000133</c:v>
                </c:pt>
                <c:pt idx="1853">
                  <c:v>0.37210000000000032</c:v>
                </c:pt>
                <c:pt idx="1854">
                  <c:v>0.47580000000000133</c:v>
                </c:pt>
                <c:pt idx="1855">
                  <c:v>1.5909</c:v>
                </c:pt>
                <c:pt idx="1856">
                  <c:v>2.7663000000000002</c:v>
                </c:pt>
                <c:pt idx="1857">
                  <c:v>2.9124999999999863</c:v>
                </c:pt>
                <c:pt idx="1858">
                  <c:v>1.5298999999999925</c:v>
                </c:pt>
                <c:pt idx="1859">
                  <c:v>1.3230999999999946</c:v>
                </c:pt>
                <c:pt idx="1860">
                  <c:v>1.2968999999999946</c:v>
                </c:pt>
                <c:pt idx="1861">
                  <c:v>1.569</c:v>
                </c:pt>
                <c:pt idx="1862">
                  <c:v>0.43110000000000032</c:v>
                </c:pt>
                <c:pt idx="1863">
                  <c:v>0.25519999999999998</c:v>
                </c:pt>
                <c:pt idx="1864">
                  <c:v>0.35650000000000032</c:v>
                </c:pt>
                <c:pt idx="1865">
                  <c:v>0.35830000000000151</c:v>
                </c:pt>
                <c:pt idx="1866">
                  <c:v>0.34670000000000001</c:v>
                </c:pt>
                <c:pt idx="1867">
                  <c:v>0.32660000000000133</c:v>
                </c:pt>
                <c:pt idx="1868">
                  <c:v>0.35170000000000001</c:v>
                </c:pt>
                <c:pt idx="1869">
                  <c:v>0.35700000000000032</c:v>
                </c:pt>
                <c:pt idx="1870">
                  <c:v>0.31820000000000032</c:v>
                </c:pt>
                <c:pt idx="1871">
                  <c:v>0.42260000000000031</c:v>
                </c:pt>
                <c:pt idx="1872">
                  <c:v>0.38460000000000133</c:v>
                </c:pt>
                <c:pt idx="1873">
                  <c:v>0.35440000000000038</c:v>
                </c:pt>
                <c:pt idx="1874">
                  <c:v>0.35470000000000002</c:v>
                </c:pt>
                <c:pt idx="1875">
                  <c:v>0.31340000000000151</c:v>
                </c:pt>
                <c:pt idx="1876">
                  <c:v>0.32470000000000032</c:v>
                </c:pt>
                <c:pt idx="1877">
                  <c:v>0.37160000000000032</c:v>
                </c:pt>
                <c:pt idx="1878">
                  <c:v>0.33870000000000133</c:v>
                </c:pt>
                <c:pt idx="1879">
                  <c:v>0.35380000000000145</c:v>
                </c:pt>
                <c:pt idx="1880">
                  <c:v>0.3553000000000015</c:v>
                </c:pt>
                <c:pt idx="1881">
                  <c:v>0.36250000000000032</c:v>
                </c:pt>
                <c:pt idx="1882">
                  <c:v>0.36130000000000151</c:v>
                </c:pt>
                <c:pt idx="1883">
                  <c:v>0.35450000000000031</c:v>
                </c:pt>
                <c:pt idx="1884">
                  <c:v>0.34750000000000031</c:v>
                </c:pt>
                <c:pt idx="1885">
                  <c:v>0.34400000000000008</c:v>
                </c:pt>
                <c:pt idx="1886">
                  <c:v>0.34240000000000032</c:v>
                </c:pt>
                <c:pt idx="1887">
                  <c:v>0.34100000000000008</c:v>
                </c:pt>
                <c:pt idx="1888">
                  <c:v>0.34850000000000031</c:v>
                </c:pt>
                <c:pt idx="1889">
                  <c:v>0.8871</c:v>
                </c:pt>
                <c:pt idx="1890">
                  <c:v>1.5208999999999941</c:v>
                </c:pt>
                <c:pt idx="1891">
                  <c:v>1.4802999999999946</c:v>
                </c:pt>
                <c:pt idx="1892">
                  <c:v>0.96980000000000266</c:v>
                </c:pt>
                <c:pt idx="1893">
                  <c:v>1.3734</c:v>
                </c:pt>
                <c:pt idx="1894">
                  <c:v>2.0901000000000001</c:v>
                </c:pt>
                <c:pt idx="1895">
                  <c:v>3.1936</c:v>
                </c:pt>
                <c:pt idx="1896">
                  <c:v>3.84</c:v>
                </c:pt>
                <c:pt idx="1897">
                  <c:v>4.3414999999999999</c:v>
                </c:pt>
                <c:pt idx="1898">
                  <c:v>3.0451000000000001</c:v>
                </c:pt>
                <c:pt idx="1899">
                  <c:v>2.2923999999999998</c:v>
                </c:pt>
                <c:pt idx="1900">
                  <c:v>2.4421999999999997</c:v>
                </c:pt>
                <c:pt idx="1901">
                  <c:v>2.5085000000000002</c:v>
                </c:pt>
                <c:pt idx="1902">
                  <c:v>2.4487999999999999</c:v>
                </c:pt>
                <c:pt idx="1903">
                  <c:v>2.1583000000000001</c:v>
                </c:pt>
                <c:pt idx="1904">
                  <c:v>0.65290000000000348</c:v>
                </c:pt>
                <c:pt idx="1905">
                  <c:v>0.53459999999999996</c:v>
                </c:pt>
                <c:pt idx="1906">
                  <c:v>0.46090000000000031</c:v>
                </c:pt>
                <c:pt idx="1907">
                  <c:v>0.44770000000000004</c:v>
                </c:pt>
                <c:pt idx="1908">
                  <c:v>0.43550000000000133</c:v>
                </c:pt>
                <c:pt idx="1909">
                  <c:v>0.42260000000000031</c:v>
                </c:pt>
                <c:pt idx="1910">
                  <c:v>0.41010000000000002</c:v>
                </c:pt>
                <c:pt idx="1911">
                  <c:v>0.39900000000000174</c:v>
                </c:pt>
                <c:pt idx="1912">
                  <c:v>1.8904000000000001</c:v>
                </c:pt>
                <c:pt idx="1913">
                  <c:v>0.81299999999999994</c:v>
                </c:pt>
                <c:pt idx="1914">
                  <c:v>0.79810000000000003</c:v>
                </c:pt>
                <c:pt idx="1915">
                  <c:v>0.77530000000000165</c:v>
                </c:pt>
                <c:pt idx="1916">
                  <c:v>0.73920000000000063</c:v>
                </c:pt>
                <c:pt idx="1917">
                  <c:v>0.75520000000000065</c:v>
                </c:pt>
                <c:pt idx="1918">
                  <c:v>0.91470000000000062</c:v>
                </c:pt>
                <c:pt idx="1919">
                  <c:v>0.877000000000003</c:v>
                </c:pt>
                <c:pt idx="1920">
                  <c:v>0.58629999999999949</c:v>
                </c:pt>
                <c:pt idx="1921">
                  <c:v>0.65870000000000395</c:v>
                </c:pt>
                <c:pt idx="1922">
                  <c:v>0.66000000000000336</c:v>
                </c:pt>
                <c:pt idx="1923">
                  <c:v>0.57020000000000004</c:v>
                </c:pt>
                <c:pt idx="1924">
                  <c:v>0.38420000000000032</c:v>
                </c:pt>
                <c:pt idx="1925">
                  <c:v>0.57070000000000065</c:v>
                </c:pt>
                <c:pt idx="1926">
                  <c:v>1.5031999999999934</c:v>
                </c:pt>
                <c:pt idx="1927">
                  <c:v>2.0272000000000001</c:v>
                </c:pt>
                <c:pt idx="1928">
                  <c:v>2.0715999999999997</c:v>
                </c:pt>
                <c:pt idx="1929">
                  <c:v>2.6261000000000001</c:v>
                </c:pt>
                <c:pt idx="1930">
                  <c:v>5.5697000000000001</c:v>
                </c:pt>
                <c:pt idx="1931">
                  <c:v>5.3178999999999945</c:v>
                </c:pt>
                <c:pt idx="1932">
                  <c:v>1.4988999999999939</c:v>
                </c:pt>
                <c:pt idx="1933">
                  <c:v>2.8834</c:v>
                </c:pt>
                <c:pt idx="1934">
                  <c:v>3.1476000000000002</c:v>
                </c:pt>
                <c:pt idx="1935">
                  <c:v>2.351499999999989</c:v>
                </c:pt>
                <c:pt idx="1936">
                  <c:v>1.9679</c:v>
                </c:pt>
                <c:pt idx="1937">
                  <c:v>0.58360000000000001</c:v>
                </c:pt>
                <c:pt idx="1938">
                  <c:v>0.62300000000000266</c:v>
                </c:pt>
                <c:pt idx="1939">
                  <c:v>0.62300000000000266</c:v>
                </c:pt>
                <c:pt idx="1940">
                  <c:v>0.62300000000000266</c:v>
                </c:pt>
                <c:pt idx="1941">
                  <c:v>0.62300000000000266</c:v>
                </c:pt>
                <c:pt idx="1942">
                  <c:v>0.62300000000000266</c:v>
                </c:pt>
                <c:pt idx="1943">
                  <c:v>0.602800000000003</c:v>
                </c:pt>
                <c:pt idx="1944">
                  <c:v>0.58289999999999997</c:v>
                </c:pt>
                <c:pt idx="1945">
                  <c:v>1.0266</c:v>
                </c:pt>
                <c:pt idx="1946">
                  <c:v>0.80889999999999995</c:v>
                </c:pt>
                <c:pt idx="1947">
                  <c:v>0.72360000000000302</c:v>
                </c:pt>
                <c:pt idx="1948">
                  <c:v>0.74940000000000062</c:v>
                </c:pt>
                <c:pt idx="1949">
                  <c:v>2.1474000000000002</c:v>
                </c:pt>
                <c:pt idx="1950">
                  <c:v>2.2016</c:v>
                </c:pt>
                <c:pt idx="1951">
                  <c:v>0.42130000000000151</c:v>
                </c:pt>
                <c:pt idx="1952">
                  <c:v>0.39800000000000174</c:v>
                </c:pt>
                <c:pt idx="1953">
                  <c:v>0.47940000000000038</c:v>
                </c:pt>
                <c:pt idx="1954">
                  <c:v>0.51500000000000001</c:v>
                </c:pt>
                <c:pt idx="1955">
                  <c:v>0.49230000000000174</c:v>
                </c:pt>
                <c:pt idx="1956">
                  <c:v>0.46730000000000038</c:v>
                </c:pt>
                <c:pt idx="1957">
                  <c:v>0.45540000000000008</c:v>
                </c:pt>
                <c:pt idx="1958">
                  <c:v>1.2323</c:v>
                </c:pt>
                <c:pt idx="1959">
                  <c:v>2.1259000000000001</c:v>
                </c:pt>
                <c:pt idx="1960">
                  <c:v>0.83940000000000003</c:v>
                </c:pt>
                <c:pt idx="1961">
                  <c:v>0.76959999999999995</c:v>
                </c:pt>
                <c:pt idx="1962">
                  <c:v>0.74250000000000005</c:v>
                </c:pt>
                <c:pt idx="1963">
                  <c:v>0.83890000000000065</c:v>
                </c:pt>
                <c:pt idx="1964">
                  <c:v>0.62890000000000301</c:v>
                </c:pt>
                <c:pt idx="1965">
                  <c:v>0.69690000000000063</c:v>
                </c:pt>
                <c:pt idx="1966">
                  <c:v>0.72800000000000065</c:v>
                </c:pt>
                <c:pt idx="1967">
                  <c:v>0.97540000000000004</c:v>
                </c:pt>
                <c:pt idx="1968">
                  <c:v>2.9779999999999998</c:v>
                </c:pt>
                <c:pt idx="1969">
                  <c:v>3.5768999999999895</c:v>
                </c:pt>
                <c:pt idx="1970">
                  <c:v>4.6626999999999965</c:v>
                </c:pt>
                <c:pt idx="1971">
                  <c:v>4.0919999999999996</c:v>
                </c:pt>
                <c:pt idx="1972">
                  <c:v>1.7996999999999934</c:v>
                </c:pt>
                <c:pt idx="1973">
                  <c:v>0.49770000000000031</c:v>
                </c:pt>
                <c:pt idx="1974">
                  <c:v>0.49720000000000031</c:v>
                </c:pt>
                <c:pt idx="1975">
                  <c:v>0.47370000000000001</c:v>
                </c:pt>
                <c:pt idx="1976">
                  <c:v>0.44800000000000001</c:v>
                </c:pt>
                <c:pt idx="1977">
                  <c:v>0.42360000000000031</c:v>
                </c:pt>
                <c:pt idx="1978">
                  <c:v>0.58909999999999996</c:v>
                </c:pt>
                <c:pt idx="1979">
                  <c:v>0.56180000000000063</c:v>
                </c:pt>
                <c:pt idx="1980">
                  <c:v>0.54949999999999999</c:v>
                </c:pt>
                <c:pt idx="1981">
                  <c:v>1.0894999999999941</c:v>
                </c:pt>
                <c:pt idx="1982">
                  <c:v>2.5577999999999999</c:v>
                </c:pt>
                <c:pt idx="1983">
                  <c:v>1.7828999999999946</c:v>
                </c:pt>
                <c:pt idx="1984">
                  <c:v>1.3715999999999946</c:v>
                </c:pt>
                <c:pt idx="1985">
                  <c:v>1.3411</c:v>
                </c:pt>
                <c:pt idx="1986">
                  <c:v>0.81180000000000063</c:v>
                </c:pt>
                <c:pt idx="1987">
                  <c:v>0.60850000000000004</c:v>
                </c:pt>
                <c:pt idx="1988">
                  <c:v>0.60600000000000065</c:v>
                </c:pt>
                <c:pt idx="1989">
                  <c:v>0.72650000000000003</c:v>
                </c:pt>
                <c:pt idx="1990">
                  <c:v>0.80300000000000005</c:v>
                </c:pt>
                <c:pt idx="1991">
                  <c:v>3.2367999999999997</c:v>
                </c:pt>
                <c:pt idx="1992">
                  <c:v>4.0344999999999995</c:v>
                </c:pt>
                <c:pt idx="1993">
                  <c:v>2.7603000000000106</c:v>
                </c:pt>
                <c:pt idx="1994">
                  <c:v>2.6711</c:v>
                </c:pt>
                <c:pt idx="1995">
                  <c:v>1.9474</c:v>
                </c:pt>
                <c:pt idx="1996">
                  <c:v>1.9359</c:v>
                </c:pt>
                <c:pt idx="1997">
                  <c:v>1.7170999999999934</c:v>
                </c:pt>
                <c:pt idx="1998">
                  <c:v>1.6625000000000001</c:v>
                </c:pt>
                <c:pt idx="1999">
                  <c:v>1.6133</c:v>
                </c:pt>
                <c:pt idx="2000">
                  <c:v>1.5680000000000001</c:v>
                </c:pt>
                <c:pt idx="2001">
                  <c:v>0.72440000000000004</c:v>
                </c:pt>
                <c:pt idx="2002">
                  <c:v>0.76090000000000302</c:v>
                </c:pt>
                <c:pt idx="2003">
                  <c:v>1.2872999999999943</c:v>
                </c:pt>
                <c:pt idx="2004">
                  <c:v>1.5775999999999939</c:v>
                </c:pt>
                <c:pt idx="2005">
                  <c:v>0.89610000000000001</c:v>
                </c:pt>
                <c:pt idx="2006">
                  <c:v>1.1075999999999941</c:v>
                </c:pt>
                <c:pt idx="2007">
                  <c:v>1.6597</c:v>
                </c:pt>
                <c:pt idx="2008">
                  <c:v>1.4815999999999923</c:v>
                </c:pt>
                <c:pt idx="2009">
                  <c:v>1.4338999999999895</c:v>
                </c:pt>
                <c:pt idx="2010">
                  <c:v>0.79710000000000003</c:v>
                </c:pt>
                <c:pt idx="2011">
                  <c:v>1.1431</c:v>
                </c:pt>
                <c:pt idx="2012">
                  <c:v>1.4024999999999934</c:v>
                </c:pt>
                <c:pt idx="2013">
                  <c:v>1.3566</c:v>
                </c:pt>
                <c:pt idx="2014">
                  <c:v>0.92300000000000004</c:v>
                </c:pt>
                <c:pt idx="2015">
                  <c:v>0.60320000000000062</c:v>
                </c:pt>
                <c:pt idx="2016">
                  <c:v>0.48520000000000002</c:v>
                </c:pt>
                <c:pt idx="2017">
                  <c:v>0.47220000000000001</c:v>
                </c:pt>
                <c:pt idx="2018">
                  <c:v>0.4612</c:v>
                </c:pt>
                <c:pt idx="2019">
                  <c:v>0.44870000000000004</c:v>
                </c:pt>
                <c:pt idx="2020">
                  <c:v>0.43760000000000032</c:v>
                </c:pt>
                <c:pt idx="2021">
                  <c:v>0.43760000000000032</c:v>
                </c:pt>
                <c:pt idx="2022">
                  <c:v>0.42490000000000133</c:v>
                </c:pt>
                <c:pt idx="2023">
                  <c:v>0.41350000000000031</c:v>
                </c:pt>
                <c:pt idx="2024">
                  <c:v>1.0153999999999934</c:v>
                </c:pt>
                <c:pt idx="2025">
                  <c:v>1.7871999999999939</c:v>
                </c:pt>
                <c:pt idx="2026">
                  <c:v>2.3420999999999967</c:v>
                </c:pt>
                <c:pt idx="2027">
                  <c:v>2.3960999999999864</c:v>
                </c:pt>
                <c:pt idx="2028">
                  <c:v>2.9422999999999977</c:v>
                </c:pt>
                <c:pt idx="2029">
                  <c:v>2.9531000000000001</c:v>
                </c:pt>
                <c:pt idx="2030">
                  <c:v>2.1703000000000001</c:v>
                </c:pt>
                <c:pt idx="2031">
                  <c:v>1.8309</c:v>
                </c:pt>
                <c:pt idx="2032">
                  <c:v>1.1238999999999939</c:v>
                </c:pt>
                <c:pt idx="2033">
                  <c:v>1.1026</c:v>
                </c:pt>
                <c:pt idx="2034">
                  <c:v>0.67770000000000463</c:v>
                </c:pt>
                <c:pt idx="2035">
                  <c:v>0.69760000000000266</c:v>
                </c:pt>
                <c:pt idx="2036">
                  <c:v>0.72990000000000266</c:v>
                </c:pt>
                <c:pt idx="2037">
                  <c:v>0.84050000000000002</c:v>
                </c:pt>
                <c:pt idx="2038">
                  <c:v>1.7210999999999934</c:v>
                </c:pt>
                <c:pt idx="2039">
                  <c:v>1.4644999999999941</c:v>
                </c:pt>
                <c:pt idx="2040">
                  <c:v>1.1367</c:v>
                </c:pt>
                <c:pt idx="2041">
                  <c:v>1.0511999999999941</c:v>
                </c:pt>
                <c:pt idx="2042">
                  <c:v>0.98929999999999996</c:v>
                </c:pt>
                <c:pt idx="2043">
                  <c:v>1.0508</c:v>
                </c:pt>
                <c:pt idx="2044">
                  <c:v>1.5212999999999934</c:v>
                </c:pt>
                <c:pt idx="2045">
                  <c:v>1.2161999999999946</c:v>
                </c:pt>
                <c:pt idx="2046">
                  <c:v>1.3089999999999946</c:v>
                </c:pt>
                <c:pt idx="2047">
                  <c:v>1.3125</c:v>
                </c:pt>
                <c:pt idx="2048">
                  <c:v>1.2781</c:v>
                </c:pt>
                <c:pt idx="2049">
                  <c:v>1.2234999999999923</c:v>
                </c:pt>
                <c:pt idx="2050">
                  <c:v>1.1992</c:v>
                </c:pt>
                <c:pt idx="2051">
                  <c:v>1.1763999999999999</c:v>
                </c:pt>
                <c:pt idx="2052">
                  <c:v>1.1528</c:v>
                </c:pt>
                <c:pt idx="2053">
                  <c:v>1.1285000000000001</c:v>
                </c:pt>
                <c:pt idx="2054">
                  <c:v>1.1064000000000001</c:v>
                </c:pt>
                <c:pt idx="2055">
                  <c:v>1.0723</c:v>
                </c:pt>
                <c:pt idx="2056">
                  <c:v>3.0225</c:v>
                </c:pt>
                <c:pt idx="2057">
                  <c:v>4.7773000000000003</c:v>
                </c:pt>
                <c:pt idx="2058">
                  <c:v>3.0556999999999968</c:v>
                </c:pt>
                <c:pt idx="2059">
                  <c:v>2.5017999999999998</c:v>
                </c:pt>
                <c:pt idx="2060">
                  <c:v>2.5505</c:v>
                </c:pt>
                <c:pt idx="2061">
                  <c:v>3.2347999999999999</c:v>
                </c:pt>
                <c:pt idx="2062">
                  <c:v>1.0417999999999932</c:v>
                </c:pt>
                <c:pt idx="2063">
                  <c:v>5.1646999999999945</c:v>
                </c:pt>
                <c:pt idx="2064">
                  <c:v>3.5249999999999999</c:v>
                </c:pt>
                <c:pt idx="2065">
                  <c:v>2.1949000000000001</c:v>
                </c:pt>
                <c:pt idx="2066">
                  <c:v>0.50480000000000003</c:v>
                </c:pt>
                <c:pt idx="2067">
                  <c:v>0.47540000000000032</c:v>
                </c:pt>
                <c:pt idx="2068">
                  <c:v>0.46210000000000001</c:v>
                </c:pt>
                <c:pt idx="2069">
                  <c:v>0.43890000000000151</c:v>
                </c:pt>
                <c:pt idx="2070">
                  <c:v>0.4173000000000015</c:v>
                </c:pt>
                <c:pt idx="2071">
                  <c:v>0.47290000000000032</c:v>
                </c:pt>
                <c:pt idx="2072">
                  <c:v>5.1582999999999997</c:v>
                </c:pt>
                <c:pt idx="2073">
                  <c:v>5.3010000000000002</c:v>
                </c:pt>
                <c:pt idx="2074">
                  <c:v>0.66910000000000336</c:v>
                </c:pt>
                <c:pt idx="2075">
                  <c:v>0.57440000000000002</c:v>
                </c:pt>
                <c:pt idx="2076">
                  <c:v>0.55810000000000004</c:v>
                </c:pt>
                <c:pt idx="2077">
                  <c:v>0.57180000000000064</c:v>
                </c:pt>
                <c:pt idx="2078">
                  <c:v>1.5462</c:v>
                </c:pt>
                <c:pt idx="2079">
                  <c:v>1.7907999999999946</c:v>
                </c:pt>
                <c:pt idx="2080">
                  <c:v>2.0082</c:v>
                </c:pt>
                <c:pt idx="2081">
                  <c:v>1.9570000000000001</c:v>
                </c:pt>
                <c:pt idx="2082">
                  <c:v>2.6492</c:v>
                </c:pt>
                <c:pt idx="2083">
                  <c:v>11.026200000000001</c:v>
                </c:pt>
                <c:pt idx="2084">
                  <c:v>4.2187999999999999</c:v>
                </c:pt>
                <c:pt idx="2085">
                  <c:v>2.6519999999999997</c:v>
                </c:pt>
                <c:pt idx="2086">
                  <c:v>2.9135999999999997</c:v>
                </c:pt>
                <c:pt idx="2087">
                  <c:v>2.2509999999999999</c:v>
                </c:pt>
                <c:pt idx="2088">
                  <c:v>1.7887999999999946</c:v>
                </c:pt>
                <c:pt idx="2089">
                  <c:v>0.98980000000000001</c:v>
                </c:pt>
                <c:pt idx="2090">
                  <c:v>0.77600000000000324</c:v>
                </c:pt>
                <c:pt idx="2091">
                  <c:v>1.9579</c:v>
                </c:pt>
                <c:pt idx="2092">
                  <c:v>1.9398</c:v>
                </c:pt>
                <c:pt idx="2093">
                  <c:v>0.97700000000000065</c:v>
                </c:pt>
                <c:pt idx="2094">
                  <c:v>0.93820000000000003</c:v>
                </c:pt>
                <c:pt idx="2095">
                  <c:v>0.93510000000000004</c:v>
                </c:pt>
                <c:pt idx="2096">
                  <c:v>0.81820000000000004</c:v>
                </c:pt>
                <c:pt idx="2097">
                  <c:v>0.59439999999999948</c:v>
                </c:pt>
                <c:pt idx="2098">
                  <c:v>0.57940000000000003</c:v>
                </c:pt>
                <c:pt idx="2099">
                  <c:v>0.58709999999999996</c:v>
                </c:pt>
                <c:pt idx="2100">
                  <c:v>1.0511999999999941</c:v>
                </c:pt>
                <c:pt idx="2101">
                  <c:v>1.5347</c:v>
                </c:pt>
                <c:pt idx="2102">
                  <c:v>1.4446999999999934</c:v>
                </c:pt>
                <c:pt idx="2103">
                  <c:v>1.1368</c:v>
                </c:pt>
                <c:pt idx="2104">
                  <c:v>1.0151999999999937</c:v>
                </c:pt>
                <c:pt idx="2105">
                  <c:v>1.4217999999999895</c:v>
                </c:pt>
                <c:pt idx="2106">
                  <c:v>1.6980000000000053</c:v>
                </c:pt>
                <c:pt idx="2107">
                  <c:v>7.3928999999999965</c:v>
                </c:pt>
                <c:pt idx="2108">
                  <c:v>6.7325999999999997</c:v>
                </c:pt>
                <c:pt idx="2109">
                  <c:v>5.1116000000000001</c:v>
                </c:pt>
                <c:pt idx="2110">
                  <c:v>1.1879999999999946</c:v>
                </c:pt>
                <c:pt idx="2111">
                  <c:v>0.71100000000000063</c:v>
                </c:pt>
                <c:pt idx="2112">
                  <c:v>0.72970000000000301</c:v>
                </c:pt>
                <c:pt idx="2113">
                  <c:v>1.9600000000000053</c:v>
                </c:pt>
                <c:pt idx="2114">
                  <c:v>1.708</c:v>
                </c:pt>
                <c:pt idx="2115">
                  <c:v>1.9447000000000001</c:v>
                </c:pt>
                <c:pt idx="2116">
                  <c:v>1.7308999999999943</c:v>
                </c:pt>
                <c:pt idx="2117">
                  <c:v>2.0815000000000001</c:v>
                </c:pt>
                <c:pt idx="2118">
                  <c:v>2.0775999999999999</c:v>
                </c:pt>
                <c:pt idx="2119">
                  <c:v>1.9840000000000058</c:v>
                </c:pt>
                <c:pt idx="2120">
                  <c:v>1.7750999999999939</c:v>
                </c:pt>
                <c:pt idx="2121">
                  <c:v>1.7411999999999934</c:v>
                </c:pt>
                <c:pt idx="2122">
                  <c:v>1.6973</c:v>
                </c:pt>
                <c:pt idx="2123">
                  <c:v>1.6526000000000001</c:v>
                </c:pt>
                <c:pt idx="2124">
                  <c:v>1.2602</c:v>
                </c:pt>
                <c:pt idx="2125">
                  <c:v>1.3973</c:v>
                </c:pt>
                <c:pt idx="2126">
                  <c:v>1.4408999999999934</c:v>
                </c:pt>
                <c:pt idx="2127">
                  <c:v>1.3012999999999941</c:v>
                </c:pt>
                <c:pt idx="2128">
                  <c:v>1.0903</c:v>
                </c:pt>
                <c:pt idx="2129">
                  <c:v>1.0616999999999934</c:v>
                </c:pt>
                <c:pt idx="2130">
                  <c:v>1.0381</c:v>
                </c:pt>
                <c:pt idx="2131">
                  <c:v>1.0204</c:v>
                </c:pt>
                <c:pt idx="2132">
                  <c:v>1.1022000000000001</c:v>
                </c:pt>
                <c:pt idx="2133">
                  <c:v>1.0235999999999934</c:v>
                </c:pt>
                <c:pt idx="2134">
                  <c:v>1.3052999999999941</c:v>
                </c:pt>
                <c:pt idx="2135">
                  <c:v>1.3665</c:v>
                </c:pt>
                <c:pt idx="2136">
                  <c:v>1.3404</c:v>
                </c:pt>
                <c:pt idx="2137">
                  <c:v>2.4430999999999998</c:v>
                </c:pt>
                <c:pt idx="2138">
                  <c:v>2.4668999999999977</c:v>
                </c:pt>
                <c:pt idx="2139">
                  <c:v>8.3930000000000007</c:v>
                </c:pt>
                <c:pt idx="2140">
                  <c:v>9.2534000000000027</c:v>
                </c:pt>
                <c:pt idx="2141">
                  <c:v>1.3793</c:v>
                </c:pt>
                <c:pt idx="2142">
                  <c:v>0.91500000000000004</c:v>
                </c:pt>
                <c:pt idx="2143">
                  <c:v>2.3445</c:v>
                </c:pt>
                <c:pt idx="2144">
                  <c:v>1.7915999999999934</c:v>
                </c:pt>
                <c:pt idx="2145">
                  <c:v>1.2215999999999922</c:v>
                </c:pt>
                <c:pt idx="2146">
                  <c:v>0.82480000000000064</c:v>
                </c:pt>
                <c:pt idx="2147">
                  <c:v>2.6002000000000001</c:v>
                </c:pt>
                <c:pt idx="2148">
                  <c:v>2.6521999999999997</c:v>
                </c:pt>
                <c:pt idx="2149">
                  <c:v>2.5509999999999997</c:v>
                </c:pt>
                <c:pt idx="2150">
                  <c:v>1.5138999999999923</c:v>
                </c:pt>
                <c:pt idx="2151">
                  <c:v>0.68659999999999999</c:v>
                </c:pt>
                <c:pt idx="2152">
                  <c:v>0.59049999999999958</c:v>
                </c:pt>
                <c:pt idx="2153">
                  <c:v>0.58389999999999997</c:v>
                </c:pt>
                <c:pt idx="2154">
                  <c:v>1.2172999999999925</c:v>
                </c:pt>
                <c:pt idx="2155">
                  <c:v>4.7313000000000134</c:v>
                </c:pt>
                <c:pt idx="2156">
                  <c:v>1.4637999999999909</c:v>
                </c:pt>
                <c:pt idx="2157">
                  <c:v>0.53</c:v>
                </c:pt>
                <c:pt idx="2158">
                  <c:v>0.47830000000000134</c:v>
                </c:pt>
                <c:pt idx="2159">
                  <c:v>0.46850000000000008</c:v>
                </c:pt>
                <c:pt idx="2160">
                  <c:v>0.45930000000000032</c:v>
                </c:pt>
                <c:pt idx="2161">
                  <c:v>0.53970000000000062</c:v>
                </c:pt>
                <c:pt idx="2162">
                  <c:v>1.7811999999999939</c:v>
                </c:pt>
                <c:pt idx="2163">
                  <c:v>2.2837000000000121</c:v>
                </c:pt>
                <c:pt idx="2164">
                  <c:v>2.2406999999999999</c:v>
                </c:pt>
                <c:pt idx="2165">
                  <c:v>2.246</c:v>
                </c:pt>
                <c:pt idx="2166">
                  <c:v>1.1133999999999946</c:v>
                </c:pt>
                <c:pt idx="2167">
                  <c:v>1.0941000000000001</c:v>
                </c:pt>
                <c:pt idx="2168">
                  <c:v>1.0732999999999941</c:v>
                </c:pt>
                <c:pt idx="2169">
                  <c:v>1.0521</c:v>
                </c:pt>
                <c:pt idx="2170">
                  <c:v>1.0303</c:v>
                </c:pt>
                <c:pt idx="2171">
                  <c:v>1.0129999999999939</c:v>
                </c:pt>
                <c:pt idx="2172">
                  <c:v>1.0014999999999927</c:v>
                </c:pt>
                <c:pt idx="2173">
                  <c:v>0.98360000000000003</c:v>
                </c:pt>
                <c:pt idx="2174">
                  <c:v>0.96950000000000003</c:v>
                </c:pt>
                <c:pt idx="2175">
                  <c:v>0.95330000000000004</c:v>
                </c:pt>
                <c:pt idx="2176">
                  <c:v>1.0404</c:v>
                </c:pt>
                <c:pt idx="2177">
                  <c:v>1.3968</c:v>
                </c:pt>
                <c:pt idx="2178">
                  <c:v>1.6805000000000001</c:v>
                </c:pt>
                <c:pt idx="2179">
                  <c:v>1.3789</c:v>
                </c:pt>
                <c:pt idx="2180">
                  <c:v>1.3737999999999941</c:v>
                </c:pt>
                <c:pt idx="2181">
                  <c:v>2.6513</c:v>
                </c:pt>
                <c:pt idx="2182">
                  <c:v>2.3055999999999988</c:v>
                </c:pt>
                <c:pt idx="2183">
                  <c:v>2.1635000000000106</c:v>
                </c:pt>
                <c:pt idx="2184">
                  <c:v>1.7015999999999909</c:v>
                </c:pt>
                <c:pt idx="2185">
                  <c:v>1.4683999999999946</c:v>
                </c:pt>
                <c:pt idx="2186">
                  <c:v>3.2117</c:v>
                </c:pt>
                <c:pt idx="2187">
                  <c:v>9.0170000000000012</c:v>
                </c:pt>
                <c:pt idx="2188">
                  <c:v>5.5228999999999955</c:v>
                </c:pt>
                <c:pt idx="2189">
                  <c:v>3.7119</c:v>
                </c:pt>
                <c:pt idx="2190">
                  <c:v>2.8564999999999863</c:v>
                </c:pt>
                <c:pt idx="2191">
                  <c:v>1.9382999999999999</c:v>
                </c:pt>
                <c:pt idx="2192">
                  <c:v>1.8026</c:v>
                </c:pt>
                <c:pt idx="2193">
                  <c:v>6.5885999999999996</c:v>
                </c:pt>
                <c:pt idx="2194">
                  <c:v>2.6553999999999998</c:v>
                </c:pt>
                <c:pt idx="2195">
                  <c:v>1.9983000000000053</c:v>
                </c:pt>
                <c:pt idx="2196">
                  <c:v>1.843</c:v>
                </c:pt>
                <c:pt idx="2197">
                  <c:v>1.0988</c:v>
                </c:pt>
                <c:pt idx="2198">
                  <c:v>1.1023000000000001</c:v>
                </c:pt>
                <c:pt idx="2199">
                  <c:v>1.0797999999999934</c:v>
                </c:pt>
                <c:pt idx="2200">
                  <c:v>1.0602</c:v>
                </c:pt>
                <c:pt idx="2201">
                  <c:v>0.72650000000000003</c:v>
                </c:pt>
                <c:pt idx="2202">
                  <c:v>0.76320000000000165</c:v>
                </c:pt>
                <c:pt idx="2203">
                  <c:v>1.5695999999999943</c:v>
                </c:pt>
                <c:pt idx="2204">
                  <c:v>2.2452000000000001</c:v>
                </c:pt>
                <c:pt idx="2205">
                  <c:v>2.0956999999999977</c:v>
                </c:pt>
                <c:pt idx="2206">
                  <c:v>2.0865999999999998</c:v>
                </c:pt>
                <c:pt idx="2207">
                  <c:v>8.5361000000000011</c:v>
                </c:pt>
                <c:pt idx="2208">
                  <c:v>8.2644000000000002</c:v>
                </c:pt>
                <c:pt idx="2209">
                  <c:v>2.2400000000000002</c:v>
                </c:pt>
                <c:pt idx="2210">
                  <c:v>0.81220000000000003</c:v>
                </c:pt>
                <c:pt idx="2211">
                  <c:v>0.60000000000000064</c:v>
                </c:pt>
                <c:pt idx="2212">
                  <c:v>0.58679999999999999</c:v>
                </c:pt>
                <c:pt idx="2213">
                  <c:v>0.57600000000000062</c:v>
                </c:pt>
                <c:pt idx="2214">
                  <c:v>0.56590000000000062</c:v>
                </c:pt>
                <c:pt idx="2215">
                  <c:v>0.55559999999999998</c:v>
                </c:pt>
                <c:pt idx="2216">
                  <c:v>0.75770000000000348</c:v>
                </c:pt>
                <c:pt idx="2217">
                  <c:v>0.98629999999999951</c:v>
                </c:pt>
                <c:pt idx="2218">
                  <c:v>0.82820000000000005</c:v>
                </c:pt>
                <c:pt idx="2219">
                  <c:v>0.831600000000003</c:v>
                </c:pt>
                <c:pt idx="2220">
                  <c:v>0.54500000000000004</c:v>
                </c:pt>
                <c:pt idx="2221">
                  <c:v>0.53049999999999997</c:v>
                </c:pt>
                <c:pt idx="2222">
                  <c:v>0.52010000000000001</c:v>
                </c:pt>
                <c:pt idx="2223">
                  <c:v>0.67950000000000266</c:v>
                </c:pt>
                <c:pt idx="2224">
                  <c:v>1.1587000000000001</c:v>
                </c:pt>
                <c:pt idx="2225">
                  <c:v>1.1355</c:v>
                </c:pt>
                <c:pt idx="2226">
                  <c:v>1.1087</c:v>
                </c:pt>
                <c:pt idx="2227">
                  <c:v>0.84590000000000065</c:v>
                </c:pt>
                <c:pt idx="2228">
                  <c:v>0.78600000000000003</c:v>
                </c:pt>
                <c:pt idx="2229">
                  <c:v>0.66030000000000266</c:v>
                </c:pt>
                <c:pt idx="2230">
                  <c:v>0.64910000000000301</c:v>
                </c:pt>
                <c:pt idx="2231">
                  <c:v>2.0236000000000001</c:v>
                </c:pt>
                <c:pt idx="2232">
                  <c:v>1.8765000000000001</c:v>
                </c:pt>
                <c:pt idx="2233">
                  <c:v>1.5841000000000001</c:v>
                </c:pt>
                <c:pt idx="2234">
                  <c:v>1.0978999999999934</c:v>
                </c:pt>
                <c:pt idx="2235">
                  <c:v>0.96790000000000065</c:v>
                </c:pt>
                <c:pt idx="2236">
                  <c:v>0.91839999999999999</c:v>
                </c:pt>
                <c:pt idx="2237">
                  <c:v>0.8952</c:v>
                </c:pt>
                <c:pt idx="2238">
                  <c:v>1.2092999999999925</c:v>
                </c:pt>
                <c:pt idx="2239">
                  <c:v>1.2294999999999925</c:v>
                </c:pt>
                <c:pt idx="2240">
                  <c:v>1.0453999999999943</c:v>
                </c:pt>
                <c:pt idx="2241">
                  <c:v>0.71990000000000065</c:v>
                </c:pt>
                <c:pt idx="2242">
                  <c:v>0.62490000000000301</c:v>
                </c:pt>
                <c:pt idx="2243">
                  <c:v>0.64810000000000301</c:v>
                </c:pt>
                <c:pt idx="2244">
                  <c:v>0.67550000000000165</c:v>
                </c:pt>
                <c:pt idx="2245">
                  <c:v>1.1867000000000001</c:v>
                </c:pt>
                <c:pt idx="2246">
                  <c:v>1.3329</c:v>
                </c:pt>
                <c:pt idx="2247">
                  <c:v>1.2829999999999941</c:v>
                </c:pt>
                <c:pt idx="2248">
                  <c:v>1.1995</c:v>
                </c:pt>
                <c:pt idx="2249">
                  <c:v>1.2618999999999923</c:v>
                </c:pt>
                <c:pt idx="2250">
                  <c:v>3.3052999999999977</c:v>
                </c:pt>
                <c:pt idx="2251">
                  <c:v>2.1227</c:v>
                </c:pt>
                <c:pt idx="2252">
                  <c:v>1.9489000000000001</c:v>
                </c:pt>
                <c:pt idx="2253">
                  <c:v>2.0232999999999999</c:v>
                </c:pt>
                <c:pt idx="2254">
                  <c:v>1.9962000000000055</c:v>
                </c:pt>
                <c:pt idx="2255">
                  <c:v>1.6034999999999944</c:v>
                </c:pt>
                <c:pt idx="2256">
                  <c:v>1.5597999999999934</c:v>
                </c:pt>
                <c:pt idx="2257">
                  <c:v>0.78859999999999997</c:v>
                </c:pt>
                <c:pt idx="2258">
                  <c:v>0.93430000000000002</c:v>
                </c:pt>
                <c:pt idx="2259">
                  <c:v>1.6615</c:v>
                </c:pt>
                <c:pt idx="2260">
                  <c:v>1.8366</c:v>
                </c:pt>
                <c:pt idx="2261">
                  <c:v>1.5895999999999941</c:v>
                </c:pt>
                <c:pt idx="2262">
                  <c:v>1.1044</c:v>
                </c:pt>
                <c:pt idx="2263">
                  <c:v>1.0105</c:v>
                </c:pt>
                <c:pt idx="2264">
                  <c:v>0.96950000000000003</c:v>
                </c:pt>
                <c:pt idx="2265">
                  <c:v>0.90210000000000001</c:v>
                </c:pt>
                <c:pt idx="2266">
                  <c:v>2.1963999999999997</c:v>
                </c:pt>
                <c:pt idx="2267">
                  <c:v>2.2063999999999999</c:v>
                </c:pt>
                <c:pt idx="2268">
                  <c:v>2.2465000000000002</c:v>
                </c:pt>
                <c:pt idx="2269">
                  <c:v>2.243700000000012</c:v>
                </c:pt>
                <c:pt idx="2270">
                  <c:v>1.4043999999999934</c:v>
                </c:pt>
                <c:pt idx="2271">
                  <c:v>1.3546</c:v>
                </c:pt>
                <c:pt idx="2272">
                  <c:v>0.95240000000000002</c:v>
                </c:pt>
                <c:pt idx="2273">
                  <c:v>1.3357999999999934</c:v>
                </c:pt>
                <c:pt idx="2274">
                  <c:v>1.6377999999999941</c:v>
                </c:pt>
                <c:pt idx="2275">
                  <c:v>0.65830000000000266</c:v>
                </c:pt>
                <c:pt idx="2276">
                  <c:v>0.63830000000000064</c:v>
                </c:pt>
                <c:pt idx="2277">
                  <c:v>0.74590000000000301</c:v>
                </c:pt>
                <c:pt idx="2278">
                  <c:v>1.8586</c:v>
                </c:pt>
                <c:pt idx="2279">
                  <c:v>1.8409</c:v>
                </c:pt>
                <c:pt idx="2280">
                  <c:v>1.7766</c:v>
                </c:pt>
                <c:pt idx="2281">
                  <c:v>3.3051999999999997</c:v>
                </c:pt>
                <c:pt idx="2282">
                  <c:v>6.8288999999999955</c:v>
                </c:pt>
                <c:pt idx="2283">
                  <c:v>12.93</c:v>
                </c:pt>
                <c:pt idx="2284">
                  <c:v>1.1819999999999946</c:v>
                </c:pt>
                <c:pt idx="2285">
                  <c:v>0.79610000000000003</c:v>
                </c:pt>
                <c:pt idx="2286">
                  <c:v>0.68820000000000003</c:v>
                </c:pt>
                <c:pt idx="2287">
                  <c:v>0.66740000000000266</c:v>
                </c:pt>
                <c:pt idx="2288">
                  <c:v>0.63840000000000063</c:v>
                </c:pt>
                <c:pt idx="2289">
                  <c:v>0.59960000000000002</c:v>
                </c:pt>
                <c:pt idx="2290">
                  <c:v>0.56330000000000002</c:v>
                </c:pt>
                <c:pt idx="2291">
                  <c:v>0.5282</c:v>
                </c:pt>
                <c:pt idx="2292">
                  <c:v>0.48740000000000133</c:v>
                </c:pt>
                <c:pt idx="2293">
                  <c:v>0.47120000000000001</c:v>
                </c:pt>
                <c:pt idx="2294">
                  <c:v>1.1544000000000001</c:v>
                </c:pt>
                <c:pt idx="2295">
                  <c:v>1.0688</c:v>
                </c:pt>
                <c:pt idx="2296">
                  <c:v>0.36900000000000038</c:v>
                </c:pt>
                <c:pt idx="2297">
                  <c:v>0.35850000000000032</c:v>
                </c:pt>
                <c:pt idx="2298">
                  <c:v>0.33710000000000151</c:v>
                </c:pt>
                <c:pt idx="2299">
                  <c:v>0.28690000000000032</c:v>
                </c:pt>
                <c:pt idx="2300">
                  <c:v>0.36960000000000032</c:v>
                </c:pt>
                <c:pt idx="2301">
                  <c:v>0.35170000000000001</c:v>
                </c:pt>
                <c:pt idx="2302">
                  <c:v>0.34060000000000001</c:v>
                </c:pt>
                <c:pt idx="2303">
                  <c:v>0.73370000000000302</c:v>
                </c:pt>
                <c:pt idx="2304">
                  <c:v>0.44190000000000002</c:v>
                </c:pt>
                <c:pt idx="2305">
                  <c:v>0.39660000000000151</c:v>
                </c:pt>
                <c:pt idx="2306">
                  <c:v>0.51900000000000002</c:v>
                </c:pt>
                <c:pt idx="2307">
                  <c:v>2.0897000000000001</c:v>
                </c:pt>
                <c:pt idx="2308">
                  <c:v>1.4019999999999881</c:v>
                </c:pt>
                <c:pt idx="2309">
                  <c:v>2.5274999999999999</c:v>
                </c:pt>
                <c:pt idx="2310">
                  <c:v>4.2076000000000002</c:v>
                </c:pt>
                <c:pt idx="2311">
                  <c:v>1.1611</c:v>
                </c:pt>
                <c:pt idx="2312">
                  <c:v>0.33610000000000151</c:v>
                </c:pt>
                <c:pt idx="2313">
                  <c:v>0.33590000000000197</c:v>
                </c:pt>
                <c:pt idx="2314">
                  <c:v>0.29700000000000032</c:v>
                </c:pt>
                <c:pt idx="2315">
                  <c:v>0.23810000000000001</c:v>
                </c:pt>
                <c:pt idx="2316">
                  <c:v>0.34990000000000032</c:v>
                </c:pt>
                <c:pt idx="2317">
                  <c:v>0.2933000000000015</c:v>
                </c:pt>
                <c:pt idx="2318">
                  <c:v>0.25829999999999997</c:v>
                </c:pt>
                <c:pt idx="2319">
                  <c:v>0.39090000000000186</c:v>
                </c:pt>
                <c:pt idx="2320">
                  <c:v>0.39250000000000174</c:v>
                </c:pt>
                <c:pt idx="2321">
                  <c:v>0.42320000000000002</c:v>
                </c:pt>
                <c:pt idx="2322">
                  <c:v>0.42490000000000133</c:v>
                </c:pt>
                <c:pt idx="2323">
                  <c:v>0.41260000000000002</c:v>
                </c:pt>
                <c:pt idx="2324">
                  <c:v>1.3131999999999941</c:v>
                </c:pt>
                <c:pt idx="2325">
                  <c:v>3.5153999999999987</c:v>
                </c:pt>
                <c:pt idx="2326">
                  <c:v>2.3109999999999977</c:v>
                </c:pt>
                <c:pt idx="2327">
                  <c:v>1.8355999999999939</c:v>
                </c:pt>
                <c:pt idx="2328">
                  <c:v>2.1573000000000002</c:v>
                </c:pt>
                <c:pt idx="2329">
                  <c:v>2.7746</c:v>
                </c:pt>
                <c:pt idx="2330">
                  <c:v>5.9239999999999995</c:v>
                </c:pt>
                <c:pt idx="2331">
                  <c:v>2.7155999999999998</c:v>
                </c:pt>
                <c:pt idx="2332">
                  <c:v>0.50990000000000002</c:v>
                </c:pt>
                <c:pt idx="2333">
                  <c:v>0.27640000000000031</c:v>
                </c:pt>
                <c:pt idx="2334">
                  <c:v>0.29880000000000151</c:v>
                </c:pt>
                <c:pt idx="2335">
                  <c:v>0.31490000000000151</c:v>
                </c:pt>
                <c:pt idx="2336">
                  <c:v>0.34340000000000032</c:v>
                </c:pt>
                <c:pt idx="2337">
                  <c:v>0.33480000000000237</c:v>
                </c:pt>
                <c:pt idx="2338">
                  <c:v>0.5212</c:v>
                </c:pt>
                <c:pt idx="2339">
                  <c:v>0.35440000000000038</c:v>
                </c:pt>
                <c:pt idx="2340">
                  <c:v>0.37130000000000174</c:v>
                </c:pt>
                <c:pt idx="2341">
                  <c:v>0.41030000000000133</c:v>
                </c:pt>
                <c:pt idx="2342">
                  <c:v>0.4052</c:v>
                </c:pt>
                <c:pt idx="2343">
                  <c:v>0.55480000000000063</c:v>
                </c:pt>
                <c:pt idx="2344">
                  <c:v>2.6233000000000106</c:v>
                </c:pt>
                <c:pt idx="2345">
                  <c:v>2.8811</c:v>
                </c:pt>
                <c:pt idx="2346">
                  <c:v>2.8479999999999999</c:v>
                </c:pt>
                <c:pt idx="2347">
                  <c:v>0.37560000000000032</c:v>
                </c:pt>
                <c:pt idx="2348">
                  <c:v>0.26640000000000008</c:v>
                </c:pt>
                <c:pt idx="2349">
                  <c:v>0.30810000000000032</c:v>
                </c:pt>
                <c:pt idx="2350">
                  <c:v>0.30730000000000174</c:v>
                </c:pt>
                <c:pt idx="2351">
                  <c:v>0.25800000000000001</c:v>
                </c:pt>
                <c:pt idx="2352">
                  <c:v>0.30980000000000174</c:v>
                </c:pt>
                <c:pt idx="2353">
                  <c:v>0.3931000000000015</c:v>
                </c:pt>
                <c:pt idx="2354">
                  <c:v>0.35890000000000088</c:v>
                </c:pt>
                <c:pt idx="2355">
                  <c:v>0.37840000000000157</c:v>
                </c:pt>
                <c:pt idx="2356">
                  <c:v>0.37760000000000032</c:v>
                </c:pt>
                <c:pt idx="2357">
                  <c:v>0.37860000000000038</c:v>
                </c:pt>
                <c:pt idx="2358">
                  <c:v>0.37020000000000008</c:v>
                </c:pt>
                <c:pt idx="2359">
                  <c:v>0.36450000000000032</c:v>
                </c:pt>
                <c:pt idx="2360">
                  <c:v>0.35410000000000008</c:v>
                </c:pt>
                <c:pt idx="2361">
                  <c:v>1.3727</c:v>
                </c:pt>
                <c:pt idx="2362">
                  <c:v>1.3087</c:v>
                </c:pt>
                <c:pt idx="2363">
                  <c:v>1.5475999999999934</c:v>
                </c:pt>
                <c:pt idx="2364">
                  <c:v>4.2305000000000001</c:v>
                </c:pt>
                <c:pt idx="2365">
                  <c:v>3.0169999999999977</c:v>
                </c:pt>
                <c:pt idx="2366">
                  <c:v>3.0405000000000002</c:v>
                </c:pt>
                <c:pt idx="2367">
                  <c:v>5.0833000000000004</c:v>
                </c:pt>
                <c:pt idx="2368">
                  <c:v>6.1612</c:v>
                </c:pt>
                <c:pt idx="2369">
                  <c:v>4.5922999999999998</c:v>
                </c:pt>
                <c:pt idx="2370">
                  <c:v>3.5501</c:v>
                </c:pt>
                <c:pt idx="2371">
                  <c:v>1.8573999999999946</c:v>
                </c:pt>
                <c:pt idx="2372">
                  <c:v>1.3046</c:v>
                </c:pt>
                <c:pt idx="2373">
                  <c:v>1.2197999999999909</c:v>
                </c:pt>
                <c:pt idx="2374">
                  <c:v>1.248</c:v>
                </c:pt>
                <c:pt idx="2375">
                  <c:v>1.2846</c:v>
                </c:pt>
                <c:pt idx="2376">
                  <c:v>1.593</c:v>
                </c:pt>
                <c:pt idx="2377">
                  <c:v>1.613</c:v>
                </c:pt>
                <c:pt idx="2378">
                  <c:v>1.6216999999999941</c:v>
                </c:pt>
                <c:pt idx="2379">
                  <c:v>1.4722</c:v>
                </c:pt>
                <c:pt idx="2380">
                  <c:v>1.6746000000000001</c:v>
                </c:pt>
                <c:pt idx="2381">
                  <c:v>1.7048999999999934</c:v>
                </c:pt>
                <c:pt idx="2382">
                  <c:v>1.2588999999999941</c:v>
                </c:pt>
                <c:pt idx="2383">
                  <c:v>1.2029999999999934</c:v>
                </c:pt>
                <c:pt idx="2384">
                  <c:v>1.1698999999999946</c:v>
                </c:pt>
                <c:pt idx="2385">
                  <c:v>1.1791</c:v>
                </c:pt>
                <c:pt idx="2386">
                  <c:v>1.3451</c:v>
                </c:pt>
                <c:pt idx="2387">
                  <c:v>1.7555999999999925</c:v>
                </c:pt>
                <c:pt idx="2388">
                  <c:v>1.9806999999999999</c:v>
                </c:pt>
                <c:pt idx="2389">
                  <c:v>1.9742000000000053</c:v>
                </c:pt>
                <c:pt idx="2390">
                  <c:v>1.9474</c:v>
                </c:pt>
                <c:pt idx="2391">
                  <c:v>1.4558999999999902</c:v>
                </c:pt>
                <c:pt idx="2392">
                  <c:v>1.4350999999999925</c:v>
                </c:pt>
                <c:pt idx="2393">
                  <c:v>1.3903000000000001</c:v>
                </c:pt>
                <c:pt idx="2394">
                  <c:v>1.3093999999999939</c:v>
                </c:pt>
                <c:pt idx="2395">
                  <c:v>1.2181999999999946</c:v>
                </c:pt>
                <c:pt idx="2396">
                  <c:v>1.3501000000000001</c:v>
                </c:pt>
                <c:pt idx="2397">
                  <c:v>1.2966</c:v>
                </c:pt>
                <c:pt idx="2398">
                  <c:v>1.2725</c:v>
                </c:pt>
                <c:pt idx="2399">
                  <c:v>1.2347999999999939</c:v>
                </c:pt>
                <c:pt idx="2400">
                  <c:v>1.1956</c:v>
                </c:pt>
                <c:pt idx="2401">
                  <c:v>1.2109999999999934</c:v>
                </c:pt>
                <c:pt idx="2402">
                  <c:v>0.90359999999999996</c:v>
                </c:pt>
                <c:pt idx="2403">
                  <c:v>0.83730000000000004</c:v>
                </c:pt>
                <c:pt idx="2404">
                  <c:v>0.64059999999999995</c:v>
                </c:pt>
                <c:pt idx="2405">
                  <c:v>0.59660000000000002</c:v>
                </c:pt>
                <c:pt idx="2406">
                  <c:v>0.57620000000000005</c:v>
                </c:pt>
                <c:pt idx="2407">
                  <c:v>0.60090000000000265</c:v>
                </c:pt>
                <c:pt idx="2408">
                  <c:v>0.69670000000000065</c:v>
                </c:pt>
                <c:pt idx="2409">
                  <c:v>1.4714999999999923</c:v>
                </c:pt>
                <c:pt idx="2410">
                  <c:v>2.8393999999999977</c:v>
                </c:pt>
                <c:pt idx="2411">
                  <c:v>3.2951999999999999</c:v>
                </c:pt>
                <c:pt idx="2412">
                  <c:v>4.7595999999999998</c:v>
                </c:pt>
                <c:pt idx="2413">
                  <c:v>5.1300999999999997</c:v>
                </c:pt>
                <c:pt idx="2414">
                  <c:v>5.1829999999999945</c:v>
                </c:pt>
                <c:pt idx="2415">
                  <c:v>4.8469999999999995</c:v>
                </c:pt>
                <c:pt idx="2416">
                  <c:v>2.8498999999999977</c:v>
                </c:pt>
                <c:pt idx="2417">
                  <c:v>1.3996999999999946</c:v>
                </c:pt>
                <c:pt idx="2418">
                  <c:v>0.74880000000000302</c:v>
                </c:pt>
                <c:pt idx="2419">
                  <c:v>0.45029999999999998</c:v>
                </c:pt>
                <c:pt idx="2420">
                  <c:v>0.43890000000000151</c:v>
                </c:pt>
                <c:pt idx="2421">
                  <c:v>0.41240000000000032</c:v>
                </c:pt>
                <c:pt idx="2422">
                  <c:v>0.40530000000000038</c:v>
                </c:pt>
                <c:pt idx="2423">
                  <c:v>0.4027</c:v>
                </c:pt>
                <c:pt idx="2424">
                  <c:v>0.35180000000000133</c:v>
                </c:pt>
                <c:pt idx="2425">
                  <c:v>0.45470000000000005</c:v>
                </c:pt>
                <c:pt idx="2426">
                  <c:v>1.0382</c:v>
                </c:pt>
                <c:pt idx="2427">
                  <c:v>2.9249000000000001</c:v>
                </c:pt>
                <c:pt idx="2428">
                  <c:v>0.93570000000000064</c:v>
                </c:pt>
                <c:pt idx="2429">
                  <c:v>1.1927000000000001</c:v>
                </c:pt>
                <c:pt idx="2430">
                  <c:v>1.9113</c:v>
                </c:pt>
                <c:pt idx="2431">
                  <c:v>0.77910000000000301</c:v>
                </c:pt>
                <c:pt idx="2432">
                  <c:v>0.78559999999999997</c:v>
                </c:pt>
                <c:pt idx="2433">
                  <c:v>0.91120000000000001</c:v>
                </c:pt>
                <c:pt idx="2434">
                  <c:v>0.84880000000000266</c:v>
                </c:pt>
                <c:pt idx="2435">
                  <c:v>0.76759999999999995</c:v>
                </c:pt>
                <c:pt idx="2436">
                  <c:v>0.48420000000000002</c:v>
                </c:pt>
                <c:pt idx="2437">
                  <c:v>3.0315999999999987</c:v>
                </c:pt>
                <c:pt idx="2438">
                  <c:v>5.5731000000000002</c:v>
                </c:pt>
                <c:pt idx="2439">
                  <c:v>5.8347999999999995</c:v>
                </c:pt>
                <c:pt idx="2440">
                  <c:v>3.7686999999999999</c:v>
                </c:pt>
                <c:pt idx="2441">
                  <c:v>2.0968999999999967</c:v>
                </c:pt>
                <c:pt idx="2442">
                  <c:v>1.4727999999999943</c:v>
                </c:pt>
                <c:pt idx="2443">
                  <c:v>1.7269999999999934</c:v>
                </c:pt>
                <c:pt idx="2444">
                  <c:v>1.248</c:v>
                </c:pt>
                <c:pt idx="2445">
                  <c:v>1.3117999999999934</c:v>
                </c:pt>
                <c:pt idx="2446">
                  <c:v>0.56720000000000004</c:v>
                </c:pt>
                <c:pt idx="2447">
                  <c:v>0.57150000000000001</c:v>
                </c:pt>
                <c:pt idx="2448">
                  <c:v>0.70330000000000004</c:v>
                </c:pt>
                <c:pt idx="2449">
                  <c:v>0.68440000000000001</c:v>
                </c:pt>
                <c:pt idx="2450">
                  <c:v>0.69530000000000003</c:v>
                </c:pt>
                <c:pt idx="2451">
                  <c:v>0.61630000000000063</c:v>
                </c:pt>
                <c:pt idx="2452">
                  <c:v>0.71210000000000062</c:v>
                </c:pt>
                <c:pt idx="2453">
                  <c:v>0.65100000000000324</c:v>
                </c:pt>
                <c:pt idx="2454">
                  <c:v>0.62380000000000302</c:v>
                </c:pt>
                <c:pt idx="2455">
                  <c:v>0.39820000000000133</c:v>
                </c:pt>
                <c:pt idx="2456">
                  <c:v>0.30120000000000002</c:v>
                </c:pt>
                <c:pt idx="2457">
                  <c:v>0.22600000000000001</c:v>
                </c:pt>
                <c:pt idx="2458">
                  <c:v>0.37540000000000151</c:v>
                </c:pt>
                <c:pt idx="2459">
                  <c:v>0.32530000000000198</c:v>
                </c:pt>
                <c:pt idx="2460">
                  <c:v>0.35560000000000008</c:v>
                </c:pt>
                <c:pt idx="2461">
                  <c:v>0.37080000000000174</c:v>
                </c:pt>
                <c:pt idx="2462">
                  <c:v>0.36920000000000008</c:v>
                </c:pt>
                <c:pt idx="2463">
                  <c:v>0.36150000000000032</c:v>
                </c:pt>
                <c:pt idx="2464">
                  <c:v>0.37290000000000151</c:v>
                </c:pt>
                <c:pt idx="2465">
                  <c:v>0.37240000000000151</c:v>
                </c:pt>
                <c:pt idx="2466">
                  <c:v>0.36020000000000002</c:v>
                </c:pt>
                <c:pt idx="2467">
                  <c:v>0.36150000000000032</c:v>
                </c:pt>
                <c:pt idx="2468">
                  <c:v>0.36110000000000031</c:v>
                </c:pt>
                <c:pt idx="2469">
                  <c:v>0.35920000000000002</c:v>
                </c:pt>
                <c:pt idx="2470">
                  <c:v>0.36390000000000133</c:v>
                </c:pt>
                <c:pt idx="2471">
                  <c:v>0.36430000000000151</c:v>
                </c:pt>
                <c:pt idx="2472">
                  <c:v>0.36350000000000032</c:v>
                </c:pt>
                <c:pt idx="2473">
                  <c:v>0.36120000000000002</c:v>
                </c:pt>
                <c:pt idx="2474">
                  <c:v>0.36290000000000133</c:v>
                </c:pt>
                <c:pt idx="2475">
                  <c:v>0.35880000000000151</c:v>
                </c:pt>
                <c:pt idx="2476">
                  <c:v>0.36030000000000151</c:v>
                </c:pt>
                <c:pt idx="2477">
                  <c:v>0.35820000000000002</c:v>
                </c:pt>
                <c:pt idx="2478">
                  <c:v>0.35900000000000032</c:v>
                </c:pt>
                <c:pt idx="2479">
                  <c:v>0.35810000000000008</c:v>
                </c:pt>
                <c:pt idx="2480">
                  <c:v>0.35770000000000002</c:v>
                </c:pt>
                <c:pt idx="2481">
                  <c:v>0.35810000000000008</c:v>
                </c:pt>
                <c:pt idx="2482">
                  <c:v>0.35900000000000032</c:v>
                </c:pt>
                <c:pt idx="2483">
                  <c:v>0.35700000000000032</c:v>
                </c:pt>
                <c:pt idx="2484">
                  <c:v>0.36010000000000031</c:v>
                </c:pt>
                <c:pt idx="2485">
                  <c:v>0.35710000000000008</c:v>
                </c:pt>
                <c:pt idx="2486">
                  <c:v>0.35750000000000032</c:v>
                </c:pt>
                <c:pt idx="2487">
                  <c:v>0.35330000000000134</c:v>
                </c:pt>
                <c:pt idx="2488">
                  <c:v>0.35210000000000002</c:v>
                </c:pt>
                <c:pt idx="2489">
                  <c:v>0.3568000000000015</c:v>
                </c:pt>
                <c:pt idx="2490">
                  <c:v>0.35490000000000038</c:v>
                </c:pt>
                <c:pt idx="2491">
                  <c:v>0.35540000000000038</c:v>
                </c:pt>
                <c:pt idx="2492">
                  <c:v>0.35730000000000151</c:v>
                </c:pt>
                <c:pt idx="2493">
                  <c:v>0.35570000000000002</c:v>
                </c:pt>
                <c:pt idx="2494">
                  <c:v>0.35440000000000038</c:v>
                </c:pt>
                <c:pt idx="2495">
                  <c:v>0.3548000000000015</c:v>
                </c:pt>
                <c:pt idx="2496">
                  <c:v>0.34780000000000133</c:v>
                </c:pt>
                <c:pt idx="2497">
                  <c:v>0.35070000000000001</c:v>
                </c:pt>
                <c:pt idx="2498">
                  <c:v>0.34560000000000002</c:v>
                </c:pt>
                <c:pt idx="2499">
                  <c:v>0.34590000000000032</c:v>
                </c:pt>
                <c:pt idx="2500">
                  <c:v>0.34780000000000133</c:v>
                </c:pt>
                <c:pt idx="2501">
                  <c:v>0.34740000000000032</c:v>
                </c:pt>
                <c:pt idx="2502">
                  <c:v>0.34820000000000001</c:v>
                </c:pt>
                <c:pt idx="2503">
                  <c:v>0.34550000000000008</c:v>
                </c:pt>
                <c:pt idx="2504">
                  <c:v>0.34510000000000002</c:v>
                </c:pt>
                <c:pt idx="2505">
                  <c:v>0.34680000000000133</c:v>
                </c:pt>
                <c:pt idx="2506">
                  <c:v>0.34870000000000001</c:v>
                </c:pt>
                <c:pt idx="2507">
                  <c:v>0.34790000000000032</c:v>
                </c:pt>
                <c:pt idx="2508">
                  <c:v>0.34630000000000088</c:v>
                </c:pt>
                <c:pt idx="2509">
                  <c:v>0.34670000000000001</c:v>
                </c:pt>
                <c:pt idx="2510">
                  <c:v>0.34660000000000002</c:v>
                </c:pt>
                <c:pt idx="2511">
                  <c:v>0.34710000000000002</c:v>
                </c:pt>
                <c:pt idx="2512">
                  <c:v>0.34680000000000133</c:v>
                </c:pt>
                <c:pt idx="2513">
                  <c:v>0.34680000000000133</c:v>
                </c:pt>
                <c:pt idx="2514">
                  <c:v>0.34640000000000032</c:v>
                </c:pt>
                <c:pt idx="2515">
                  <c:v>0.34630000000000088</c:v>
                </c:pt>
                <c:pt idx="2516">
                  <c:v>0.34820000000000001</c:v>
                </c:pt>
                <c:pt idx="2517">
                  <c:v>0.35380000000000145</c:v>
                </c:pt>
                <c:pt idx="2518">
                  <c:v>0.35100000000000031</c:v>
                </c:pt>
                <c:pt idx="2519">
                  <c:v>0.35050000000000031</c:v>
                </c:pt>
                <c:pt idx="2520">
                  <c:v>0.35130000000000133</c:v>
                </c:pt>
                <c:pt idx="2521">
                  <c:v>0.35270000000000001</c:v>
                </c:pt>
                <c:pt idx="2522">
                  <c:v>0.35200000000000031</c:v>
                </c:pt>
                <c:pt idx="2523">
                  <c:v>0.35520000000000002</c:v>
                </c:pt>
                <c:pt idx="2524">
                  <c:v>0.35160000000000002</c:v>
                </c:pt>
                <c:pt idx="2525">
                  <c:v>0.35230000000000133</c:v>
                </c:pt>
                <c:pt idx="2526">
                  <c:v>0.35370000000000001</c:v>
                </c:pt>
                <c:pt idx="2527">
                  <c:v>0.35180000000000133</c:v>
                </c:pt>
                <c:pt idx="2528">
                  <c:v>0.35300000000000031</c:v>
                </c:pt>
                <c:pt idx="2529">
                  <c:v>0.35070000000000001</c:v>
                </c:pt>
                <c:pt idx="2530">
                  <c:v>0.35270000000000001</c:v>
                </c:pt>
                <c:pt idx="2531">
                  <c:v>0.67640000000000289</c:v>
                </c:pt>
                <c:pt idx="2532">
                  <c:v>1.9279999999999946</c:v>
                </c:pt>
                <c:pt idx="2533">
                  <c:v>2.6646000000000001</c:v>
                </c:pt>
                <c:pt idx="2534">
                  <c:v>6.2595999999999998</c:v>
                </c:pt>
                <c:pt idx="2535">
                  <c:v>8.7774000000000001</c:v>
                </c:pt>
                <c:pt idx="2536">
                  <c:v>5.0671999999999855</c:v>
                </c:pt>
                <c:pt idx="2537">
                  <c:v>5.4501999999999997</c:v>
                </c:pt>
                <c:pt idx="2538">
                  <c:v>4.3196000000000003</c:v>
                </c:pt>
                <c:pt idx="2539">
                  <c:v>2.4571999999999998</c:v>
                </c:pt>
                <c:pt idx="2540">
                  <c:v>2.9143999999999997</c:v>
                </c:pt>
                <c:pt idx="2541">
                  <c:v>2.2589000000000001</c:v>
                </c:pt>
                <c:pt idx="2542">
                  <c:v>2.6808000000000001</c:v>
                </c:pt>
                <c:pt idx="2543">
                  <c:v>5.0358000000000001</c:v>
                </c:pt>
                <c:pt idx="2544">
                  <c:v>4.6390000000000002</c:v>
                </c:pt>
                <c:pt idx="2545">
                  <c:v>3.2125999999999997</c:v>
                </c:pt>
                <c:pt idx="2546">
                  <c:v>2.5137</c:v>
                </c:pt>
                <c:pt idx="2547">
                  <c:v>2.5859999999999999</c:v>
                </c:pt>
                <c:pt idx="2548">
                  <c:v>2.4699999999999998</c:v>
                </c:pt>
                <c:pt idx="2549">
                  <c:v>1.8824000000000001</c:v>
                </c:pt>
                <c:pt idx="2550">
                  <c:v>1.5273999999999934</c:v>
                </c:pt>
                <c:pt idx="2551">
                  <c:v>1.4871999999999934</c:v>
                </c:pt>
                <c:pt idx="2552">
                  <c:v>1.4578999999999906</c:v>
                </c:pt>
                <c:pt idx="2553">
                  <c:v>1.2593999999999934</c:v>
                </c:pt>
                <c:pt idx="2554">
                  <c:v>1.0589999999999946</c:v>
                </c:pt>
                <c:pt idx="2555">
                  <c:v>1.3255999999999939</c:v>
                </c:pt>
                <c:pt idx="2556">
                  <c:v>1.7386999999999941</c:v>
                </c:pt>
                <c:pt idx="2557">
                  <c:v>1.7446999999999941</c:v>
                </c:pt>
                <c:pt idx="2558">
                  <c:v>2.0979000000000001</c:v>
                </c:pt>
                <c:pt idx="2559">
                  <c:v>0.75680000000000336</c:v>
                </c:pt>
                <c:pt idx="2560">
                  <c:v>0.73820000000000063</c:v>
                </c:pt>
                <c:pt idx="2561">
                  <c:v>0.72200000000000064</c:v>
                </c:pt>
                <c:pt idx="2562">
                  <c:v>0.70750000000000002</c:v>
                </c:pt>
                <c:pt idx="2563">
                  <c:v>0.69450000000000001</c:v>
                </c:pt>
                <c:pt idx="2564">
                  <c:v>0.68020000000000003</c:v>
                </c:pt>
                <c:pt idx="2565">
                  <c:v>0.64400000000000301</c:v>
                </c:pt>
                <c:pt idx="2566">
                  <c:v>0.61470000000000335</c:v>
                </c:pt>
                <c:pt idx="2567">
                  <c:v>0.63330000000000064</c:v>
                </c:pt>
                <c:pt idx="2568">
                  <c:v>0.67870000000000474</c:v>
                </c:pt>
                <c:pt idx="2569">
                  <c:v>0.64159999999999995</c:v>
                </c:pt>
                <c:pt idx="2570">
                  <c:v>0.60090000000000265</c:v>
                </c:pt>
                <c:pt idx="2571">
                  <c:v>0.57010000000000005</c:v>
                </c:pt>
                <c:pt idx="2572">
                  <c:v>0.75920000000000065</c:v>
                </c:pt>
                <c:pt idx="2573">
                  <c:v>0.73629999999999995</c:v>
                </c:pt>
                <c:pt idx="2574">
                  <c:v>0.79390000000000005</c:v>
                </c:pt>
                <c:pt idx="2575">
                  <c:v>2.2378</c:v>
                </c:pt>
                <c:pt idx="2576">
                  <c:v>2.3347999999999987</c:v>
                </c:pt>
                <c:pt idx="2577">
                  <c:v>2.3150999999999891</c:v>
                </c:pt>
                <c:pt idx="2578">
                  <c:v>2.6175000000000002</c:v>
                </c:pt>
                <c:pt idx="2579">
                  <c:v>2.8096999999999968</c:v>
                </c:pt>
                <c:pt idx="2580">
                  <c:v>2.9373999999999998</c:v>
                </c:pt>
                <c:pt idx="2581">
                  <c:v>2.5356999999999967</c:v>
                </c:pt>
                <c:pt idx="2582">
                  <c:v>1.6375</c:v>
                </c:pt>
                <c:pt idx="2583">
                  <c:v>1.5598999999999934</c:v>
                </c:pt>
                <c:pt idx="2584">
                  <c:v>3.1242000000000001</c:v>
                </c:pt>
                <c:pt idx="2585">
                  <c:v>3.1031000000000106</c:v>
                </c:pt>
                <c:pt idx="2586">
                  <c:v>3.1303999999999998</c:v>
                </c:pt>
                <c:pt idx="2587">
                  <c:v>2.2984</c:v>
                </c:pt>
                <c:pt idx="2588">
                  <c:v>4.1169999999999956</c:v>
                </c:pt>
                <c:pt idx="2589">
                  <c:v>4.2660999999999998</c:v>
                </c:pt>
                <c:pt idx="2590">
                  <c:v>3.3151999999999977</c:v>
                </c:pt>
                <c:pt idx="2591">
                  <c:v>0.58399999999999996</c:v>
                </c:pt>
                <c:pt idx="2592">
                  <c:v>0.57080000000000064</c:v>
                </c:pt>
                <c:pt idx="2593">
                  <c:v>0.55770000000000064</c:v>
                </c:pt>
                <c:pt idx="2594">
                  <c:v>0.54479999999999995</c:v>
                </c:pt>
                <c:pt idx="2595">
                  <c:v>0.52969999999999995</c:v>
                </c:pt>
                <c:pt idx="2596">
                  <c:v>0.51729999999999998</c:v>
                </c:pt>
                <c:pt idx="2597">
                  <c:v>0.50790000000000002</c:v>
                </c:pt>
                <c:pt idx="2598">
                  <c:v>0.50070000000000003</c:v>
                </c:pt>
                <c:pt idx="2599">
                  <c:v>0.49280000000000174</c:v>
                </c:pt>
                <c:pt idx="2600">
                  <c:v>0.48490000000000133</c:v>
                </c:pt>
                <c:pt idx="2601">
                  <c:v>0.47410000000000002</c:v>
                </c:pt>
                <c:pt idx="2602">
                  <c:v>0.4496</c:v>
                </c:pt>
                <c:pt idx="2603">
                  <c:v>0.49520000000000008</c:v>
                </c:pt>
                <c:pt idx="2604">
                  <c:v>0.47890000000000038</c:v>
                </c:pt>
                <c:pt idx="2605">
                  <c:v>0.46860000000000002</c:v>
                </c:pt>
                <c:pt idx="2606">
                  <c:v>0.46440000000000031</c:v>
                </c:pt>
                <c:pt idx="2607">
                  <c:v>0.4602</c:v>
                </c:pt>
                <c:pt idx="2608">
                  <c:v>0.45200000000000001</c:v>
                </c:pt>
                <c:pt idx="2609">
                  <c:v>0.41750000000000032</c:v>
                </c:pt>
                <c:pt idx="2610">
                  <c:v>0.56230000000000002</c:v>
                </c:pt>
                <c:pt idx="2611">
                  <c:v>0.53569999999999995</c:v>
                </c:pt>
                <c:pt idx="2612">
                  <c:v>0.47650000000000031</c:v>
                </c:pt>
                <c:pt idx="2613">
                  <c:v>0.39970000000000133</c:v>
                </c:pt>
                <c:pt idx="2614">
                  <c:v>0.36070000000000002</c:v>
                </c:pt>
                <c:pt idx="2615">
                  <c:v>0.31330000000000174</c:v>
                </c:pt>
                <c:pt idx="2616">
                  <c:v>0.32840000000000186</c:v>
                </c:pt>
                <c:pt idx="2617">
                  <c:v>0.39020000000000032</c:v>
                </c:pt>
                <c:pt idx="2618">
                  <c:v>0.3679000000000015</c:v>
                </c:pt>
                <c:pt idx="2619">
                  <c:v>0.38530000000000197</c:v>
                </c:pt>
                <c:pt idx="2620">
                  <c:v>0.4037</c:v>
                </c:pt>
                <c:pt idx="2621">
                  <c:v>0.40720000000000001</c:v>
                </c:pt>
                <c:pt idx="2622">
                  <c:v>0.41320000000000001</c:v>
                </c:pt>
                <c:pt idx="2623">
                  <c:v>0.41400000000000031</c:v>
                </c:pt>
                <c:pt idx="2624">
                  <c:v>0.40490000000000032</c:v>
                </c:pt>
                <c:pt idx="2625">
                  <c:v>0.38760000000000133</c:v>
                </c:pt>
                <c:pt idx="2626">
                  <c:v>0.37420000000000031</c:v>
                </c:pt>
                <c:pt idx="2627">
                  <c:v>0.35460000000000008</c:v>
                </c:pt>
                <c:pt idx="2628">
                  <c:v>0.35290000000000032</c:v>
                </c:pt>
                <c:pt idx="2629">
                  <c:v>0.35380000000000145</c:v>
                </c:pt>
                <c:pt idx="2630">
                  <c:v>0.3568000000000015</c:v>
                </c:pt>
                <c:pt idx="2631">
                  <c:v>0.3568000000000015</c:v>
                </c:pt>
                <c:pt idx="2632">
                  <c:v>0.35890000000000088</c:v>
                </c:pt>
                <c:pt idx="2633">
                  <c:v>0.35890000000000088</c:v>
                </c:pt>
                <c:pt idx="2634">
                  <c:v>0.35720000000000002</c:v>
                </c:pt>
                <c:pt idx="2635">
                  <c:v>0.35760000000000008</c:v>
                </c:pt>
                <c:pt idx="2636">
                  <c:v>0.35940000000000133</c:v>
                </c:pt>
                <c:pt idx="2637">
                  <c:v>0.36270000000000002</c:v>
                </c:pt>
                <c:pt idx="2638">
                  <c:v>0.36160000000000031</c:v>
                </c:pt>
                <c:pt idx="2639">
                  <c:v>0.36310000000000031</c:v>
                </c:pt>
                <c:pt idx="2640">
                  <c:v>0.36160000000000031</c:v>
                </c:pt>
                <c:pt idx="2641">
                  <c:v>0.36010000000000031</c:v>
                </c:pt>
                <c:pt idx="2642">
                  <c:v>0.36230000000000151</c:v>
                </c:pt>
                <c:pt idx="2643">
                  <c:v>0.36030000000000151</c:v>
                </c:pt>
                <c:pt idx="2644">
                  <c:v>0.35840000000000038</c:v>
                </c:pt>
                <c:pt idx="2645">
                  <c:v>0.36330000000000151</c:v>
                </c:pt>
                <c:pt idx="2646">
                  <c:v>0.35960000000000031</c:v>
                </c:pt>
                <c:pt idx="2647">
                  <c:v>0.35920000000000002</c:v>
                </c:pt>
                <c:pt idx="2648">
                  <c:v>0.36240000000000133</c:v>
                </c:pt>
                <c:pt idx="2649">
                  <c:v>0.35990000000000133</c:v>
                </c:pt>
                <c:pt idx="2650">
                  <c:v>0.36060000000000031</c:v>
                </c:pt>
                <c:pt idx="2651">
                  <c:v>0.35990000000000133</c:v>
                </c:pt>
                <c:pt idx="2652">
                  <c:v>0.35850000000000032</c:v>
                </c:pt>
                <c:pt idx="2653">
                  <c:v>0.35290000000000032</c:v>
                </c:pt>
                <c:pt idx="2654">
                  <c:v>0.35120000000000001</c:v>
                </c:pt>
                <c:pt idx="2655">
                  <c:v>0.34820000000000001</c:v>
                </c:pt>
                <c:pt idx="2656">
                  <c:v>0.34820000000000001</c:v>
                </c:pt>
                <c:pt idx="2657">
                  <c:v>0.35070000000000001</c:v>
                </c:pt>
                <c:pt idx="2658">
                  <c:v>0.35440000000000038</c:v>
                </c:pt>
                <c:pt idx="2659">
                  <c:v>0.35440000000000038</c:v>
                </c:pt>
                <c:pt idx="2660">
                  <c:v>0.35420000000000001</c:v>
                </c:pt>
                <c:pt idx="2661">
                  <c:v>0.35340000000000032</c:v>
                </c:pt>
                <c:pt idx="2662">
                  <c:v>0.35000000000000031</c:v>
                </c:pt>
                <c:pt idx="2663">
                  <c:v>0.35200000000000031</c:v>
                </c:pt>
                <c:pt idx="2664">
                  <c:v>0.35400000000000031</c:v>
                </c:pt>
                <c:pt idx="2665">
                  <c:v>0.35270000000000001</c:v>
                </c:pt>
                <c:pt idx="2666">
                  <c:v>0.35170000000000001</c:v>
                </c:pt>
                <c:pt idx="2667">
                  <c:v>0.35220000000000001</c:v>
                </c:pt>
                <c:pt idx="2668">
                  <c:v>0.35140000000000032</c:v>
                </c:pt>
                <c:pt idx="2669">
                  <c:v>0.34850000000000031</c:v>
                </c:pt>
                <c:pt idx="2670">
                  <c:v>0.35420000000000001</c:v>
                </c:pt>
                <c:pt idx="2671">
                  <c:v>0.35410000000000008</c:v>
                </c:pt>
                <c:pt idx="2672">
                  <c:v>0.35080000000000133</c:v>
                </c:pt>
                <c:pt idx="2673">
                  <c:v>0.35280000000000133</c:v>
                </c:pt>
                <c:pt idx="2674">
                  <c:v>0.35400000000000031</c:v>
                </c:pt>
                <c:pt idx="2675">
                  <c:v>0.35440000000000038</c:v>
                </c:pt>
                <c:pt idx="2676">
                  <c:v>0.35350000000000031</c:v>
                </c:pt>
                <c:pt idx="2677">
                  <c:v>0.35350000000000031</c:v>
                </c:pt>
                <c:pt idx="2678">
                  <c:v>0.35130000000000133</c:v>
                </c:pt>
                <c:pt idx="2679">
                  <c:v>0.35240000000000032</c:v>
                </c:pt>
                <c:pt idx="2680">
                  <c:v>0.35240000000000032</c:v>
                </c:pt>
                <c:pt idx="2681">
                  <c:v>0.35200000000000031</c:v>
                </c:pt>
                <c:pt idx="2682">
                  <c:v>0.35310000000000002</c:v>
                </c:pt>
                <c:pt idx="2683">
                  <c:v>0.35880000000000151</c:v>
                </c:pt>
                <c:pt idx="2684">
                  <c:v>1.2363</c:v>
                </c:pt>
                <c:pt idx="2685">
                  <c:v>0.52729999999999999</c:v>
                </c:pt>
                <c:pt idx="2686">
                  <c:v>0.502</c:v>
                </c:pt>
                <c:pt idx="2687">
                  <c:v>2.4030999999999998</c:v>
                </c:pt>
                <c:pt idx="2688">
                  <c:v>2.8079999999999998</c:v>
                </c:pt>
                <c:pt idx="2689">
                  <c:v>2.6211000000000002</c:v>
                </c:pt>
                <c:pt idx="2690">
                  <c:v>4.8292000000000002</c:v>
                </c:pt>
                <c:pt idx="2691">
                  <c:v>5.7855999999999996</c:v>
                </c:pt>
                <c:pt idx="2692">
                  <c:v>6.3604999999999965</c:v>
                </c:pt>
                <c:pt idx="2693">
                  <c:v>7.1196999999999999</c:v>
                </c:pt>
                <c:pt idx="2694">
                  <c:v>3.7911999999999999</c:v>
                </c:pt>
                <c:pt idx="2695">
                  <c:v>4.2662000000000004</c:v>
                </c:pt>
                <c:pt idx="2696">
                  <c:v>3.0735999999999999</c:v>
                </c:pt>
                <c:pt idx="2697">
                  <c:v>2.3133999999999997</c:v>
                </c:pt>
                <c:pt idx="2698">
                  <c:v>1.4220999999999941</c:v>
                </c:pt>
                <c:pt idx="2699">
                  <c:v>1.2984</c:v>
                </c:pt>
                <c:pt idx="2700">
                  <c:v>1.4115999999999898</c:v>
                </c:pt>
                <c:pt idx="2701">
                  <c:v>2.163100000000012</c:v>
                </c:pt>
                <c:pt idx="2702">
                  <c:v>2.1223000000000001</c:v>
                </c:pt>
                <c:pt idx="2703">
                  <c:v>1.855</c:v>
                </c:pt>
                <c:pt idx="2704">
                  <c:v>1.2411999999999934</c:v>
                </c:pt>
                <c:pt idx="2705">
                  <c:v>1.3592</c:v>
                </c:pt>
                <c:pt idx="2706">
                  <c:v>0.83180000000000065</c:v>
                </c:pt>
                <c:pt idx="2707">
                  <c:v>0.81759999999999999</c:v>
                </c:pt>
                <c:pt idx="2708">
                  <c:v>0.54770000000000063</c:v>
                </c:pt>
                <c:pt idx="2709">
                  <c:v>1.5485</c:v>
                </c:pt>
                <c:pt idx="2710">
                  <c:v>1.9792000000000001</c:v>
                </c:pt>
                <c:pt idx="2711">
                  <c:v>0.8821</c:v>
                </c:pt>
                <c:pt idx="2712">
                  <c:v>1.0978999999999934</c:v>
                </c:pt>
                <c:pt idx="2713">
                  <c:v>1.224</c:v>
                </c:pt>
                <c:pt idx="2714">
                  <c:v>1.2081</c:v>
                </c:pt>
                <c:pt idx="2715">
                  <c:v>1.1484000000000001</c:v>
                </c:pt>
                <c:pt idx="2716">
                  <c:v>1.1185</c:v>
                </c:pt>
                <c:pt idx="2717">
                  <c:v>1.0883</c:v>
                </c:pt>
                <c:pt idx="2718">
                  <c:v>1.151</c:v>
                </c:pt>
                <c:pt idx="2719">
                  <c:v>0.70670000000000266</c:v>
                </c:pt>
                <c:pt idx="2720">
                  <c:v>1.012</c:v>
                </c:pt>
                <c:pt idx="2721">
                  <c:v>1.3084</c:v>
                </c:pt>
                <c:pt idx="2722">
                  <c:v>1.258</c:v>
                </c:pt>
                <c:pt idx="2723">
                  <c:v>0.86339999999999995</c:v>
                </c:pt>
                <c:pt idx="2724">
                  <c:v>0.74500000000000266</c:v>
                </c:pt>
                <c:pt idx="2725">
                  <c:v>0.84330000000000005</c:v>
                </c:pt>
                <c:pt idx="2726">
                  <c:v>0.66960000000000475</c:v>
                </c:pt>
                <c:pt idx="2727">
                  <c:v>0.52190000000000003</c:v>
                </c:pt>
                <c:pt idx="2728">
                  <c:v>0.50580000000000003</c:v>
                </c:pt>
                <c:pt idx="2729">
                  <c:v>0.67730000000000301</c:v>
                </c:pt>
                <c:pt idx="2730">
                  <c:v>0.68220000000000003</c:v>
                </c:pt>
                <c:pt idx="2731">
                  <c:v>0.77570000000000372</c:v>
                </c:pt>
                <c:pt idx="2732">
                  <c:v>1.4291999999999923</c:v>
                </c:pt>
                <c:pt idx="2733">
                  <c:v>1.7761</c:v>
                </c:pt>
                <c:pt idx="2734">
                  <c:v>1.7189999999999934</c:v>
                </c:pt>
                <c:pt idx="2735">
                  <c:v>1.6875</c:v>
                </c:pt>
                <c:pt idx="2736">
                  <c:v>1.6476</c:v>
                </c:pt>
                <c:pt idx="2737">
                  <c:v>1.6008</c:v>
                </c:pt>
                <c:pt idx="2738">
                  <c:v>0.94299999999999995</c:v>
                </c:pt>
                <c:pt idx="2739">
                  <c:v>0.67350000000000065</c:v>
                </c:pt>
                <c:pt idx="2740">
                  <c:v>0.67460000000000475</c:v>
                </c:pt>
                <c:pt idx="2741">
                  <c:v>0.65750000000000064</c:v>
                </c:pt>
                <c:pt idx="2742">
                  <c:v>0.72470000000000301</c:v>
                </c:pt>
                <c:pt idx="2743">
                  <c:v>0.65240000000000065</c:v>
                </c:pt>
                <c:pt idx="2744">
                  <c:v>0.69830000000000003</c:v>
                </c:pt>
                <c:pt idx="2745">
                  <c:v>0.74460000000000348</c:v>
                </c:pt>
                <c:pt idx="2746">
                  <c:v>0.72060000000000302</c:v>
                </c:pt>
                <c:pt idx="2747">
                  <c:v>0.76420000000000265</c:v>
                </c:pt>
                <c:pt idx="2748">
                  <c:v>2.7911999999999999</c:v>
                </c:pt>
                <c:pt idx="2749">
                  <c:v>2.7507999999999999</c:v>
                </c:pt>
                <c:pt idx="2750">
                  <c:v>2.7395</c:v>
                </c:pt>
                <c:pt idx="2751">
                  <c:v>2.6981999999999999</c:v>
                </c:pt>
                <c:pt idx="2752">
                  <c:v>2.2456</c:v>
                </c:pt>
                <c:pt idx="2753">
                  <c:v>2.1526999999999967</c:v>
                </c:pt>
                <c:pt idx="2754">
                  <c:v>2.0076999999999998</c:v>
                </c:pt>
                <c:pt idx="2755">
                  <c:v>1.7164999999999941</c:v>
                </c:pt>
                <c:pt idx="2756">
                  <c:v>1.6292</c:v>
                </c:pt>
                <c:pt idx="2757">
                  <c:v>1.5771999999999946</c:v>
                </c:pt>
                <c:pt idx="2758">
                  <c:v>1.9144000000000001</c:v>
                </c:pt>
                <c:pt idx="2759">
                  <c:v>3.8427999999999987</c:v>
                </c:pt>
                <c:pt idx="2760">
                  <c:v>2.9693999999999998</c:v>
                </c:pt>
                <c:pt idx="2761">
                  <c:v>2.0189999999999997</c:v>
                </c:pt>
                <c:pt idx="2762">
                  <c:v>1.4415999999999909</c:v>
                </c:pt>
                <c:pt idx="2763">
                  <c:v>1.3804000000000001</c:v>
                </c:pt>
                <c:pt idx="2764">
                  <c:v>1.3085</c:v>
                </c:pt>
                <c:pt idx="2765">
                  <c:v>1.2488999999999939</c:v>
                </c:pt>
                <c:pt idx="2766">
                  <c:v>1.732</c:v>
                </c:pt>
                <c:pt idx="2767">
                  <c:v>2.0939999999999999</c:v>
                </c:pt>
                <c:pt idx="2768">
                  <c:v>2.0297999999999998</c:v>
                </c:pt>
                <c:pt idx="2769">
                  <c:v>1.9212</c:v>
                </c:pt>
                <c:pt idx="2770">
                  <c:v>1.9189000000000001</c:v>
                </c:pt>
                <c:pt idx="2771">
                  <c:v>1.8633999999999946</c:v>
                </c:pt>
                <c:pt idx="2772">
                  <c:v>1.8614999999999946</c:v>
                </c:pt>
                <c:pt idx="2773">
                  <c:v>1.9077</c:v>
                </c:pt>
                <c:pt idx="2774">
                  <c:v>1.6216999999999941</c:v>
                </c:pt>
                <c:pt idx="2775">
                  <c:v>1.6529</c:v>
                </c:pt>
                <c:pt idx="2776">
                  <c:v>1.6304000000000001</c:v>
                </c:pt>
                <c:pt idx="2777">
                  <c:v>1.6438999999999941</c:v>
                </c:pt>
                <c:pt idx="2778">
                  <c:v>1.3744000000000001</c:v>
                </c:pt>
                <c:pt idx="2779">
                  <c:v>0.83300000000000063</c:v>
                </c:pt>
                <c:pt idx="2780">
                  <c:v>0.78159999999999996</c:v>
                </c:pt>
                <c:pt idx="2781">
                  <c:v>0.94890000000000063</c:v>
                </c:pt>
                <c:pt idx="2782">
                  <c:v>1.2597999999999923</c:v>
                </c:pt>
                <c:pt idx="2783">
                  <c:v>1.1675</c:v>
                </c:pt>
                <c:pt idx="2784">
                  <c:v>1.2729999999999941</c:v>
                </c:pt>
                <c:pt idx="2785">
                  <c:v>0.66920000000000301</c:v>
                </c:pt>
                <c:pt idx="2786">
                  <c:v>0.57470000000000065</c:v>
                </c:pt>
                <c:pt idx="2787">
                  <c:v>1.5763</c:v>
                </c:pt>
                <c:pt idx="2788">
                  <c:v>1.7323999999999946</c:v>
                </c:pt>
                <c:pt idx="2789">
                  <c:v>1.3727</c:v>
                </c:pt>
                <c:pt idx="2790">
                  <c:v>0.92370000000000063</c:v>
                </c:pt>
                <c:pt idx="2791">
                  <c:v>0.49530000000000174</c:v>
                </c:pt>
                <c:pt idx="2792">
                  <c:v>1.0110999999999943</c:v>
                </c:pt>
                <c:pt idx="2793">
                  <c:v>1.3137999999999934</c:v>
                </c:pt>
                <c:pt idx="2794">
                  <c:v>1.3819999999999939</c:v>
                </c:pt>
                <c:pt idx="2795">
                  <c:v>1.4079999999999881</c:v>
                </c:pt>
                <c:pt idx="2796">
                  <c:v>1.3358999999999934</c:v>
                </c:pt>
                <c:pt idx="2797">
                  <c:v>1.4627999999999934</c:v>
                </c:pt>
                <c:pt idx="2798">
                  <c:v>1.4457999999999906</c:v>
                </c:pt>
                <c:pt idx="2799">
                  <c:v>1.4305999999999934</c:v>
                </c:pt>
                <c:pt idx="2800">
                  <c:v>1.1098999999999943</c:v>
                </c:pt>
                <c:pt idx="2801">
                  <c:v>1.0716999999999934</c:v>
                </c:pt>
                <c:pt idx="2802">
                  <c:v>1.1427</c:v>
                </c:pt>
                <c:pt idx="2803">
                  <c:v>1.2582</c:v>
                </c:pt>
                <c:pt idx="2804">
                  <c:v>0.65840000000000065</c:v>
                </c:pt>
                <c:pt idx="2805">
                  <c:v>0.67280000000000395</c:v>
                </c:pt>
                <c:pt idx="2806">
                  <c:v>0.63649999999999995</c:v>
                </c:pt>
                <c:pt idx="2807">
                  <c:v>0.60829999999999995</c:v>
                </c:pt>
                <c:pt idx="2808">
                  <c:v>0.58489999999999998</c:v>
                </c:pt>
                <c:pt idx="2809">
                  <c:v>0.5454</c:v>
                </c:pt>
                <c:pt idx="2810">
                  <c:v>0.59570000000000001</c:v>
                </c:pt>
                <c:pt idx="2811">
                  <c:v>0.70750000000000002</c:v>
                </c:pt>
                <c:pt idx="2812">
                  <c:v>0.67890000000000394</c:v>
                </c:pt>
                <c:pt idx="2813">
                  <c:v>0.61910000000000065</c:v>
                </c:pt>
                <c:pt idx="2814">
                  <c:v>0.5111</c:v>
                </c:pt>
                <c:pt idx="2815">
                  <c:v>0.47770000000000001</c:v>
                </c:pt>
                <c:pt idx="2816">
                  <c:v>0.27960000000000002</c:v>
                </c:pt>
                <c:pt idx="2817">
                  <c:v>0.2576</c:v>
                </c:pt>
                <c:pt idx="2818">
                  <c:v>0.33030000000000237</c:v>
                </c:pt>
                <c:pt idx="2819">
                  <c:v>0.37800000000000133</c:v>
                </c:pt>
                <c:pt idx="2820">
                  <c:v>0.37340000000000151</c:v>
                </c:pt>
                <c:pt idx="2821">
                  <c:v>0.37400000000000133</c:v>
                </c:pt>
                <c:pt idx="2822">
                  <c:v>0.3805000000000015</c:v>
                </c:pt>
                <c:pt idx="2823">
                  <c:v>0.37520000000000031</c:v>
                </c:pt>
                <c:pt idx="2824">
                  <c:v>0.38590000000000174</c:v>
                </c:pt>
                <c:pt idx="2825">
                  <c:v>0.37390000000000151</c:v>
                </c:pt>
                <c:pt idx="2826">
                  <c:v>0.36280000000000151</c:v>
                </c:pt>
                <c:pt idx="2827">
                  <c:v>0.36440000000000133</c:v>
                </c:pt>
                <c:pt idx="2828">
                  <c:v>0.36100000000000032</c:v>
                </c:pt>
                <c:pt idx="2829">
                  <c:v>0.36100000000000032</c:v>
                </c:pt>
                <c:pt idx="2830">
                  <c:v>0.36440000000000133</c:v>
                </c:pt>
                <c:pt idx="2831">
                  <c:v>0.36350000000000032</c:v>
                </c:pt>
                <c:pt idx="2832">
                  <c:v>0.36460000000000031</c:v>
                </c:pt>
                <c:pt idx="2833">
                  <c:v>0.36500000000000032</c:v>
                </c:pt>
                <c:pt idx="2834">
                  <c:v>0.36330000000000151</c:v>
                </c:pt>
                <c:pt idx="2835">
                  <c:v>0.36450000000000032</c:v>
                </c:pt>
                <c:pt idx="2836">
                  <c:v>0.36450000000000032</c:v>
                </c:pt>
                <c:pt idx="2837">
                  <c:v>0.36030000000000151</c:v>
                </c:pt>
                <c:pt idx="2838">
                  <c:v>0.36400000000000032</c:v>
                </c:pt>
                <c:pt idx="2839">
                  <c:v>0.36280000000000151</c:v>
                </c:pt>
                <c:pt idx="2840">
                  <c:v>0.36420000000000002</c:v>
                </c:pt>
                <c:pt idx="2841">
                  <c:v>0.36380000000000151</c:v>
                </c:pt>
                <c:pt idx="2842">
                  <c:v>0.38690000000000174</c:v>
                </c:pt>
                <c:pt idx="2843">
                  <c:v>2.284100000000012</c:v>
                </c:pt>
                <c:pt idx="2844">
                  <c:v>3.8656999999999977</c:v>
                </c:pt>
                <c:pt idx="2845">
                  <c:v>4.7347999999999999</c:v>
                </c:pt>
                <c:pt idx="2846">
                  <c:v>3.8492999999999977</c:v>
                </c:pt>
                <c:pt idx="2847">
                  <c:v>3.7325999999999997</c:v>
                </c:pt>
                <c:pt idx="2848">
                  <c:v>3.0975999999999999</c:v>
                </c:pt>
                <c:pt idx="2849">
                  <c:v>3.6522999999999977</c:v>
                </c:pt>
                <c:pt idx="2850">
                  <c:v>3.9941999999999998</c:v>
                </c:pt>
                <c:pt idx="2851">
                  <c:v>3.2113999999999998</c:v>
                </c:pt>
                <c:pt idx="2852">
                  <c:v>5.9471999999999996</c:v>
                </c:pt>
                <c:pt idx="2853">
                  <c:v>5.7603</c:v>
                </c:pt>
                <c:pt idx="2854">
                  <c:v>3.0200999999999998</c:v>
                </c:pt>
                <c:pt idx="2855">
                  <c:v>2.2947000000000002</c:v>
                </c:pt>
                <c:pt idx="2856">
                  <c:v>1.9934000000000001</c:v>
                </c:pt>
                <c:pt idx="2857">
                  <c:v>1.4871999999999934</c:v>
                </c:pt>
                <c:pt idx="2858">
                  <c:v>1.6046</c:v>
                </c:pt>
                <c:pt idx="2859">
                  <c:v>2.2406999999999999</c:v>
                </c:pt>
                <c:pt idx="2860">
                  <c:v>2.2833000000000143</c:v>
                </c:pt>
                <c:pt idx="2861">
                  <c:v>2.0331000000000001</c:v>
                </c:pt>
                <c:pt idx="2862">
                  <c:v>1.4929999999999943</c:v>
                </c:pt>
                <c:pt idx="2863">
                  <c:v>1.9641000000000053</c:v>
                </c:pt>
                <c:pt idx="2864">
                  <c:v>1.8794</c:v>
                </c:pt>
                <c:pt idx="2865">
                  <c:v>1.9047000000000001</c:v>
                </c:pt>
                <c:pt idx="2866">
                  <c:v>2.0775000000000001</c:v>
                </c:pt>
                <c:pt idx="2867">
                  <c:v>2.4253</c:v>
                </c:pt>
                <c:pt idx="2868">
                  <c:v>2.3936999999999977</c:v>
                </c:pt>
                <c:pt idx="2869">
                  <c:v>2.3556999999999864</c:v>
                </c:pt>
                <c:pt idx="2870">
                  <c:v>1.8832</c:v>
                </c:pt>
                <c:pt idx="2871">
                  <c:v>1.2664</c:v>
                </c:pt>
                <c:pt idx="2872">
                  <c:v>1.0871</c:v>
                </c:pt>
                <c:pt idx="2873">
                  <c:v>1.0690999999999946</c:v>
                </c:pt>
                <c:pt idx="2874">
                  <c:v>1.0601</c:v>
                </c:pt>
                <c:pt idx="2875">
                  <c:v>1.0386</c:v>
                </c:pt>
                <c:pt idx="2876">
                  <c:v>0.99950000000000006</c:v>
                </c:pt>
                <c:pt idx="2877">
                  <c:v>0.97250000000000003</c:v>
                </c:pt>
                <c:pt idx="2878">
                  <c:v>0.95150000000000001</c:v>
                </c:pt>
                <c:pt idx="2879">
                  <c:v>0.88329999999999997</c:v>
                </c:pt>
                <c:pt idx="2880">
                  <c:v>0.8</c:v>
                </c:pt>
                <c:pt idx="2881">
                  <c:v>0.80159999999999998</c:v>
                </c:pt>
                <c:pt idx="2882">
                  <c:v>0.65020000000000278</c:v>
                </c:pt>
                <c:pt idx="2883">
                  <c:v>0.53659999999999997</c:v>
                </c:pt>
                <c:pt idx="2884">
                  <c:v>0.30070000000000002</c:v>
                </c:pt>
                <c:pt idx="2885">
                  <c:v>0.30870000000000031</c:v>
                </c:pt>
                <c:pt idx="2886">
                  <c:v>0.36260000000000031</c:v>
                </c:pt>
                <c:pt idx="2887">
                  <c:v>0.32840000000000186</c:v>
                </c:pt>
                <c:pt idx="2888">
                  <c:v>0.37010000000000032</c:v>
                </c:pt>
                <c:pt idx="2889">
                  <c:v>0.38630000000000198</c:v>
                </c:pt>
                <c:pt idx="2890">
                  <c:v>0.37740000000000151</c:v>
                </c:pt>
                <c:pt idx="2891">
                  <c:v>0.37350000000000133</c:v>
                </c:pt>
                <c:pt idx="2892">
                  <c:v>0.3543000000000015</c:v>
                </c:pt>
                <c:pt idx="2893">
                  <c:v>0.34930000000000133</c:v>
                </c:pt>
                <c:pt idx="2894">
                  <c:v>0.35780000000000151</c:v>
                </c:pt>
                <c:pt idx="2895">
                  <c:v>0.34820000000000001</c:v>
                </c:pt>
                <c:pt idx="2896">
                  <c:v>0.35980000000000151</c:v>
                </c:pt>
                <c:pt idx="2897">
                  <c:v>0.3553000000000015</c:v>
                </c:pt>
                <c:pt idx="2898">
                  <c:v>0.36220000000000002</c:v>
                </c:pt>
                <c:pt idx="2899">
                  <c:v>0.36100000000000032</c:v>
                </c:pt>
                <c:pt idx="2900">
                  <c:v>0.35610000000000008</c:v>
                </c:pt>
                <c:pt idx="2901">
                  <c:v>0.35990000000000133</c:v>
                </c:pt>
                <c:pt idx="2902">
                  <c:v>0.35830000000000151</c:v>
                </c:pt>
                <c:pt idx="2903">
                  <c:v>0.36190000000000133</c:v>
                </c:pt>
                <c:pt idx="2904">
                  <c:v>0.35820000000000002</c:v>
                </c:pt>
                <c:pt idx="2905">
                  <c:v>0.36310000000000031</c:v>
                </c:pt>
                <c:pt idx="2906">
                  <c:v>0.36390000000000133</c:v>
                </c:pt>
                <c:pt idx="2907">
                  <c:v>0.36150000000000032</c:v>
                </c:pt>
                <c:pt idx="2908">
                  <c:v>0.36530000000000151</c:v>
                </c:pt>
                <c:pt idx="2909">
                  <c:v>0.36460000000000031</c:v>
                </c:pt>
                <c:pt idx="2910">
                  <c:v>0.36550000000000032</c:v>
                </c:pt>
                <c:pt idx="2911">
                  <c:v>0.36320000000000002</c:v>
                </c:pt>
                <c:pt idx="2912">
                  <c:v>0.36570000000000008</c:v>
                </c:pt>
                <c:pt idx="2913">
                  <c:v>0.36670000000000008</c:v>
                </c:pt>
                <c:pt idx="2914">
                  <c:v>1.5886</c:v>
                </c:pt>
                <c:pt idx="2915">
                  <c:v>3.0459999999999998</c:v>
                </c:pt>
                <c:pt idx="2916">
                  <c:v>3.2711000000000001</c:v>
                </c:pt>
                <c:pt idx="2917">
                  <c:v>2.6903000000000001</c:v>
                </c:pt>
                <c:pt idx="2918">
                  <c:v>2.5356999999999967</c:v>
                </c:pt>
                <c:pt idx="2919">
                  <c:v>2.0421999999999998</c:v>
                </c:pt>
                <c:pt idx="2920">
                  <c:v>3.2570000000000001</c:v>
                </c:pt>
                <c:pt idx="2921">
                  <c:v>4.8273999999999955</c:v>
                </c:pt>
                <c:pt idx="2922">
                  <c:v>5.04</c:v>
                </c:pt>
                <c:pt idx="2923">
                  <c:v>4.8946999999999985</c:v>
                </c:pt>
                <c:pt idx="2924">
                  <c:v>3.6791</c:v>
                </c:pt>
                <c:pt idx="2925">
                  <c:v>3.9413</c:v>
                </c:pt>
                <c:pt idx="2926">
                  <c:v>3.9834999999999998</c:v>
                </c:pt>
                <c:pt idx="2927">
                  <c:v>3.3233000000000001</c:v>
                </c:pt>
                <c:pt idx="2928">
                  <c:v>2.1145</c:v>
                </c:pt>
                <c:pt idx="2929">
                  <c:v>1.7345999999999941</c:v>
                </c:pt>
                <c:pt idx="2930">
                  <c:v>1.6866000000000001</c:v>
                </c:pt>
                <c:pt idx="2931">
                  <c:v>1.7518999999999914</c:v>
                </c:pt>
                <c:pt idx="2932">
                  <c:v>1.6503000000000001</c:v>
                </c:pt>
                <c:pt idx="2933">
                  <c:v>1.5964</c:v>
                </c:pt>
                <c:pt idx="2934">
                  <c:v>1.55</c:v>
                </c:pt>
                <c:pt idx="2935">
                  <c:v>1.5129999999999939</c:v>
                </c:pt>
                <c:pt idx="2936">
                  <c:v>1.4903</c:v>
                </c:pt>
                <c:pt idx="2937">
                  <c:v>1.4683999999999946</c:v>
                </c:pt>
                <c:pt idx="2938">
                  <c:v>1.4465999999999943</c:v>
                </c:pt>
                <c:pt idx="2939">
                  <c:v>1.1494</c:v>
                </c:pt>
                <c:pt idx="2940">
                  <c:v>1.284</c:v>
                </c:pt>
                <c:pt idx="2941">
                  <c:v>1.3800000000000001</c:v>
                </c:pt>
                <c:pt idx="2942">
                  <c:v>1.3098999999999934</c:v>
                </c:pt>
                <c:pt idx="2943">
                  <c:v>1.3948</c:v>
                </c:pt>
                <c:pt idx="2944">
                  <c:v>1.3255999999999939</c:v>
                </c:pt>
                <c:pt idx="2945">
                  <c:v>0.97850000000000004</c:v>
                </c:pt>
                <c:pt idx="2946">
                  <c:v>0.79290000000000005</c:v>
                </c:pt>
                <c:pt idx="2947">
                  <c:v>0.728800000000003</c:v>
                </c:pt>
                <c:pt idx="2948">
                  <c:v>0.72050000000000003</c:v>
                </c:pt>
                <c:pt idx="2949">
                  <c:v>0.72219999999999995</c:v>
                </c:pt>
                <c:pt idx="2950">
                  <c:v>0.72350000000000003</c:v>
                </c:pt>
                <c:pt idx="2951">
                  <c:v>0.72050000000000003</c:v>
                </c:pt>
                <c:pt idx="2952">
                  <c:v>0.69599999999999995</c:v>
                </c:pt>
                <c:pt idx="2953">
                  <c:v>1.8762000000000001</c:v>
                </c:pt>
                <c:pt idx="2954">
                  <c:v>0.76080000000000336</c:v>
                </c:pt>
                <c:pt idx="2955">
                  <c:v>0.40600000000000008</c:v>
                </c:pt>
                <c:pt idx="2956">
                  <c:v>0.41060000000000002</c:v>
                </c:pt>
                <c:pt idx="2957">
                  <c:v>0.33330000000000237</c:v>
                </c:pt>
                <c:pt idx="2958">
                  <c:v>0.24750000000000041</c:v>
                </c:pt>
                <c:pt idx="2959">
                  <c:v>0.38390000000000174</c:v>
                </c:pt>
                <c:pt idx="2960">
                  <c:v>0.2361</c:v>
                </c:pt>
                <c:pt idx="2961">
                  <c:v>0.30170000000000002</c:v>
                </c:pt>
                <c:pt idx="2962">
                  <c:v>0.33270000000000038</c:v>
                </c:pt>
                <c:pt idx="2963">
                  <c:v>0.41300000000000031</c:v>
                </c:pt>
                <c:pt idx="2964">
                  <c:v>0.41550000000000031</c:v>
                </c:pt>
                <c:pt idx="2965">
                  <c:v>0.40290000000000031</c:v>
                </c:pt>
                <c:pt idx="2966">
                  <c:v>0.39200000000000168</c:v>
                </c:pt>
                <c:pt idx="2967">
                  <c:v>0.39200000000000168</c:v>
                </c:pt>
                <c:pt idx="2968">
                  <c:v>0.39200000000000168</c:v>
                </c:pt>
                <c:pt idx="2969">
                  <c:v>0.36780000000000174</c:v>
                </c:pt>
                <c:pt idx="2970">
                  <c:v>0.36960000000000032</c:v>
                </c:pt>
                <c:pt idx="2971">
                  <c:v>0.35740000000000038</c:v>
                </c:pt>
                <c:pt idx="2972">
                  <c:v>0.35940000000000133</c:v>
                </c:pt>
                <c:pt idx="2973">
                  <c:v>0.35860000000000031</c:v>
                </c:pt>
                <c:pt idx="2974">
                  <c:v>0.36270000000000002</c:v>
                </c:pt>
                <c:pt idx="2975">
                  <c:v>0.36270000000000002</c:v>
                </c:pt>
                <c:pt idx="2976">
                  <c:v>0.36140000000000133</c:v>
                </c:pt>
                <c:pt idx="2977">
                  <c:v>0.36300000000000032</c:v>
                </c:pt>
                <c:pt idx="2978">
                  <c:v>0.36190000000000133</c:v>
                </c:pt>
                <c:pt idx="2979">
                  <c:v>0.36060000000000031</c:v>
                </c:pt>
                <c:pt idx="2980">
                  <c:v>0.36330000000000151</c:v>
                </c:pt>
                <c:pt idx="2981">
                  <c:v>0.35970000000000002</c:v>
                </c:pt>
                <c:pt idx="2982">
                  <c:v>0.36180000000000151</c:v>
                </c:pt>
                <c:pt idx="2983">
                  <c:v>0.36290000000000133</c:v>
                </c:pt>
                <c:pt idx="2984">
                  <c:v>0.36080000000000151</c:v>
                </c:pt>
                <c:pt idx="2985">
                  <c:v>0.36060000000000031</c:v>
                </c:pt>
                <c:pt idx="2986">
                  <c:v>0.36150000000000032</c:v>
                </c:pt>
                <c:pt idx="2987">
                  <c:v>0.35970000000000002</c:v>
                </c:pt>
                <c:pt idx="2988">
                  <c:v>0.35950000000000032</c:v>
                </c:pt>
                <c:pt idx="2989">
                  <c:v>0.36120000000000002</c:v>
                </c:pt>
                <c:pt idx="2990">
                  <c:v>0.36200000000000032</c:v>
                </c:pt>
                <c:pt idx="2991">
                  <c:v>0.36240000000000133</c:v>
                </c:pt>
                <c:pt idx="2992">
                  <c:v>0.36190000000000133</c:v>
                </c:pt>
                <c:pt idx="2993">
                  <c:v>0.36060000000000031</c:v>
                </c:pt>
                <c:pt idx="2994">
                  <c:v>0.35860000000000031</c:v>
                </c:pt>
                <c:pt idx="2995">
                  <c:v>0.35010000000000002</c:v>
                </c:pt>
                <c:pt idx="2996">
                  <c:v>0.35370000000000001</c:v>
                </c:pt>
                <c:pt idx="2997">
                  <c:v>0.35350000000000031</c:v>
                </c:pt>
                <c:pt idx="2998">
                  <c:v>0.35240000000000032</c:v>
                </c:pt>
                <c:pt idx="2999">
                  <c:v>0.35570000000000002</c:v>
                </c:pt>
                <c:pt idx="3000">
                  <c:v>0.35320000000000001</c:v>
                </c:pt>
                <c:pt idx="3001">
                  <c:v>0.35660000000000008</c:v>
                </c:pt>
                <c:pt idx="3002">
                  <c:v>0.35730000000000151</c:v>
                </c:pt>
                <c:pt idx="3003">
                  <c:v>0.35890000000000088</c:v>
                </c:pt>
                <c:pt idx="3004">
                  <c:v>0.35910000000000031</c:v>
                </c:pt>
                <c:pt idx="3005">
                  <c:v>0.36610000000000031</c:v>
                </c:pt>
                <c:pt idx="3006">
                  <c:v>3.2587999999999999</c:v>
                </c:pt>
                <c:pt idx="3007">
                  <c:v>4.4180999999999999</c:v>
                </c:pt>
                <c:pt idx="3008">
                  <c:v>5.1124999999999945</c:v>
                </c:pt>
                <c:pt idx="3009">
                  <c:v>4.2534999999999998</c:v>
                </c:pt>
                <c:pt idx="3010">
                  <c:v>4.1365999999999996</c:v>
                </c:pt>
                <c:pt idx="3011">
                  <c:v>3.8415999999999997</c:v>
                </c:pt>
                <c:pt idx="3012">
                  <c:v>3.7008999999999999</c:v>
                </c:pt>
                <c:pt idx="3013">
                  <c:v>3.5001000000000002</c:v>
                </c:pt>
                <c:pt idx="3014">
                  <c:v>2.8649</c:v>
                </c:pt>
                <c:pt idx="3015">
                  <c:v>1.9802999999999999</c:v>
                </c:pt>
                <c:pt idx="3016">
                  <c:v>1.3064</c:v>
                </c:pt>
                <c:pt idx="3017">
                  <c:v>1.4042999999999939</c:v>
                </c:pt>
                <c:pt idx="3018">
                  <c:v>1.4743999999999946</c:v>
                </c:pt>
                <c:pt idx="3019">
                  <c:v>1.4035999999999895</c:v>
                </c:pt>
                <c:pt idx="3020">
                  <c:v>1.1677999999999946</c:v>
                </c:pt>
                <c:pt idx="3021">
                  <c:v>0.7707000000000036</c:v>
                </c:pt>
                <c:pt idx="3022">
                  <c:v>0.82970000000000266</c:v>
                </c:pt>
                <c:pt idx="3023">
                  <c:v>0.84910000000000063</c:v>
                </c:pt>
                <c:pt idx="3024">
                  <c:v>0.83840000000000003</c:v>
                </c:pt>
                <c:pt idx="3025">
                  <c:v>0.82670000000000265</c:v>
                </c:pt>
                <c:pt idx="3026">
                  <c:v>0.81730000000000003</c:v>
                </c:pt>
                <c:pt idx="3027">
                  <c:v>0.80320000000000003</c:v>
                </c:pt>
                <c:pt idx="3028">
                  <c:v>0.76400000000000301</c:v>
                </c:pt>
                <c:pt idx="3029">
                  <c:v>0.70890000000000064</c:v>
                </c:pt>
                <c:pt idx="3030">
                  <c:v>0.655200000000003</c:v>
                </c:pt>
                <c:pt idx="3031">
                  <c:v>0.84350000000000003</c:v>
                </c:pt>
                <c:pt idx="3032">
                  <c:v>0.732800000000003</c:v>
                </c:pt>
                <c:pt idx="3033">
                  <c:v>0.59909999999999997</c:v>
                </c:pt>
                <c:pt idx="3034">
                  <c:v>0.40660000000000002</c:v>
                </c:pt>
                <c:pt idx="3035">
                  <c:v>0.33230000000000237</c:v>
                </c:pt>
                <c:pt idx="3036">
                  <c:v>0.35360000000000008</c:v>
                </c:pt>
                <c:pt idx="3037">
                  <c:v>0.30520000000000008</c:v>
                </c:pt>
                <c:pt idx="3038">
                  <c:v>0.32930000000000215</c:v>
                </c:pt>
                <c:pt idx="3039">
                  <c:v>0.37470000000000031</c:v>
                </c:pt>
                <c:pt idx="3040">
                  <c:v>0.37770000000000031</c:v>
                </c:pt>
                <c:pt idx="3041">
                  <c:v>0.37510000000000032</c:v>
                </c:pt>
                <c:pt idx="3042">
                  <c:v>2.0695999999999999</c:v>
                </c:pt>
                <c:pt idx="3043">
                  <c:v>4.8593999999999999</c:v>
                </c:pt>
                <c:pt idx="3044">
                  <c:v>6.7787000000000024</c:v>
                </c:pt>
                <c:pt idx="3045">
                  <c:v>7.1557999999999975</c:v>
                </c:pt>
                <c:pt idx="3046">
                  <c:v>5.5031999999999996</c:v>
                </c:pt>
                <c:pt idx="3047">
                  <c:v>4.4078999999999997</c:v>
                </c:pt>
                <c:pt idx="3048">
                  <c:v>3.2755999999999998</c:v>
                </c:pt>
                <c:pt idx="3049">
                  <c:v>2.1472000000000002</c:v>
                </c:pt>
                <c:pt idx="3050">
                  <c:v>1.0063</c:v>
                </c:pt>
                <c:pt idx="3051">
                  <c:v>0.65490000000000348</c:v>
                </c:pt>
                <c:pt idx="3052">
                  <c:v>1.3872</c:v>
                </c:pt>
                <c:pt idx="3053">
                  <c:v>1.0265</c:v>
                </c:pt>
                <c:pt idx="3054">
                  <c:v>0.48050000000000032</c:v>
                </c:pt>
                <c:pt idx="3055">
                  <c:v>0.54949999999999999</c:v>
                </c:pt>
                <c:pt idx="3056">
                  <c:v>0.47030000000000038</c:v>
                </c:pt>
                <c:pt idx="3057">
                  <c:v>0.43520000000000031</c:v>
                </c:pt>
                <c:pt idx="3058">
                  <c:v>0.34830000000000133</c:v>
                </c:pt>
                <c:pt idx="3059">
                  <c:v>0.35090000000000032</c:v>
                </c:pt>
                <c:pt idx="3060">
                  <c:v>0.41060000000000002</c:v>
                </c:pt>
                <c:pt idx="3061">
                  <c:v>0.41130000000000133</c:v>
                </c:pt>
                <c:pt idx="3062">
                  <c:v>0.41710000000000008</c:v>
                </c:pt>
                <c:pt idx="3063">
                  <c:v>0.41510000000000002</c:v>
                </c:pt>
                <c:pt idx="3064">
                  <c:v>0.4173000000000015</c:v>
                </c:pt>
                <c:pt idx="3065">
                  <c:v>0.40390000000000031</c:v>
                </c:pt>
                <c:pt idx="3066">
                  <c:v>1.2763</c:v>
                </c:pt>
                <c:pt idx="3067">
                  <c:v>2.5682</c:v>
                </c:pt>
                <c:pt idx="3068">
                  <c:v>2.7946</c:v>
                </c:pt>
                <c:pt idx="3069">
                  <c:v>3.0797999999999988</c:v>
                </c:pt>
                <c:pt idx="3070">
                  <c:v>4.8324999999999996</c:v>
                </c:pt>
                <c:pt idx="3071">
                  <c:v>1.1678999999999946</c:v>
                </c:pt>
                <c:pt idx="3072">
                  <c:v>4.6765999999999996</c:v>
                </c:pt>
                <c:pt idx="3073">
                  <c:v>4.1138999999999966</c:v>
                </c:pt>
                <c:pt idx="3074">
                  <c:v>2.8007</c:v>
                </c:pt>
                <c:pt idx="3075">
                  <c:v>1.9608000000000001</c:v>
                </c:pt>
                <c:pt idx="3076">
                  <c:v>0.68840000000000001</c:v>
                </c:pt>
                <c:pt idx="3077">
                  <c:v>0.87310000000000065</c:v>
                </c:pt>
                <c:pt idx="3078">
                  <c:v>0.67080000000000395</c:v>
                </c:pt>
                <c:pt idx="3079">
                  <c:v>0.66310000000000324</c:v>
                </c:pt>
                <c:pt idx="3080">
                  <c:v>0.88919999999999999</c:v>
                </c:pt>
                <c:pt idx="3081">
                  <c:v>1.1436999999999946</c:v>
                </c:pt>
                <c:pt idx="3082">
                  <c:v>1.0333999999999934</c:v>
                </c:pt>
                <c:pt idx="3083">
                  <c:v>0.84150000000000003</c:v>
                </c:pt>
                <c:pt idx="3084">
                  <c:v>0.7984</c:v>
                </c:pt>
                <c:pt idx="3085">
                  <c:v>0.79290000000000005</c:v>
                </c:pt>
                <c:pt idx="3086">
                  <c:v>0.62980000000000336</c:v>
                </c:pt>
                <c:pt idx="3087">
                  <c:v>0.60170000000000301</c:v>
                </c:pt>
                <c:pt idx="3088">
                  <c:v>0.57709999999999995</c:v>
                </c:pt>
                <c:pt idx="3089">
                  <c:v>0.56259999999999999</c:v>
                </c:pt>
                <c:pt idx="3090">
                  <c:v>0.49920000000000031</c:v>
                </c:pt>
                <c:pt idx="3091">
                  <c:v>0.59</c:v>
                </c:pt>
                <c:pt idx="3092">
                  <c:v>0.47000000000000008</c:v>
                </c:pt>
                <c:pt idx="3093">
                  <c:v>0.36980000000000174</c:v>
                </c:pt>
                <c:pt idx="3094">
                  <c:v>0.35960000000000031</c:v>
                </c:pt>
                <c:pt idx="3095">
                  <c:v>0.36970000000000008</c:v>
                </c:pt>
                <c:pt idx="3096">
                  <c:v>0.47880000000000145</c:v>
                </c:pt>
                <c:pt idx="3097">
                  <c:v>0.36950000000000038</c:v>
                </c:pt>
                <c:pt idx="3098">
                  <c:v>0.36180000000000151</c:v>
                </c:pt>
                <c:pt idx="3099">
                  <c:v>0.35030000000000133</c:v>
                </c:pt>
                <c:pt idx="3100">
                  <c:v>0.79510000000000003</c:v>
                </c:pt>
                <c:pt idx="3101">
                  <c:v>2.7650999999999999</c:v>
                </c:pt>
                <c:pt idx="3102">
                  <c:v>3.2454000000000001</c:v>
                </c:pt>
                <c:pt idx="3103">
                  <c:v>2.6183000000000001</c:v>
                </c:pt>
                <c:pt idx="3104">
                  <c:v>1.9298999999999946</c:v>
                </c:pt>
                <c:pt idx="3105">
                  <c:v>0.67280000000000395</c:v>
                </c:pt>
                <c:pt idx="3106">
                  <c:v>0.32970000000000038</c:v>
                </c:pt>
                <c:pt idx="3107">
                  <c:v>0.33440000000000197</c:v>
                </c:pt>
                <c:pt idx="3108">
                  <c:v>0.33780000000000238</c:v>
                </c:pt>
                <c:pt idx="3109">
                  <c:v>0.32310000000000133</c:v>
                </c:pt>
                <c:pt idx="3110">
                  <c:v>0.29550000000000032</c:v>
                </c:pt>
                <c:pt idx="3111">
                  <c:v>0.28440000000000032</c:v>
                </c:pt>
                <c:pt idx="3112">
                  <c:v>0.32870000000000038</c:v>
                </c:pt>
                <c:pt idx="3113">
                  <c:v>0.39250000000000174</c:v>
                </c:pt>
                <c:pt idx="3114">
                  <c:v>0.34540000000000032</c:v>
                </c:pt>
                <c:pt idx="3115">
                  <c:v>0.37020000000000008</c:v>
                </c:pt>
                <c:pt idx="3116">
                  <c:v>0.41030000000000133</c:v>
                </c:pt>
                <c:pt idx="3117">
                  <c:v>0.39440000000000197</c:v>
                </c:pt>
                <c:pt idx="3118">
                  <c:v>0.38860000000000133</c:v>
                </c:pt>
                <c:pt idx="3119">
                  <c:v>0.39600000000000174</c:v>
                </c:pt>
                <c:pt idx="3120">
                  <c:v>0.39730000000000237</c:v>
                </c:pt>
                <c:pt idx="3121">
                  <c:v>0.39370000000000038</c:v>
                </c:pt>
                <c:pt idx="3122">
                  <c:v>0.39420000000000038</c:v>
                </c:pt>
                <c:pt idx="3123">
                  <c:v>0.38460000000000133</c:v>
                </c:pt>
                <c:pt idx="3124">
                  <c:v>0.35970000000000002</c:v>
                </c:pt>
                <c:pt idx="3125">
                  <c:v>0.35300000000000031</c:v>
                </c:pt>
                <c:pt idx="3126">
                  <c:v>0.33880000000000238</c:v>
                </c:pt>
                <c:pt idx="3127">
                  <c:v>0.34420000000000001</c:v>
                </c:pt>
                <c:pt idx="3128">
                  <c:v>0.3422</c:v>
                </c:pt>
                <c:pt idx="3129">
                  <c:v>0.34480000000000038</c:v>
                </c:pt>
                <c:pt idx="3130">
                  <c:v>0.34280000000000038</c:v>
                </c:pt>
                <c:pt idx="3131">
                  <c:v>0.34460000000000002</c:v>
                </c:pt>
                <c:pt idx="3132">
                  <c:v>0.34580000000000038</c:v>
                </c:pt>
                <c:pt idx="3133">
                  <c:v>0.35060000000000002</c:v>
                </c:pt>
                <c:pt idx="3134">
                  <c:v>0.55510000000000004</c:v>
                </c:pt>
                <c:pt idx="3135">
                  <c:v>0.45710000000000001</c:v>
                </c:pt>
                <c:pt idx="3136">
                  <c:v>0.61020000000000063</c:v>
                </c:pt>
                <c:pt idx="3137">
                  <c:v>0.76980000000000348</c:v>
                </c:pt>
                <c:pt idx="3138">
                  <c:v>0.78590000000000004</c:v>
                </c:pt>
                <c:pt idx="3139">
                  <c:v>0.73870000000000324</c:v>
                </c:pt>
                <c:pt idx="3140">
                  <c:v>0.67720000000000335</c:v>
                </c:pt>
                <c:pt idx="3141">
                  <c:v>0.40560000000000002</c:v>
                </c:pt>
                <c:pt idx="3142">
                  <c:v>0.27440000000000031</c:v>
                </c:pt>
                <c:pt idx="3143">
                  <c:v>0.3049000000000015</c:v>
                </c:pt>
                <c:pt idx="3144">
                  <c:v>0.24670000000000072</c:v>
                </c:pt>
                <c:pt idx="3145">
                  <c:v>0.32430000000000198</c:v>
                </c:pt>
                <c:pt idx="3146">
                  <c:v>0.33660000000000151</c:v>
                </c:pt>
                <c:pt idx="3147">
                  <c:v>0.37290000000000151</c:v>
                </c:pt>
                <c:pt idx="3148">
                  <c:v>0.33020000000000038</c:v>
                </c:pt>
                <c:pt idx="3149">
                  <c:v>0.32380000000000198</c:v>
                </c:pt>
                <c:pt idx="3150">
                  <c:v>0.28380000000000088</c:v>
                </c:pt>
                <c:pt idx="3151">
                  <c:v>0.26390000000000002</c:v>
                </c:pt>
                <c:pt idx="3152">
                  <c:v>0.25790000000000002</c:v>
                </c:pt>
                <c:pt idx="3153">
                  <c:v>0.25800000000000001</c:v>
                </c:pt>
                <c:pt idx="3154">
                  <c:v>0.26860000000000001</c:v>
                </c:pt>
                <c:pt idx="3155">
                  <c:v>0.28840000000000032</c:v>
                </c:pt>
                <c:pt idx="3156">
                  <c:v>0.29190000000000038</c:v>
                </c:pt>
                <c:pt idx="3157">
                  <c:v>0.29650000000000032</c:v>
                </c:pt>
                <c:pt idx="3158">
                  <c:v>0.29220000000000002</c:v>
                </c:pt>
                <c:pt idx="3159">
                  <c:v>0.29220000000000002</c:v>
                </c:pt>
                <c:pt idx="3160">
                  <c:v>0.28560000000000002</c:v>
                </c:pt>
                <c:pt idx="3161">
                  <c:v>0.28430000000000133</c:v>
                </c:pt>
                <c:pt idx="3162">
                  <c:v>0.28050000000000008</c:v>
                </c:pt>
                <c:pt idx="3163">
                  <c:v>0.28200000000000008</c:v>
                </c:pt>
                <c:pt idx="3164">
                  <c:v>0.28200000000000008</c:v>
                </c:pt>
                <c:pt idx="3165">
                  <c:v>0.28360000000000002</c:v>
                </c:pt>
                <c:pt idx="3166">
                  <c:v>0.28360000000000002</c:v>
                </c:pt>
                <c:pt idx="3167">
                  <c:v>0.28530000000000133</c:v>
                </c:pt>
                <c:pt idx="3168">
                  <c:v>0.28650000000000031</c:v>
                </c:pt>
                <c:pt idx="3169">
                  <c:v>0.28850000000000031</c:v>
                </c:pt>
                <c:pt idx="3170">
                  <c:v>0.28930000000000133</c:v>
                </c:pt>
                <c:pt idx="3171">
                  <c:v>0.28810000000000002</c:v>
                </c:pt>
                <c:pt idx="3172">
                  <c:v>0.28710000000000002</c:v>
                </c:pt>
                <c:pt idx="3173">
                  <c:v>0.28670000000000001</c:v>
                </c:pt>
                <c:pt idx="3174">
                  <c:v>0.28930000000000133</c:v>
                </c:pt>
                <c:pt idx="3175">
                  <c:v>0.29020000000000001</c:v>
                </c:pt>
                <c:pt idx="3176">
                  <c:v>0.28540000000000032</c:v>
                </c:pt>
                <c:pt idx="3177">
                  <c:v>0.28540000000000032</c:v>
                </c:pt>
                <c:pt idx="3178">
                  <c:v>0.28730000000000133</c:v>
                </c:pt>
                <c:pt idx="3179">
                  <c:v>0.28650000000000031</c:v>
                </c:pt>
                <c:pt idx="3180">
                  <c:v>0.28870000000000001</c:v>
                </c:pt>
                <c:pt idx="3181">
                  <c:v>0.29100000000000031</c:v>
                </c:pt>
                <c:pt idx="3182">
                  <c:v>0.29040000000000032</c:v>
                </c:pt>
                <c:pt idx="3183">
                  <c:v>0.28880000000000133</c:v>
                </c:pt>
                <c:pt idx="3184">
                  <c:v>0.28890000000000032</c:v>
                </c:pt>
                <c:pt idx="3185">
                  <c:v>0.29090000000000032</c:v>
                </c:pt>
                <c:pt idx="3186">
                  <c:v>0.28630000000000133</c:v>
                </c:pt>
                <c:pt idx="3187">
                  <c:v>0.4486</c:v>
                </c:pt>
                <c:pt idx="3188">
                  <c:v>0.42030000000000151</c:v>
                </c:pt>
                <c:pt idx="3189">
                  <c:v>0.42110000000000031</c:v>
                </c:pt>
                <c:pt idx="3190">
                  <c:v>0.41520000000000001</c:v>
                </c:pt>
                <c:pt idx="3191">
                  <c:v>0.37600000000000133</c:v>
                </c:pt>
                <c:pt idx="3192">
                  <c:v>0.51929999999999998</c:v>
                </c:pt>
                <c:pt idx="3193">
                  <c:v>0.40410000000000001</c:v>
                </c:pt>
                <c:pt idx="3194">
                  <c:v>0.61080000000000301</c:v>
                </c:pt>
                <c:pt idx="3195">
                  <c:v>0.63310000000000266</c:v>
                </c:pt>
                <c:pt idx="3196">
                  <c:v>0.42380000000000151</c:v>
                </c:pt>
                <c:pt idx="3197">
                  <c:v>0.3417</c:v>
                </c:pt>
                <c:pt idx="3198">
                  <c:v>0.39600000000000174</c:v>
                </c:pt>
                <c:pt idx="3199">
                  <c:v>0.48990000000000133</c:v>
                </c:pt>
                <c:pt idx="3200">
                  <c:v>0.47560000000000002</c:v>
                </c:pt>
                <c:pt idx="3201">
                  <c:v>0.38220000000000032</c:v>
                </c:pt>
                <c:pt idx="3202">
                  <c:v>0.38840000000000174</c:v>
                </c:pt>
                <c:pt idx="3203">
                  <c:v>0.35320000000000001</c:v>
                </c:pt>
                <c:pt idx="3204">
                  <c:v>0.35770000000000002</c:v>
                </c:pt>
                <c:pt idx="3205">
                  <c:v>0.3800000000000015</c:v>
                </c:pt>
                <c:pt idx="3206">
                  <c:v>0.37240000000000151</c:v>
                </c:pt>
                <c:pt idx="3207">
                  <c:v>0.51919999999999999</c:v>
                </c:pt>
                <c:pt idx="3208">
                  <c:v>0.45550000000000002</c:v>
                </c:pt>
                <c:pt idx="3209">
                  <c:v>0.41570000000000001</c:v>
                </c:pt>
                <c:pt idx="3210">
                  <c:v>0.41790000000000038</c:v>
                </c:pt>
                <c:pt idx="3211">
                  <c:v>0.37520000000000031</c:v>
                </c:pt>
                <c:pt idx="3212">
                  <c:v>0.38310000000000038</c:v>
                </c:pt>
                <c:pt idx="3213">
                  <c:v>0.39490000000000197</c:v>
                </c:pt>
                <c:pt idx="3214">
                  <c:v>0.36300000000000032</c:v>
                </c:pt>
                <c:pt idx="3215">
                  <c:v>0.38900000000000151</c:v>
                </c:pt>
                <c:pt idx="3216">
                  <c:v>0.35640000000000038</c:v>
                </c:pt>
                <c:pt idx="3217">
                  <c:v>0.36140000000000133</c:v>
                </c:pt>
                <c:pt idx="3218">
                  <c:v>0.32920000000000038</c:v>
                </c:pt>
                <c:pt idx="3219">
                  <c:v>0.3407</c:v>
                </c:pt>
                <c:pt idx="3220">
                  <c:v>0.40600000000000008</c:v>
                </c:pt>
                <c:pt idx="3221">
                  <c:v>0.36910000000000032</c:v>
                </c:pt>
                <c:pt idx="3222">
                  <c:v>0</c:v>
                </c:pt>
                <c:pt idx="3223">
                  <c:v>0</c:v>
                </c:pt>
              </c:numCache>
            </c:numRef>
          </c:yVal>
          <c:smooth val="1"/>
        </c:ser>
        <c:ser>
          <c:idx val="7"/>
          <c:order val="3"/>
          <c:tx>
            <c:strRef>
              <c:f>'2012 Camry_search for deviation'!$X$1</c:f>
              <c:strCache>
                <c:ptCount val="1"/>
                <c:pt idx="0">
                  <c:v>Throttle/10 (%) (left axis)</c:v>
                </c:pt>
              </c:strCache>
            </c:strRef>
          </c:tx>
          <c:spPr>
            <a:ln w="22225">
              <a:solidFill>
                <a:srgbClr val="7030A0"/>
              </a:solidFill>
              <a:prstDash val="dash"/>
            </a:ln>
          </c:spPr>
          <c:marker>
            <c:symbol val="none"/>
          </c:marker>
          <c:xVal>
            <c:numRef>
              <c:f>'2012 Camry_search for deviation'!$P$2:$P$3225</c:f>
              <c:numCache>
                <c:formatCode>General</c:formatCode>
                <c:ptCount val="32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</c:numCache>
            </c:numRef>
          </c:xVal>
          <c:yVal>
            <c:numRef>
              <c:f>'2012 Camry_search for deviation'!$X$2:$X$3225</c:f>
              <c:numCache>
                <c:formatCode>0.00</c:formatCode>
                <c:ptCount val="3224"/>
                <c:pt idx="0">
                  <c:v>1.8039212799999895</c:v>
                </c:pt>
                <c:pt idx="1">
                  <c:v>1.8039212799999895</c:v>
                </c:pt>
                <c:pt idx="2">
                  <c:v>1.8039212799999895</c:v>
                </c:pt>
                <c:pt idx="3">
                  <c:v>1.8039212799999895</c:v>
                </c:pt>
                <c:pt idx="4">
                  <c:v>1.8039212799999895</c:v>
                </c:pt>
                <c:pt idx="5">
                  <c:v>1.8039212799999895</c:v>
                </c:pt>
                <c:pt idx="6">
                  <c:v>1.9999996799999948</c:v>
                </c:pt>
                <c:pt idx="7">
                  <c:v>1.9999996799999948</c:v>
                </c:pt>
                <c:pt idx="8">
                  <c:v>1.9999996799999948</c:v>
                </c:pt>
                <c:pt idx="9">
                  <c:v>1.9999996799999948</c:v>
                </c:pt>
                <c:pt idx="10">
                  <c:v>1.9999996799999948</c:v>
                </c:pt>
                <c:pt idx="11">
                  <c:v>1.9999996799999948</c:v>
                </c:pt>
                <c:pt idx="12">
                  <c:v>1.9999996799999948</c:v>
                </c:pt>
                <c:pt idx="13">
                  <c:v>1.9999996799999948</c:v>
                </c:pt>
                <c:pt idx="14">
                  <c:v>1.9999996799999948</c:v>
                </c:pt>
                <c:pt idx="15">
                  <c:v>1.9999996799999948</c:v>
                </c:pt>
                <c:pt idx="16">
                  <c:v>1.9999996799999948</c:v>
                </c:pt>
                <c:pt idx="17">
                  <c:v>1.9999996799999948</c:v>
                </c:pt>
                <c:pt idx="18">
                  <c:v>1.9999996799999948</c:v>
                </c:pt>
                <c:pt idx="19">
                  <c:v>1.9607840000000001</c:v>
                </c:pt>
                <c:pt idx="20">
                  <c:v>1.7647055999999999</c:v>
                </c:pt>
                <c:pt idx="21">
                  <c:v>1.7647055999999999</c:v>
                </c:pt>
                <c:pt idx="22">
                  <c:v>1.8039212799999895</c:v>
                </c:pt>
                <c:pt idx="23">
                  <c:v>1.8039212799999895</c:v>
                </c:pt>
                <c:pt idx="24">
                  <c:v>1.8039212799999895</c:v>
                </c:pt>
                <c:pt idx="25">
                  <c:v>1.8039212799999895</c:v>
                </c:pt>
                <c:pt idx="26">
                  <c:v>2.1176467199999998</c:v>
                </c:pt>
                <c:pt idx="27">
                  <c:v>2.0392153599999987</c:v>
                </c:pt>
                <c:pt idx="28">
                  <c:v>2.2745094400000001</c:v>
                </c:pt>
                <c:pt idx="29">
                  <c:v>2.3137251199999977</c:v>
                </c:pt>
                <c:pt idx="30">
                  <c:v>2.3137251199999977</c:v>
                </c:pt>
                <c:pt idx="31">
                  <c:v>2.3529407999999967</c:v>
                </c:pt>
                <c:pt idx="32">
                  <c:v>2.3921564799999882</c:v>
                </c:pt>
                <c:pt idx="33">
                  <c:v>2.4705878399999999</c:v>
                </c:pt>
                <c:pt idx="34">
                  <c:v>2.4313721599999987</c:v>
                </c:pt>
                <c:pt idx="35">
                  <c:v>2.1960780799999977</c:v>
                </c:pt>
                <c:pt idx="36">
                  <c:v>2.1960780799999977</c:v>
                </c:pt>
                <c:pt idx="37">
                  <c:v>2.2352937600000002</c:v>
                </c:pt>
                <c:pt idx="38">
                  <c:v>2.2352937600000002</c:v>
                </c:pt>
                <c:pt idx="39">
                  <c:v>1.7647055999999999</c:v>
                </c:pt>
                <c:pt idx="40">
                  <c:v>1.7647055999999999</c:v>
                </c:pt>
                <c:pt idx="41">
                  <c:v>1.7647055999999999</c:v>
                </c:pt>
                <c:pt idx="42">
                  <c:v>1.7647055999999999</c:v>
                </c:pt>
                <c:pt idx="43">
                  <c:v>1.7647055999999999</c:v>
                </c:pt>
                <c:pt idx="44">
                  <c:v>1.7647055999999999</c:v>
                </c:pt>
                <c:pt idx="45">
                  <c:v>1.8039212799999895</c:v>
                </c:pt>
                <c:pt idx="46">
                  <c:v>1.7647055999999999</c:v>
                </c:pt>
                <c:pt idx="47">
                  <c:v>1.7647055999999999</c:v>
                </c:pt>
                <c:pt idx="48">
                  <c:v>1.7647055999999999</c:v>
                </c:pt>
                <c:pt idx="49">
                  <c:v>1.7647055999999999</c:v>
                </c:pt>
                <c:pt idx="50">
                  <c:v>1.8039212799999895</c:v>
                </c:pt>
                <c:pt idx="51">
                  <c:v>1.8039212799999895</c:v>
                </c:pt>
                <c:pt idx="52">
                  <c:v>1.8039212799999895</c:v>
                </c:pt>
                <c:pt idx="53">
                  <c:v>1.8039212799999895</c:v>
                </c:pt>
                <c:pt idx="54">
                  <c:v>1.8039212799999895</c:v>
                </c:pt>
                <c:pt idx="55">
                  <c:v>1.8039212799999895</c:v>
                </c:pt>
                <c:pt idx="56">
                  <c:v>2.1568623999999859</c:v>
                </c:pt>
                <c:pt idx="57">
                  <c:v>2.6666662400000001</c:v>
                </c:pt>
                <c:pt idx="58">
                  <c:v>2.5490192</c:v>
                </c:pt>
                <c:pt idx="59">
                  <c:v>2.4313721599999987</c:v>
                </c:pt>
                <c:pt idx="60">
                  <c:v>5.9999990400000014</c:v>
                </c:pt>
                <c:pt idx="61">
                  <c:v>5.9999990400000014</c:v>
                </c:pt>
                <c:pt idx="62">
                  <c:v>5.9999990400000014</c:v>
                </c:pt>
                <c:pt idx="63">
                  <c:v>5.9999990400000014</c:v>
                </c:pt>
                <c:pt idx="64">
                  <c:v>5.9999990400000014</c:v>
                </c:pt>
                <c:pt idx="65">
                  <c:v>5.9999990400000014</c:v>
                </c:pt>
                <c:pt idx="66">
                  <c:v>2.7058819199999999</c:v>
                </c:pt>
                <c:pt idx="67">
                  <c:v>2.4705878399999999</c:v>
                </c:pt>
                <c:pt idx="68">
                  <c:v>1.72548992</c:v>
                </c:pt>
                <c:pt idx="69">
                  <c:v>1.72548992</c:v>
                </c:pt>
                <c:pt idx="70">
                  <c:v>1.72548992</c:v>
                </c:pt>
                <c:pt idx="71">
                  <c:v>1.72548992</c:v>
                </c:pt>
                <c:pt idx="72">
                  <c:v>1.6862742399999999</c:v>
                </c:pt>
                <c:pt idx="73">
                  <c:v>1.6862742399999999</c:v>
                </c:pt>
                <c:pt idx="74">
                  <c:v>1.6862742399999999</c:v>
                </c:pt>
                <c:pt idx="75">
                  <c:v>1.6862742399999999</c:v>
                </c:pt>
                <c:pt idx="76">
                  <c:v>1.6862742399999999</c:v>
                </c:pt>
                <c:pt idx="77">
                  <c:v>1.6862742399999999</c:v>
                </c:pt>
                <c:pt idx="78">
                  <c:v>1.6862742399999999</c:v>
                </c:pt>
                <c:pt idx="79">
                  <c:v>1.72548992</c:v>
                </c:pt>
                <c:pt idx="80">
                  <c:v>1.6862742399999999</c:v>
                </c:pt>
                <c:pt idx="81">
                  <c:v>1.6470585600000067</c:v>
                </c:pt>
                <c:pt idx="82">
                  <c:v>1.6470585600000067</c:v>
                </c:pt>
                <c:pt idx="83">
                  <c:v>3.2941171200000001</c:v>
                </c:pt>
                <c:pt idx="84">
                  <c:v>3.9999993600000003</c:v>
                </c:pt>
                <c:pt idx="85">
                  <c:v>3.843136640000012</c:v>
                </c:pt>
                <c:pt idx="86">
                  <c:v>3.3725484799999781</c:v>
                </c:pt>
                <c:pt idx="87">
                  <c:v>3.5686268800000001</c:v>
                </c:pt>
                <c:pt idx="88">
                  <c:v>3.6470582399999998</c:v>
                </c:pt>
                <c:pt idx="89">
                  <c:v>1.6862742399999999</c:v>
                </c:pt>
                <c:pt idx="90">
                  <c:v>1.6470585600000067</c:v>
                </c:pt>
                <c:pt idx="91">
                  <c:v>1.6470585600000067</c:v>
                </c:pt>
                <c:pt idx="92">
                  <c:v>1.6470585600000067</c:v>
                </c:pt>
                <c:pt idx="93">
                  <c:v>1.6470585600000067</c:v>
                </c:pt>
                <c:pt idx="94">
                  <c:v>1.6470585600000067</c:v>
                </c:pt>
                <c:pt idx="95">
                  <c:v>1.6470585600000067</c:v>
                </c:pt>
                <c:pt idx="96">
                  <c:v>1.6470585600000067</c:v>
                </c:pt>
                <c:pt idx="97">
                  <c:v>1.6862742399999999</c:v>
                </c:pt>
                <c:pt idx="98">
                  <c:v>1.6470585600000067</c:v>
                </c:pt>
                <c:pt idx="99">
                  <c:v>1.6470585600000067</c:v>
                </c:pt>
                <c:pt idx="100">
                  <c:v>1.6470585600000067</c:v>
                </c:pt>
                <c:pt idx="101">
                  <c:v>1.6470585600000067</c:v>
                </c:pt>
                <c:pt idx="102">
                  <c:v>1.6470585600000067</c:v>
                </c:pt>
                <c:pt idx="103">
                  <c:v>1.6470585600000067</c:v>
                </c:pt>
                <c:pt idx="104">
                  <c:v>1.6470585600000067</c:v>
                </c:pt>
                <c:pt idx="105">
                  <c:v>1.6470585600000067</c:v>
                </c:pt>
                <c:pt idx="106">
                  <c:v>1.6470585600000067</c:v>
                </c:pt>
                <c:pt idx="107">
                  <c:v>1.6470585600000067</c:v>
                </c:pt>
                <c:pt idx="108">
                  <c:v>1.6470585600000067</c:v>
                </c:pt>
                <c:pt idx="109">
                  <c:v>1.6470585600000067</c:v>
                </c:pt>
                <c:pt idx="110">
                  <c:v>1.6470585600000067</c:v>
                </c:pt>
                <c:pt idx="111">
                  <c:v>1.6470585600000067</c:v>
                </c:pt>
                <c:pt idx="112">
                  <c:v>1.6470585600000067</c:v>
                </c:pt>
                <c:pt idx="113">
                  <c:v>1.6470585600000067</c:v>
                </c:pt>
                <c:pt idx="114">
                  <c:v>1.6470585600000067</c:v>
                </c:pt>
                <c:pt idx="115">
                  <c:v>1.6470585600000067</c:v>
                </c:pt>
                <c:pt idx="116">
                  <c:v>1.6470585600000067</c:v>
                </c:pt>
                <c:pt idx="117">
                  <c:v>1.6470585600000067</c:v>
                </c:pt>
                <c:pt idx="118">
                  <c:v>1.6470585600000067</c:v>
                </c:pt>
                <c:pt idx="119">
                  <c:v>1.6470585600000067</c:v>
                </c:pt>
                <c:pt idx="120">
                  <c:v>1.6470585600000067</c:v>
                </c:pt>
                <c:pt idx="121">
                  <c:v>1.6470585600000067</c:v>
                </c:pt>
                <c:pt idx="122">
                  <c:v>1.6470585600000067</c:v>
                </c:pt>
                <c:pt idx="123">
                  <c:v>1.6470585600000067</c:v>
                </c:pt>
                <c:pt idx="124">
                  <c:v>1.6470585600000067</c:v>
                </c:pt>
                <c:pt idx="125">
                  <c:v>1.6470585600000067</c:v>
                </c:pt>
                <c:pt idx="126">
                  <c:v>1.6470585600000067</c:v>
                </c:pt>
                <c:pt idx="127">
                  <c:v>1.6470585600000067</c:v>
                </c:pt>
                <c:pt idx="128">
                  <c:v>1.6470585600000067</c:v>
                </c:pt>
                <c:pt idx="129">
                  <c:v>1.6470585600000067</c:v>
                </c:pt>
                <c:pt idx="130">
                  <c:v>1.6470585600000067</c:v>
                </c:pt>
                <c:pt idx="131">
                  <c:v>1.6470585600000067</c:v>
                </c:pt>
                <c:pt idx="132">
                  <c:v>1.6470585600000067</c:v>
                </c:pt>
                <c:pt idx="133">
                  <c:v>1.6470585600000067</c:v>
                </c:pt>
                <c:pt idx="134">
                  <c:v>1.6470585600000067</c:v>
                </c:pt>
                <c:pt idx="135">
                  <c:v>1.6470585600000067</c:v>
                </c:pt>
                <c:pt idx="136">
                  <c:v>1.6470585600000067</c:v>
                </c:pt>
                <c:pt idx="137">
                  <c:v>1.6470585600000067</c:v>
                </c:pt>
                <c:pt idx="138">
                  <c:v>1.6470585600000067</c:v>
                </c:pt>
                <c:pt idx="139">
                  <c:v>1.6470585600000067</c:v>
                </c:pt>
                <c:pt idx="140">
                  <c:v>1.6470585600000067</c:v>
                </c:pt>
                <c:pt idx="141">
                  <c:v>1.6470585600000067</c:v>
                </c:pt>
                <c:pt idx="142">
                  <c:v>1.6470585600000067</c:v>
                </c:pt>
                <c:pt idx="143">
                  <c:v>1.6470585600000067</c:v>
                </c:pt>
                <c:pt idx="144">
                  <c:v>1.6470585600000067</c:v>
                </c:pt>
                <c:pt idx="145">
                  <c:v>1.6470585600000067</c:v>
                </c:pt>
                <c:pt idx="146">
                  <c:v>1.6470585600000067</c:v>
                </c:pt>
                <c:pt idx="147">
                  <c:v>1.6470585600000067</c:v>
                </c:pt>
                <c:pt idx="148">
                  <c:v>1.6470585600000067</c:v>
                </c:pt>
                <c:pt idx="149">
                  <c:v>1.6470585600000067</c:v>
                </c:pt>
                <c:pt idx="150">
                  <c:v>1.6470585600000067</c:v>
                </c:pt>
                <c:pt idx="151">
                  <c:v>1.6470585600000067</c:v>
                </c:pt>
                <c:pt idx="152">
                  <c:v>1.6470585600000067</c:v>
                </c:pt>
                <c:pt idx="153">
                  <c:v>1.6470585600000067</c:v>
                </c:pt>
                <c:pt idx="154">
                  <c:v>2.82352896</c:v>
                </c:pt>
                <c:pt idx="155">
                  <c:v>2.82352896</c:v>
                </c:pt>
                <c:pt idx="156">
                  <c:v>2.82352896</c:v>
                </c:pt>
                <c:pt idx="157">
                  <c:v>2.82352896</c:v>
                </c:pt>
                <c:pt idx="158">
                  <c:v>2.82352896</c:v>
                </c:pt>
                <c:pt idx="159">
                  <c:v>2.7843132800000143</c:v>
                </c:pt>
                <c:pt idx="160">
                  <c:v>2.941176</c:v>
                </c:pt>
                <c:pt idx="161">
                  <c:v>2.6666662400000001</c:v>
                </c:pt>
                <c:pt idx="162">
                  <c:v>2.82352896</c:v>
                </c:pt>
                <c:pt idx="163">
                  <c:v>3.0980387199999999</c:v>
                </c:pt>
                <c:pt idx="164">
                  <c:v>3.0980387199999999</c:v>
                </c:pt>
                <c:pt idx="165">
                  <c:v>3.0196073599999997</c:v>
                </c:pt>
                <c:pt idx="166">
                  <c:v>2.7058819199999999</c:v>
                </c:pt>
                <c:pt idx="167">
                  <c:v>2.5882348800000012</c:v>
                </c:pt>
                <c:pt idx="168">
                  <c:v>2.6274505600000002</c:v>
                </c:pt>
                <c:pt idx="169">
                  <c:v>2.6274505600000002</c:v>
                </c:pt>
                <c:pt idx="170">
                  <c:v>2.6274505600000002</c:v>
                </c:pt>
                <c:pt idx="171">
                  <c:v>2.5882348800000012</c:v>
                </c:pt>
                <c:pt idx="172">
                  <c:v>2.2352937600000002</c:v>
                </c:pt>
                <c:pt idx="173">
                  <c:v>1.6078428800000002</c:v>
                </c:pt>
                <c:pt idx="174">
                  <c:v>2.5098035199999997</c:v>
                </c:pt>
                <c:pt idx="175">
                  <c:v>2.8627446399999967</c:v>
                </c:pt>
                <c:pt idx="176">
                  <c:v>1.6078428800000002</c:v>
                </c:pt>
                <c:pt idx="177">
                  <c:v>1.6078428800000002</c:v>
                </c:pt>
                <c:pt idx="178">
                  <c:v>1.6078428800000002</c:v>
                </c:pt>
                <c:pt idx="179">
                  <c:v>1.6078428800000002</c:v>
                </c:pt>
                <c:pt idx="180">
                  <c:v>1.6078428800000002</c:v>
                </c:pt>
                <c:pt idx="181">
                  <c:v>1.6078428800000002</c:v>
                </c:pt>
                <c:pt idx="182">
                  <c:v>1.6078428800000002</c:v>
                </c:pt>
                <c:pt idx="183">
                  <c:v>1.6078428800000002</c:v>
                </c:pt>
                <c:pt idx="184">
                  <c:v>1.6078428800000002</c:v>
                </c:pt>
                <c:pt idx="185">
                  <c:v>1.6078428800000002</c:v>
                </c:pt>
                <c:pt idx="186">
                  <c:v>1.6078428800000002</c:v>
                </c:pt>
                <c:pt idx="187">
                  <c:v>1.6078428800000002</c:v>
                </c:pt>
                <c:pt idx="188">
                  <c:v>2.9019603199999997</c:v>
                </c:pt>
                <c:pt idx="189">
                  <c:v>1.6078428800000002</c:v>
                </c:pt>
                <c:pt idx="190">
                  <c:v>1.6078428800000002</c:v>
                </c:pt>
                <c:pt idx="191">
                  <c:v>1.84313696</c:v>
                </c:pt>
                <c:pt idx="192">
                  <c:v>1.8823526400000001</c:v>
                </c:pt>
                <c:pt idx="193">
                  <c:v>1.6078428800000002</c:v>
                </c:pt>
                <c:pt idx="194">
                  <c:v>1.6078428800000002</c:v>
                </c:pt>
                <c:pt idx="195">
                  <c:v>1.6078428800000002</c:v>
                </c:pt>
                <c:pt idx="196">
                  <c:v>1.6078428800000002</c:v>
                </c:pt>
                <c:pt idx="197">
                  <c:v>1.6078428800000002</c:v>
                </c:pt>
                <c:pt idx="198">
                  <c:v>1.6078428800000002</c:v>
                </c:pt>
                <c:pt idx="199">
                  <c:v>1.6078428800000002</c:v>
                </c:pt>
                <c:pt idx="200">
                  <c:v>1.6078428800000002</c:v>
                </c:pt>
                <c:pt idx="201">
                  <c:v>1.6078428800000002</c:v>
                </c:pt>
                <c:pt idx="202">
                  <c:v>1.6078428800000002</c:v>
                </c:pt>
                <c:pt idx="203">
                  <c:v>1.6078428800000002</c:v>
                </c:pt>
                <c:pt idx="204">
                  <c:v>1.6078428800000002</c:v>
                </c:pt>
                <c:pt idx="205">
                  <c:v>1.6078428800000002</c:v>
                </c:pt>
                <c:pt idx="206">
                  <c:v>1.6078428800000002</c:v>
                </c:pt>
                <c:pt idx="207">
                  <c:v>1.6078428800000002</c:v>
                </c:pt>
                <c:pt idx="208">
                  <c:v>1.6078428800000002</c:v>
                </c:pt>
                <c:pt idx="209">
                  <c:v>1.6078428800000002</c:v>
                </c:pt>
                <c:pt idx="210">
                  <c:v>1.6078428800000002</c:v>
                </c:pt>
                <c:pt idx="211">
                  <c:v>1.6078428800000002</c:v>
                </c:pt>
                <c:pt idx="212">
                  <c:v>1.6078428800000002</c:v>
                </c:pt>
                <c:pt idx="213">
                  <c:v>1.6078428800000002</c:v>
                </c:pt>
                <c:pt idx="214">
                  <c:v>1.6078428800000002</c:v>
                </c:pt>
                <c:pt idx="215">
                  <c:v>1.6078428800000002</c:v>
                </c:pt>
                <c:pt idx="216">
                  <c:v>1.6078428800000002</c:v>
                </c:pt>
                <c:pt idx="217">
                  <c:v>1.6078428800000002</c:v>
                </c:pt>
                <c:pt idx="218">
                  <c:v>1.6078428800000002</c:v>
                </c:pt>
                <c:pt idx="219">
                  <c:v>2.1960780799999977</c:v>
                </c:pt>
                <c:pt idx="220">
                  <c:v>2.5098035199999997</c:v>
                </c:pt>
                <c:pt idx="221">
                  <c:v>2.5882348800000012</c:v>
                </c:pt>
                <c:pt idx="222">
                  <c:v>2.9019603199999997</c:v>
                </c:pt>
                <c:pt idx="223">
                  <c:v>3.0196073599999997</c:v>
                </c:pt>
                <c:pt idx="224">
                  <c:v>3.1764700799999988</c:v>
                </c:pt>
                <c:pt idx="225">
                  <c:v>2.4313721599999987</c:v>
                </c:pt>
                <c:pt idx="226">
                  <c:v>2.3921564799999882</c:v>
                </c:pt>
                <c:pt idx="227">
                  <c:v>2.4313721599999987</c:v>
                </c:pt>
                <c:pt idx="228">
                  <c:v>2.5882348800000012</c:v>
                </c:pt>
                <c:pt idx="229">
                  <c:v>1.6078428800000002</c:v>
                </c:pt>
                <c:pt idx="230">
                  <c:v>2.1960780799999977</c:v>
                </c:pt>
                <c:pt idx="231">
                  <c:v>1.6078428800000002</c:v>
                </c:pt>
                <c:pt idx="232">
                  <c:v>2.3529407999999967</c:v>
                </c:pt>
                <c:pt idx="233">
                  <c:v>2.2352937600000002</c:v>
                </c:pt>
                <c:pt idx="234">
                  <c:v>2.2745094400000001</c:v>
                </c:pt>
                <c:pt idx="235">
                  <c:v>2.3529407999999967</c:v>
                </c:pt>
                <c:pt idx="236">
                  <c:v>8.2352928000000016</c:v>
                </c:pt>
                <c:pt idx="237">
                  <c:v>2.941176</c:v>
                </c:pt>
                <c:pt idx="238">
                  <c:v>2.6274505600000002</c:v>
                </c:pt>
                <c:pt idx="239">
                  <c:v>2.4705878399999999</c:v>
                </c:pt>
                <c:pt idx="240">
                  <c:v>2.4313721599999987</c:v>
                </c:pt>
                <c:pt idx="241">
                  <c:v>2.3529407999999967</c:v>
                </c:pt>
                <c:pt idx="242">
                  <c:v>2.4705878399999999</c:v>
                </c:pt>
                <c:pt idx="243">
                  <c:v>1.9999996799999948</c:v>
                </c:pt>
                <c:pt idx="244">
                  <c:v>1.9999996799999948</c:v>
                </c:pt>
                <c:pt idx="245">
                  <c:v>1.9999996799999948</c:v>
                </c:pt>
                <c:pt idx="246">
                  <c:v>1.9999996799999948</c:v>
                </c:pt>
                <c:pt idx="247">
                  <c:v>1.9999996799999948</c:v>
                </c:pt>
                <c:pt idx="248">
                  <c:v>1.9999996799999948</c:v>
                </c:pt>
                <c:pt idx="249">
                  <c:v>1.6470585600000067</c:v>
                </c:pt>
                <c:pt idx="250">
                  <c:v>2.1960780799999977</c:v>
                </c:pt>
                <c:pt idx="251">
                  <c:v>2.1568623999999859</c:v>
                </c:pt>
                <c:pt idx="252">
                  <c:v>2.1176467199999998</c:v>
                </c:pt>
                <c:pt idx="253">
                  <c:v>2.0784310399999999</c:v>
                </c:pt>
                <c:pt idx="254">
                  <c:v>2.0392153599999987</c:v>
                </c:pt>
                <c:pt idx="255">
                  <c:v>2.0392153599999987</c:v>
                </c:pt>
                <c:pt idx="256">
                  <c:v>1.9999996799999948</c:v>
                </c:pt>
                <c:pt idx="257">
                  <c:v>1.92156832</c:v>
                </c:pt>
                <c:pt idx="258">
                  <c:v>1.92156832</c:v>
                </c:pt>
                <c:pt idx="259">
                  <c:v>1.8039212799999895</c:v>
                </c:pt>
                <c:pt idx="260">
                  <c:v>1.8039212799999895</c:v>
                </c:pt>
                <c:pt idx="261">
                  <c:v>1.8039212799999895</c:v>
                </c:pt>
                <c:pt idx="262">
                  <c:v>1.8039212799999895</c:v>
                </c:pt>
                <c:pt idx="263">
                  <c:v>1.6078428800000002</c:v>
                </c:pt>
                <c:pt idx="264">
                  <c:v>1.6078428800000002</c:v>
                </c:pt>
                <c:pt idx="265">
                  <c:v>1.6078428800000002</c:v>
                </c:pt>
                <c:pt idx="266">
                  <c:v>1.6078428800000002</c:v>
                </c:pt>
                <c:pt idx="267">
                  <c:v>1.6078428800000002</c:v>
                </c:pt>
                <c:pt idx="268">
                  <c:v>1.6078428800000002</c:v>
                </c:pt>
                <c:pt idx="269">
                  <c:v>1.6078428800000002</c:v>
                </c:pt>
                <c:pt idx="270">
                  <c:v>1.6078428800000002</c:v>
                </c:pt>
                <c:pt idx="271">
                  <c:v>1.6078428800000002</c:v>
                </c:pt>
                <c:pt idx="272">
                  <c:v>1.6078428800000002</c:v>
                </c:pt>
                <c:pt idx="273">
                  <c:v>1.6078428800000002</c:v>
                </c:pt>
                <c:pt idx="274">
                  <c:v>1.6078428800000002</c:v>
                </c:pt>
                <c:pt idx="275">
                  <c:v>1.6078428800000002</c:v>
                </c:pt>
                <c:pt idx="276">
                  <c:v>1.6078428800000002</c:v>
                </c:pt>
                <c:pt idx="277">
                  <c:v>1.6078428800000002</c:v>
                </c:pt>
                <c:pt idx="278">
                  <c:v>1.6078428800000002</c:v>
                </c:pt>
                <c:pt idx="279">
                  <c:v>1.6078428800000002</c:v>
                </c:pt>
                <c:pt idx="280">
                  <c:v>1.6078428800000002</c:v>
                </c:pt>
                <c:pt idx="281">
                  <c:v>1.6078428800000002</c:v>
                </c:pt>
                <c:pt idx="282">
                  <c:v>1.6078428800000002</c:v>
                </c:pt>
                <c:pt idx="283">
                  <c:v>1.6078428800000002</c:v>
                </c:pt>
                <c:pt idx="284">
                  <c:v>1.6078428800000002</c:v>
                </c:pt>
                <c:pt idx="285">
                  <c:v>1.6078428800000002</c:v>
                </c:pt>
                <c:pt idx="286">
                  <c:v>1.6078428800000002</c:v>
                </c:pt>
                <c:pt idx="287">
                  <c:v>1.6078428800000002</c:v>
                </c:pt>
                <c:pt idx="288">
                  <c:v>1.6078428800000002</c:v>
                </c:pt>
                <c:pt idx="289">
                  <c:v>1.6078428800000002</c:v>
                </c:pt>
                <c:pt idx="290">
                  <c:v>2.3137251199999977</c:v>
                </c:pt>
                <c:pt idx="291">
                  <c:v>6.1176460800000001</c:v>
                </c:pt>
                <c:pt idx="292">
                  <c:v>3.3725484799999781</c:v>
                </c:pt>
                <c:pt idx="293">
                  <c:v>2.4705878399999999</c:v>
                </c:pt>
                <c:pt idx="294">
                  <c:v>1.6078428800000002</c:v>
                </c:pt>
                <c:pt idx="295">
                  <c:v>1.6078428800000002</c:v>
                </c:pt>
                <c:pt idx="296">
                  <c:v>1.6078428800000002</c:v>
                </c:pt>
                <c:pt idx="297">
                  <c:v>1.6470585600000067</c:v>
                </c:pt>
                <c:pt idx="298">
                  <c:v>1.6078428800000002</c:v>
                </c:pt>
                <c:pt idx="299">
                  <c:v>1.6078428800000002</c:v>
                </c:pt>
                <c:pt idx="300">
                  <c:v>1.6078428800000002</c:v>
                </c:pt>
                <c:pt idx="301">
                  <c:v>1.6078428800000002</c:v>
                </c:pt>
                <c:pt idx="302">
                  <c:v>1.6078428800000002</c:v>
                </c:pt>
                <c:pt idx="303">
                  <c:v>1.6078428800000002</c:v>
                </c:pt>
                <c:pt idx="304">
                  <c:v>1.6078428800000002</c:v>
                </c:pt>
                <c:pt idx="305">
                  <c:v>4.9803913600000014</c:v>
                </c:pt>
                <c:pt idx="306">
                  <c:v>4.9803913600000014</c:v>
                </c:pt>
                <c:pt idx="307">
                  <c:v>4.9803913600000014</c:v>
                </c:pt>
                <c:pt idx="308">
                  <c:v>4.9803913600000014</c:v>
                </c:pt>
                <c:pt idx="309">
                  <c:v>4.9803913600000014</c:v>
                </c:pt>
                <c:pt idx="310">
                  <c:v>3.3333328</c:v>
                </c:pt>
                <c:pt idx="311">
                  <c:v>2.9019603199999997</c:v>
                </c:pt>
                <c:pt idx="312">
                  <c:v>2.5490192</c:v>
                </c:pt>
                <c:pt idx="313">
                  <c:v>2.82352896</c:v>
                </c:pt>
                <c:pt idx="314">
                  <c:v>2.7843132800000143</c:v>
                </c:pt>
                <c:pt idx="315">
                  <c:v>2.8627446399999967</c:v>
                </c:pt>
                <c:pt idx="316">
                  <c:v>2.8627446399999967</c:v>
                </c:pt>
                <c:pt idx="317">
                  <c:v>8.2352928000000016</c:v>
                </c:pt>
                <c:pt idx="318">
                  <c:v>1.8039212799999895</c:v>
                </c:pt>
                <c:pt idx="319">
                  <c:v>2.82352896</c:v>
                </c:pt>
                <c:pt idx="320">
                  <c:v>2.5490192</c:v>
                </c:pt>
                <c:pt idx="321">
                  <c:v>2.4705878399999999</c:v>
                </c:pt>
                <c:pt idx="322">
                  <c:v>2.4313721599999987</c:v>
                </c:pt>
                <c:pt idx="323">
                  <c:v>2.5490192</c:v>
                </c:pt>
                <c:pt idx="324">
                  <c:v>1.7647055999999999</c:v>
                </c:pt>
                <c:pt idx="325">
                  <c:v>1.92156832</c:v>
                </c:pt>
                <c:pt idx="326">
                  <c:v>1.5686271999999999</c:v>
                </c:pt>
                <c:pt idx="327">
                  <c:v>1.5686271999999999</c:v>
                </c:pt>
                <c:pt idx="328">
                  <c:v>1.5686271999999999</c:v>
                </c:pt>
                <c:pt idx="329">
                  <c:v>1.5686271999999999</c:v>
                </c:pt>
                <c:pt idx="330">
                  <c:v>1.5686271999999999</c:v>
                </c:pt>
                <c:pt idx="331">
                  <c:v>1.5686271999999999</c:v>
                </c:pt>
                <c:pt idx="332">
                  <c:v>2.6274505600000002</c:v>
                </c:pt>
                <c:pt idx="333">
                  <c:v>2.1568623999999859</c:v>
                </c:pt>
                <c:pt idx="334">
                  <c:v>2.1568623999999859</c:v>
                </c:pt>
                <c:pt idx="335">
                  <c:v>2.1960780799999977</c:v>
                </c:pt>
                <c:pt idx="336">
                  <c:v>1.9999996799999948</c:v>
                </c:pt>
                <c:pt idx="337">
                  <c:v>1.5686271999999999</c:v>
                </c:pt>
                <c:pt idx="338">
                  <c:v>2.4705878399999999</c:v>
                </c:pt>
                <c:pt idx="339">
                  <c:v>1.6470585600000067</c:v>
                </c:pt>
                <c:pt idx="340">
                  <c:v>1.5686271999999999</c:v>
                </c:pt>
                <c:pt idx="341">
                  <c:v>1.5686271999999999</c:v>
                </c:pt>
                <c:pt idx="342">
                  <c:v>1.5686271999999999</c:v>
                </c:pt>
                <c:pt idx="343">
                  <c:v>1.5686271999999999</c:v>
                </c:pt>
                <c:pt idx="344">
                  <c:v>1.5686271999999999</c:v>
                </c:pt>
                <c:pt idx="345">
                  <c:v>1.8823526400000001</c:v>
                </c:pt>
                <c:pt idx="346">
                  <c:v>2.2352937600000002</c:v>
                </c:pt>
                <c:pt idx="347">
                  <c:v>1.84313696</c:v>
                </c:pt>
                <c:pt idx="348">
                  <c:v>2.6666662400000001</c:v>
                </c:pt>
                <c:pt idx="349">
                  <c:v>1.8823526400000001</c:v>
                </c:pt>
                <c:pt idx="350">
                  <c:v>1.6862742399999999</c:v>
                </c:pt>
                <c:pt idx="351">
                  <c:v>2.3921564799999882</c:v>
                </c:pt>
                <c:pt idx="352">
                  <c:v>1.5686271999999999</c:v>
                </c:pt>
                <c:pt idx="353">
                  <c:v>1.6078428800000002</c:v>
                </c:pt>
                <c:pt idx="354">
                  <c:v>1.6078428800000002</c:v>
                </c:pt>
                <c:pt idx="355">
                  <c:v>1.6078428800000002</c:v>
                </c:pt>
                <c:pt idx="356">
                  <c:v>1.6078428800000002</c:v>
                </c:pt>
                <c:pt idx="357">
                  <c:v>1.6078428800000002</c:v>
                </c:pt>
                <c:pt idx="358">
                  <c:v>1.6078428800000002</c:v>
                </c:pt>
                <c:pt idx="359">
                  <c:v>1.6078428800000002</c:v>
                </c:pt>
                <c:pt idx="360">
                  <c:v>1.6078428800000002</c:v>
                </c:pt>
                <c:pt idx="361">
                  <c:v>1.6078428800000002</c:v>
                </c:pt>
                <c:pt idx="362">
                  <c:v>1.6078428800000002</c:v>
                </c:pt>
                <c:pt idx="363">
                  <c:v>1.6078428800000002</c:v>
                </c:pt>
                <c:pt idx="364">
                  <c:v>2.3137251199999977</c:v>
                </c:pt>
                <c:pt idx="365">
                  <c:v>2.2745094400000001</c:v>
                </c:pt>
                <c:pt idx="366">
                  <c:v>2.3921564799999882</c:v>
                </c:pt>
                <c:pt idx="367">
                  <c:v>2.6666662400000001</c:v>
                </c:pt>
                <c:pt idx="368">
                  <c:v>8.2352928000000016</c:v>
                </c:pt>
                <c:pt idx="369">
                  <c:v>8.2352928000000016</c:v>
                </c:pt>
                <c:pt idx="370">
                  <c:v>7.5294105599999641</c:v>
                </c:pt>
                <c:pt idx="371">
                  <c:v>5.764704959999964</c:v>
                </c:pt>
                <c:pt idx="372">
                  <c:v>2.7450976000000002</c:v>
                </c:pt>
                <c:pt idx="373">
                  <c:v>2.4313721599999987</c:v>
                </c:pt>
                <c:pt idx="374">
                  <c:v>2.1960780799999977</c:v>
                </c:pt>
                <c:pt idx="375">
                  <c:v>1.6470585600000067</c:v>
                </c:pt>
                <c:pt idx="376">
                  <c:v>1.6078428800000002</c:v>
                </c:pt>
                <c:pt idx="377">
                  <c:v>1.6078428800000002</c:v>
                </c:pt>
                <c:pt idx="378">
                  <c:v>1.6078428800000002</c:v>
                </c:pt>
                <c:pt idx="379">
                  <c:v>1.6078428800000002</c:v>
                </c:pt>
                <c:pt idx="380">
                  <c:v>2.0784310399999999</c:v>
                </c:pt>
                <c:pt idx="381">
                  <c:v>3.8039209600000001</c:v>
                </c:pt>
                <c:pt idx="382">
                  <c:v>4.6666659199999945</c:v>
                </c:pt>
                <c:pt idx="383">
                  <c:v>4.0784307200000001</c:v>
                </c:pt>
                <c:pt idx="384">
                  <c:v>3.1372543999999998</c:v>
                </c:pt>
                <c:pt idx="385">
                  <c:v>2.7843132800000143</c:v>
                </c:pt>
                <c:pt idx="386">
                  <c:v>2.8627446399999967</c:v>
                </c:pt>
                <c:pt idx="387">
                  <c:v>2.8627446399999967</c:v>
                </c:pt>
                <c:pt idx="388">
                  <c:v>2.8627446399999967</c:v>
                </c:pt>
                <c:pt idx="389">
                  <c:v>2.8627446399999967</c:v>
                </c:pt>
                <c:pt idx="390">
                  <c:v>2.8627446399999967</c:v>
                </c:pt>
                <c:pt idx="391">
                  <c:v>3.05882304</c:v>
                </c:pt>
                <c:pt idx="392">
                  <c:v>3.0980387199999999</c:v>
                </c:pt>
                <c:pt idx="393">
                  <c:v>3.2549014399999998</c:v>
                </c:pt>
                <c:pt idx="394">
                  <c:v>3.2549014399999998</c:v>
                </c:pt>
                <c:pt idx="395">
                  <c:v>3.2549014399999998</c:v>
                </c:pt>
                <c:pt idx="396">
                  <c:v>2.6274505600000002</c:v>
                </c:pt>
                <c:pt idx="397">
                  <c:v>1.6078428800000002</c:v>
                </c:pt>
                <c:pt idx="398">
                  <c:v>1.6078428800000002</c:v>
                </c:pt>
                <c:pt idx="399">
                  <c:v>1.6078428800000002</c:v>
                </c:pt>
                <c:pt idx="400">
                  <c:v>1.5686271999999999</c:v>
                </c:pt>
                <c:pt idx="401">
                  <c:v>1.5686271999999999</c:v>
                </c:pt>
                <c:pt idx="402">
                  <c:v>1.5686271999999999</c:v>
                </c:pt>
                <c:pt idx="403">
                  <c:v>1.5686271999999999</c:v>
                </c:pt>
                <c:pt idx="404">
                  <c:v>1.5686271999999999</c:v>
                </c:pt>
                <c:pt idx="405">
                  <c:v>1.5686271999999999</c:v>
                </c:pt>
                <c:pt idx="406">
                  <c:v>1.5686271999999999</c:v>
                </c:pt>
                <c:pt idx="407">
                  <c:v>1.5686271999999999</c:v>
                </c:pt>
                <c:pt idx="408">
                  <c:v>1.5686271999999999</c:v>
                </c:pt>
                <c:pt idx="409">
                  <c:v>1.5686271999999999</c:v>
                </c:pt>
                <c:pt idx="410">
                  <c:v>1.5686271999999999</c:v>
                </c:pt>
                <c:pt idx="411">
                  <c:v>1.6078428800000002</c:v>
                </c:pt>
                <c:pt idx="412">
                  <c:v>1.6078428800000002</c:v>
                </c:pt>
                <c:pt idx="413">
                  <c:v>1.6470585600000067</c:v>
                </c:pt>
                <c:pt idx="414">
                  <c:v>1.5686271999999999</c:v>
                </c:pt>
                <c:pt idx="415">
                  <c:v>1.6078428800000002</c:v>
                </c:pt>
                <c:pt idx="416">
                  <c:v>3.0980387199999999</c:v>
                </c:pt>
                <c:pt idx="417">
                  <c:v>7.3333321600000003</c:v>
                </c:pt>
                <c:pt idx="418">
                  <c:v>5.6862735999999998</c:v>
                </c:pt>
                <c:pt idx="419">
                  <c:v>8.2352928000000016</c:v>
                </c:pt>
                <c:pt idx="420">
                  <c:v>3.05882304</c:v>
                </c:pt>
                <c:pt idx="421">
                  <c:v>2.9803916800000012</c:v>
                </c:pt>
                <c:pt idx="422">
                  <c:v>2.6274505600000002</c:v>
                </c:pt>
                <c:pt idx="423">
                  <c:v>1.8039212799999895</c:v>
                </c:pt>
                <c:pt idx="424">
                  <c:v>1.6862742399999999</c:v>
                </c:pt>
                <c:pt idx="425">
                  <c:v>1.5686271999999999</c:v>
                </c:pt>
                <c:pt idx="426">
                  <c:v>1.6078428800000002</c:v>
                </c:pt>
                <c:pt idx="427">
                  <c:v>1.6078428800000002</c:v>
                </c:pt>
                <c:pt idx="428">
                  <c:v>1.6078428800000002</c:v>
                </c:pt>
                <c:pt idx="429">
                  <c:v>1.6078428800000002</c:v>
                </c:pt>
                <c:pt idx="430">
                  <c:v>1.6078428800000002</c:v>
                </c:pt>
                <c:pt idx="431">
                  <c:v>1.6078428800000002</c:v>
                </c:pt>
                <c:pt idx="432">
                  <c:v>1.6078428800000002</c:v>
                </c:pt>
                <c:pt idx="433">
                  <c:v>1.6078428800000002</c:v>
                </c:pt>
                <c:pt idx="434">
                  <c:v>1.6078428800000002</c:v>
                </c:pt>
                <c:pt idx="435">
                  <c:v>1.6078428800000002</c:v>
                </c:pt>
                <c:pt idx="436">
                  <c:v>1.6078428800000002</c:v>
                </c:pt>
                <c:pt idx="437">
                  <c:v>1.6078428800000002</c:v>
                </c:pt>
                <c:pt idx="438">
                  <c:v>1.5686271999999999</c:v>
                </c:pt>
                <c:pt idx="439">
                  <c:v>1.5686271999999999</c:v>
                </c:pt>
                <c:pt idx="440">
                  <c:v>1.5686271999999999</c:v>
                </c:pt>
                <c:pt idx="441">
                  <c:v>1.5686271999999999</c:v>
                </c:pt>
                <c:pt idx="442">
                  <c:v>1.5686271999999999</c:v>
                </c:pt>
                <c:pt idx="443">
                  <c:v>1.5686271999999999</c:v>
                </c:pt>
                <c:pt idx="444">
                  <c:v>1.5686271999999999</c:v>
                </c:pt>
                <c:pt idx="445">
                  <c:v>1.5686271999999999</c:v>
                </c:pt>
                <c:pt idx="446">
                  <c:v>1.5686271999999999</c:v>
                </c:pt>
                <c:pt idx="447">
                  <c:v>1.5686271999999999</c:v>
                </c:pt>
                <c:pt idx="448">
                  <c:v>1.5686271999999999</c:v>
                </c:pt>
                <c:pt idx="449">
                  <c:v>1.5686271999999999</c:v>
                </c:pt>
                <c:pt idx="450">
                  <c:v>1.5686271999999999</c:v>
                </c:pt>
                <c:pt idx="451">
                  <c:v>1.5686271999999999</c:v>
                </c:pt>
                <c:pt idx="452">
                  <c:v>1.5686271999999999</c:v>
                </c:pt>
                <c:pt idx="453">
                  <c:v>1.5686271999999999</c:v>
                </c:pt>
                <c:pt idx="454">
                  <c:v>1.5686271999999999</c:v>
                </c:pt>
                <c:pt idx="455">
                  <c:v>1.5686271999999999</c:v>
                </c:pt>
                <c:pt idx="456">
                  <c:v>1.5686271999999999</c:v>
                </c:pt>
                <c:pt idx="457">
                  <c:v>1.5686271999999999</c:v>
                </c:pt>
                <c:pt idx="458">
                  <c:v>1.5686271999999999</c:v>
                </c:pt>
                <c:pt idx="459">
                  <c:v>1.6078428800000002</c:v>
                </c:pt>
                <c:pt idx="460">
                  <c:v>1.6078428800000002</c:v>
                </c:pt>
                <c:pt idx="461">
                  <c:v>1.6078428800000002</c:v>
                </c:pt>
                <c:pt idx="462">
                  <c:v>1.6078428800000002</c:v>
                </c:pt>
                <c:pt idx="463">
                  <c:v>1.6078428800000002</c:v>
                </c:pt>
                <c:pt idx="464">
                  <c:v>1.5686271999999999</c:v>
                </c:pt>
                <c:pt idx="465">
                  <c:v>1.6078428800000002</c:v>
                </c:pt>
                <c:pt idx="466">
                  <c:v>1.9999996799999948</c:v>
                </c:pt>
                <c:pt idx="467">
                  <c:v>2.3529407999999967</c:v>
                </c:pt>
                <c:pt idx="468">
                  <c:v>2.7450976000000002</c:v>
                </c:pt>
                <c:pt idx="469">
                  <c:v>2.7058819199999999</c:v>
                </c:pt>
                <c:pt idx="470">
                  <c:v>2.7058819199999999</c:v>
                </c:pt>
                <c:pt idx="471">
                  <c:v>2.82352896</c:v>
                </c:pt>
                <c:pt idx="472">
                  <c:v>3.0196073599999997</c:v>
                </c:pt>
                <c:pt idx="473">
                  <c:v>6.5882342399999754</c:v>
                </c:pt>
                <c:pt idx="474">
                  <c:v>1.5686271999999999</c:v>
                </c:pt>
                <c:pt idx="475">
                  <c:v>1.5686271999999999</c:v>
                </c:pt>
                <c:pt idx="476">
                  <c:v>1.5686271999999999</c:v>
                </c:pt>
                <c:pt idx="477">
                  <c:v>1.5686271999999999</c:v>
                </c:pt>
                <c:pt idx="478">
                  <c:v>1.5686271999999999</c:v>
                </c:pt>
                <c:pt idx="479">
                  <c:v>1.5686271999999999</c:v>
                </c:pt>
                <c:pt idx="480">
                  <c:v>1.5686271999999999</c:v>
                </c:pt>
                <c:pt idx="481">
                  <c:v>1.5686271999999999</c:v>
                </c:pt>
                <c:pt idx="482">
                  <c:v>1.5686271999999999</c:v>
                </c:pt>
                <c:pt idx="483">
                  <c:v>1.5686271999999999</c:v>
                </c:pt>
                <c:pt idx="484">
                  <c:v>1.5686271999999999</c:v>
                </c:pt>
                <c:pt idx="485">
                  <c:v>1.6078428800000002</c:v>
                </c:pt>
                <c:pt idx="486">
                  <c:v>1.6078428800000002</c:v>
                </c:pt>
                <c:pt idx="487">
                  <c:v>1.6078428800000002</c:v>
                </c:pt>
                <c:pt idx="488">
                  <c:v>1.6078428800000002</c:v>
                </c:pt>
                <c:pt idx="489">
                  <c:v>2.6274505600000002</c:v>
                </c:pt>
                <c:pt idx="490">
                  <c:v>1.6862742399999999</c:v>
                </c:pt>
                <c:pt idx="491">
                  <c:v>1.6078428800000002</c:v>
                </c:pt>
                <c:pt idx="492">
                  <c:v>1.5686271999999999</c:v>
                </c:pt>
                <c:pt idx="493">
                  <c:v>1.6078428800000002</c:v>
                </c:pt>
                <c:pt idx="494">
                  <c:v>1.6078428800000002</c:v>
                </c:pt>
                <c:pt idx="495">
                  <c:v>2.5098035199999997</c:v>
                </c:pt>
                <c:pt idx="496">
                  <c:v>1.5686271999999999</c:v>
                </c:pt>
                <c:pt idx="497">
                  <c:v>1.5686271999999999</c:v>
                </c:pt>
                <c:pt idx="498">
                  <c:v>1.5686271999999999</c:v>
                </c:pt>
                <c:pt idx="499">
                  <c:v>1.5686271999999999</c:v>
                </c:pt>
                <c:pt idx="500">
                  <c:v>7.2156851200000007</c:v>
                </c:pt>
                <c:pt idx="501">
                  <c:v>7.1372537600000001</c:v>
                </c:pt>
                <c:pt idx="502">
                  <c:v>4.7450972800000004</c:v>
                </c:pt>
                <c:pt idx="503">
                  <c:v>3.0980387199999999</c:v>
                </c:pt>
                <c:pt idx="504">
                  <c:v>2.9019603199999997</c:v>
                </c:pt>
                <c:pt idx="505">
                  <c:v>2.7058819199999999</c:v>
                </c:pt>
                <c:pt idx="506">
                  <c:v>2.1176467199999998</c:v>
                </c:pt>
                <c:pt idx="507">
                  <c:v>1.5686271999999999</c:v>
                </c:pt>
                <c:pt idx="508">
                  <c:v>1.7647055999999999</c:v>
                </c:pt>
                <c:pt idx="509">
                  <c:v>1.5686271999999999</c:v>
                </c:pt>
                <c:pt idx="510">
                  <c:v>1.5686271999999999</c:v>
                </c:pt>
                <c:pt idx="511">
                  <c:v>1.6078428800000002</c:v>
                </c:pt>
                <c:pt idx="512">
                  <c:v>1.5686271999999999</c:v>
                </c:pt>
                <c:pt idx="513">
                  <c:v>1.5686271999999999</c:v>
                </c:pt>
                <c:pt idx="514">
                  <c:v>1.5686271999999999</c:v>
                </c:pt>
                <c:pt idx="515">
                  <c:v>1.5686271999999999</c:v>
                </c:pt>
                <c:pt idx="516">
                  <c:v>1.5686271999999999</c:v>
                </c:pt>
                <c:pt idx="517">
                  <c:v>1.5686271999999999</c:v>
                </c:pt>
                <c:pt idx="518">
                  <c:v>1.5686271999999999</c:v>
                </c:pt>
                <c:pt idx="519">
                  <c:v>1.5686271999999999</c:v>
                </c:pt>
                <c:pt idx="520">
                  <c:v>1.5686271999999999</c:v>
                </c:pt>
                <c:pt idx="521">
                  <c:v>2.6274505600000002</c:v>
                </c:pt>
                <c:pt idx="522">
                  <c:v>2.1960780799999977</c:v>
                </c:pt>
                <c:pt idx="523">
                  <c:v>2.1568623999999859</c:v>
                </c:pt>
                <c:pt idx="524">
                  <c:v>1.8039212799999895</c:v>
                </c:pt>
                <c:pt idx="525">
                  <c:v>1.9607840000000001</c:v>
                </c:pt>
                <c:pt idx="526">
                  <c:v>1.52941152</c:v>
                </c:pt>
                <c:pt idx="527">
                  <c:v>1.92156832</c:v>
                </c:pt>
                <c:pt idx="528">
                  <c:v>1.5686271999999999</c:v>
                </c:pt>
                <c:pt idx="529">
                  <c:v>1.5686271999999999</c:v>
                </c:pt>
                <c:pt idx="530">
                  <c:v>1.5686271999999999</c:v>
                </c:pt>
                <c:pt idx="531">
                  <c:v>2.3529407999999967</c:v>
                </c:pt>
                <c:pt idx="532">
                  <c:v>2.3529407999999967</c:v>
                </c:pt>
                <c:pt idx="533">
                  <c:v>2.3529407999999967</c:v>
                </c:pt>
                <c:pt idx="534">
                  <c:v>2.3529407999999967</c:v>
                </c:pt>
                <c:pt idx="535">
                  <c:v>2.3529407999999967</c:v>
                </c:pt>
                <c:pt idx="536">
                  <c:v>3.2549014399999998</c:v>
                </c:pt>
                <c:pt idx="537">
                  <c:v>1.6078428800000002</c:v>
                </c:pt>
                <c:pt idx="538">
                  <c:v>1.5686271999999999</c:v>
                </c:pt>
                <c:pt idx="539">
                  <c:v>1.8039212799999895</c:v>
                </c:pt>
                <c:pt idx="540">
                  <c:v>1.5686271999999999</c:v>
                </c:pt>
                <c:pt idx="541">
                  <c:v>1.5686271999999999</c:v>
                </c:pt>
                <c:pt idx="542">
                  <c:v>1.5686271999999999</c:v>
                </c:pt>
                <c:pt idx="543">
                  <c:v>2.4313721599999987</c:v>
                </c:pt>
                <c:pt idx="544">
                  <c:v>2.0784310399999999</c:v>
                </c:pt>
                <c:pt idx="545">
                  <c:v>1.5686271999999999</c:v>
                </c:pt>
                <c:pt idx="546">
                  <c:v>1.5686271999999999</c:v>
                </c:pt>
                <c:pt idx="547">
                  <c:v>1.5686271999999999</c:v>
                </c:pt>
                <c:pt idx="548">
                  <c:v>1.5686271999999999</c:v>
                </c:pt>
                <c:pt idx="549">
                  <c:v>1.5686271999999999</c:v>
                </c:pt>
                <c:pt idx="550">
                  <c:v>1.5686271999999999</c:v>
                </c:pt>
                <c:pt idx="551">
                  <c:v>1.5686271999999999</c:v>
                </c:pt>
                <c:pt idx="552">
                  <c:v>1.5686271999999999</c:v>
                </c:pt>
                <c:pt idx="553">
                  <c:v>2.82352896</c:v>
                </c:pt>
                <c:pt idx="554">
                  <c:v>1.5686271999999999</c:v>
                </c:pt>
                <c:pt idx="555">
                  <c:v>1.5686271999999999</c:v>
                </c:pt>
                <c:pt idx="556">
                  <c:v>1.5686271999999999</c:v>
                </c:pt>
                <c:pt idx="557">
                  <c:v>1.5686271999999999</c:v>
                </c:pt>
                <c:pt idx="558">
                  <c:v>1.5686271999999999</c:v>
                </c:pt>
                <c:pt idx="559">
                  <c:v>1.5686271999999999</c:v>
                </c:pt>
                <c:pt idx="560">
                  <c:v>1.5686271999999999</c:v>
                </c:pt>
                <c:pt idx="561">
                  <c:v>1.5686271999999999</c:v>
                </c:pt>
                <c:pt idx="562">
                  <c:v>1.5686271999999999</c:v>
                </c:pt>
                <c:pt idx="563">
                  <c:v>1.5686271999999999</c:v>
                </c:pt>
                <c:pt idx="564">
                  <c:v>1.5686271999999999</c:v>
                </c:pt>
                <c:pt idx="565">
                  <c:v>1.5686271999999999</c:v>
                </c:pt>
                <c:pt idx="566">
                  <c:v>1.5686271999999999</c:v>
                </c:pt>
                <c:pt idx="567">
                  <c:v>1.5686271999999999</c:v>
                </c:pt>
                <c:pt idx="568">
                  <c:v>1.5686271999999999</c:v>
                </c:pt>
                <c:pt idx="569">
                  <c:v>1.5686271999999999</c:v>
                </c:pt>
                <c:pt idx="570">
                  <c:v>1.6862742399999999</c:v>
                </c:pt>
                <c:pt idx="571">
                  <c:v>1.5686271999999999</c:v>
                </c:pt>
                <c:pt idx="572">
                  <c:v>1.5686271999999999</c:v>
                </c:pt>
                <c:pt idx="573">
                  <c:v>1.5686271999999999</c:v>
                </c:pt>
                <c:pt idx="574">
                  <c:v>1.5686271999999999</c:v>
                </c:pt>
                <c:pt idx="575">
                  <c:v>1.5686271999999999</c:v>
                </c:pt>
                <c:pt idx="576">
                  <c:v>1.5686271999999999</c:v>
                </c:pt>
                <c:pt idx="577">
                  <c:v>1.5686271999999999</c:v>
                </c:pt>
                <c:pt idx="578">
                  <c:v>1.6862742399999999</c:v>
                </c:pt>
                <c:pt idx="579">
                  <c:v>1.6862742399999999</c:v>
                </c:pt>
                <c:pt idx="580">
                  <c:v>1.5686271999999999</c:v>
                </c:pt>
                <c:pt idx="581">
                  <c:v>1.5686271999999999</c:v>
                </c:pt>
                <c:pt idx="582">
                  <c:v>1.5686271999999999</c:v>
                </c:pt>
                <c:pt idx="583">
                  <c:v>1.9607840000000001</c:v>
                </c:pt>
                <c:pt idx="584">
                  <c:v>2.5098035199999997</c:v>
                </c:pt>
                <c:pt idx="585">
                  <c:v>1.9999996799999948</c:v>
                </c:pt>
                <c:pt idx="586">
                  <c:v>1.5686271999999999</c:v>
                </c:pt>
                <c:pt idx="587">
                  <c:v>1.5686271999999999</c:v>
                </c:pt>
                <c:pt idx="588">
                  <c:v>1.5686271999999999</c:v>
                </c:pt>
                <c:pt idx="589">
                  <c:v>1.5686271999999999</c:v>
                </c:pt>
                <c:pt idx="590">
                  <c:v>3.05882304</c:v>
                </c:pt>
                <c:pt idx="591">
                  <c:v>1.9607840000000001</c:v>
                </c:pt>
                <c:pt idx="592">
                  <c:v>2.1568623999999859</c:v>
                </c:pt>
                <c:pt idx="593">
                  <c:v>1.52941152</c:v>
                </c:pt>
                <c:pt idx="594">
                  <c:v>1.84313696</c:v>
                </c:pt>
                <c:pt idx="595">
                  <c:v>1.52941152</c:v>
                </c:pt>
                <c:pt idx="596">
                  <c:v>1.5686271999999999</c:v>
                </c:pt>
                <c:pt idx="597">
                  <c:v>1.5686271999999999</c:v>
                </c:pt>
                <c:pt idx="598">
                  <c:v>1.5686271999999999</c:v>
                </c:pt>
                <c:pt idx="599">
                  <c:v>1.5686271999999999</c:v>
                </c:pt>
                <c:pt idx="600">
                  <c:v>1.5686271999999999</c:v>
                </c:pt>
                <c:pt idx="601">
                  <c:v>1.5686271999999999</c:v>
                </c:pt>
                <c:pt idx="602">
                  <c:v>1.5686271999999999</c:v>
                </c:pt>
                <c:pt idx="603">
                  <c:v>1.6470585600000067</c:v>
                </c:pt>
                <c:pt idx="604">
                  <c:v>1.84313696</c:v>
                </c:pt>
                <c:pt idx="605">
                  <c:v>1.92156832</c:v>
                </c:pt>
                <c:pt idx="606">
                  <c:v>1.9999996799999948</c:v>
                </c:pt>
                <c:pt idx="607">
                  <c:v>1.9999996799999948</c:v>
                </c:pt>
                <c:pt idx="608">
                  <c:v>1.52941152</c:v>
                </c:pt>
                <c:pt idx="609">
                  <c:v>1.5686271999999999</c:v>
                </c:pt>
                <c:pt idx="610">
                  <c:v>1.5686271999999999</c:v>
                </c:pt>
                <c:pt idx="611">
                  <c:v>1.9607840000000001</c:v>
                </c:pt>
                <c:pt idx="612">
                  <c:v>1.8039212799999895</c:v>
                </c:pt>
                <c:pt idx="613">
                  <c:v>1.52941152</c:v>
                </c:pt>
                <c:pt idx="614">
                  <c:v>1.5686271999999999</c:v>
                </c:pt>
                <c:pt idx="615">
                  <c:v>1.5686271999999999</c:v>
                </c:pt>
                <c:pt idx="616">
                  <c:v>1.5686271999999999</c:v>
                </c:pt>
                <c:pt idx="617">
                  <c:v>1.5686271999999999</c:v>
                </c:pt>
                <c:pt idx="618">
                  <c:v>1.5686271999999999</c:v>
                </c:pt>
                <c:pt idx="619">
                  <c:v>1.5686271999999999</c:v>
                </c:pt>
                <c:pt idx="620">
                  <c:v>1.5686271999999999</c:v>
                </c:pt>
                <c:pt idx="621">
                  <c:v>2.1960780799999977</c:v>
                </c:pt>
                <c:pt idx="622">
                  <c:v>2.1960780799999977</c:v>
                </c:pt>
                <c:pt idx="623">
                  <c:v>2.1960780799999977</c:v>
                </c:pt>
                <c:pt idx="624">
                  <c:v>2.1960780799999977</c:v>
                </c:pt>
                <c:pt idx="625">
                  <c:v>2.1960780799999977</c:v>
                </c:pt>
                <c:pt idx="626">
                  <c:v>2.3137251199999977</c:v>
                </c:pt>
                <c:pt idx="627">
                  <c:v>2.1960780799999977</c:v>
                </c:pt>
                <c:pt idx="628">
                  <c:v>1.52941152</c:v>
                </c:pt>
                <c:pt idx="629">
                  <c:v>1.7647055999999999</c:v>
                </c:pt>
                <c:pt idx="630">
                  <c:v>1.52941152</c:v>
                </c:pt>
                <c:pt idx="631">
                  <c:v>1.5686271999999999</c:v>
                </c:pt>
                <c:pt idx="632">
                  <c:v>1.5686271999999999</c:v>
                </c:pt>
                <c:pt idx="633">
                  <c:v>1.5686271999999999</c:v>
                </c:pt>
                <c:pt idx="634">
                  <c:v>1.5686271999999999</c:v>
                </c:pt>
                <c:pt idx="635">
                  <c:v>1.7647055999999999</c:v>
                </c:pt>
                <c:pt idx="636">
                  <c:v>3.0980387199999999</c:v>
                </c:pt>
                <c:pt idx="637">
                  <c:v>2.5490192</c:v>
                </c:pt>
                <c:pt idx="638">
                  <c:v>2.5490192</c:v>
                </c:pt>
                <c:pt idx="639">
                  <c:v>2.5882348800000012</c:v>
                </c:pt>
                <c:pt idx="640">
                  <c:v>2.6274505600000002</c:v>
                </c:pt>
                <c:pt idx="641">
                  <c:v>2.7058819199999999</c:v>
                </c:pt>
                <c:pt idx="642">
                  <c:v>2.2352937600000002</c:v>
                </c:pt>
                <c:pt idx="643">
                  <c:v>2.1176467199999998</c:v>
                </c:pt>
                <c:pt idx="644">
                  <c:v>2.82352896</c:v>
                </c:pt>
                <c:pt idx="645">
                  <c:v>4.9803913600000014</c:v>
                </c:pt>
                <c:pt idx="646">
                  <c:v>5.0196070400000004</c:v>
                </c:pt>
                <c:pt idx="647">
                  <c:v>4.3137247999999975</c:v>
                </c:pt>
                <c:pt idx="648">
                  <c:v>2.3529407999999967</c:v>
                </c:pt>
                <c:pt idx="649">
                  <c:v>2.1568623999999859</c:v>
                </c:pt>
                <c:pt idx="650">
                  <c:v>1.52941152</c:v>
                </c:pt>
                <c:pt idx="651">
                  <c:v>1.5686271999999999</c:v>
                </c:pt>
                <c:pt idx="652">
                  <c:v>1.92156832</c:v>
                </c:pt>
                <c:pt idx="653">
                  <c:v>1.9607840000000001</c:v>
                </c:pt>
                <c:pt idx="654">
                  <c:v>1.9607840000000001</c:v>
                </c:pt>
                <c:pt idx="655">
                  <c:v>1.5686271999999999</c:v>
                </c:pt>
                <c:pt idx="656">
                  <c:v>1.5686271999999999</c:v>
                </c:pt>
                <c:pt idx="657">
                  <c:v>1.9999996799999948</c:v>
                </c:pt>
                <c:pt idx="658">
                  <c:v>2.0392153599999987</c:v>
                </c:pt>
                <c:pt idx="659">
                  <c:v>2.0392153599999987</c:v>
                </c:pt>
                <c:pt idx="660">
                  <c:v>1.9999996799999948</c:v>
                </c:pt>
                <c:pt idx="661">
                  <c:v>1.52941152</c:v>
                </c:pt>
                <c:pt idx="662">
                  <c:v>1.5686271999999999</c:v>
                </c:pt>
                <c:pt idx="663">
                  <c:v>1.5686271999999999</c:v>
                </c:pt>
                <c:pt idx="664">
                  <c:v>1.8039212799999895</c:v>
                </c:pt>
                <c:pt idx="665">
                  <c:v>2.0392153599999987</c:v>
                </c:pt>
                <c:pt idx="666">
                  <c:v>1.9999996799999948</c:v>
                </c:pt>
                <c:pt idx="667">
                  <c:v>2.2352937600000002</c:v>
                </c:pt>
                <c:pt idx="668">
                  <c:v>2.3137251199999977</c:v>
                </c:pt>
                <c:pt idx="669">
                  <c:v>2.3137251199999977</c:v>
                </c:pt>
                <c:pt idx="670">
                  <c:v>2.1568623999999859</c:v>
                </c:pt>
                <c:pt idx="671">
                  <c:v>2.1568623999999859</c:v>
                </c:pt>
                <c:pt idx="672">
                  <c:v>2.1568623999999859</c:v>
                </c:pt>
                <c:pt idx="673">
                  <c:v>2.1568623999999859</c:v>
                </c:pt>
                <c:pt idx="674">
                  <c:v>2.1568623999999859</c:v>
                </c:pt>
                <c:pt idx="675">
                  <c:v>2.1568623999999859</c:v>
                </c:pt>
                <c:pt idx="676">
                  <c:v>2.2352937600000002</c:v>
                </c:pt>
                <c:pt idx="677">
                  <c:v>1.52941152</c:v>
                </c:pt>
                <c:pt idx="678">
                  <c:v>1.5686271999999999</c:v>
                </c:pt>
                <c:pt idx="679">
                  <c:v>1.5686271999999999</c:v>
                </c:pt>
                <c:pt idx="680">
                  <c:v>1.5686271999999999</c:v>
                </c:pt>
                <c:pt idx="681">
                  <c:v>1.5686271999999999</c:v>
                </c:pt>
                <c:pt idx="682">
                  <c:v>1.5686271999999999</c:v>
                </c:pt>
                <c:pt idx="683">
                  <c:v>1.5686271999999999</c:v>
                </c:pt>
                <c:pt idx="684">
                  <c:v>1.5686271999999999</c:v>
                </c:pt>
                <c:pt idx="685">
                  <c:v>1.84313696</c:v>
                </c:pt>
                <c:pt idx="686">
                  <c:v>1.5686271999999999</c:v>
                </c:pt>
                <c:pt idx="687">
                  <c:v>2.0784310399999999</c:v>
                </c:pt>
                <c:pt idx="688">
                  <c:v>2.3921564799999882</c:v>
                </c:pt>
                <c:pt idx="689">
                  <c:v>2.3529407999999967</c:v>
                </c:pt>
                <c:pt idx="690">
                  <c:v>2.3529407999999967</c:v>
                </c:pt>
                <c:pt idx="691">
                  <c:v>2.3529407999999967</c:v>
                </c:pt>
                <c:pt idx="692">
                  <c:v>1.52941152</c:v>
                </c:pt>
                <c:pt idx="693">
                  <c:v>1.9999996799999948</c:v>
                </c:pt>
                <c:pt idx="694">
                  <c:v>1.6470585600000067</c:v>
                </c:pt>
                <c:pt idx="695">
                  <c:v>1.5686271999999999</c:v>
                </c:pt>
                <c:pt idx="696">
                  <c:v>1.5686271999999999</c:v>
                </c:pt>
                <c:pt idx="697">
                  <c:v>2.2352937600000002</c:v>
                </c:pt>
                <c:pt idx="698">
                  <c:v>1.9999996799999948</c:v>
                </c:pt>
                <c:pt idx="699">
                  <c:v>1.8039212799999895</c:v>
                </c:pt>
                <c:pt idx="700">
                  <c:v>2.0784310399999999</c:v>
                </c:pt>
                <c:pt idx="701">
                  <c:v>1.52941152</c:v>
                </c:pt>
                <c:pt idx="702">
                  <c:v>2.9803916800000012</c:v>
                </c:pt>
                <c:pt idx="703">
                  <c:v>4.6666659199999945</c:v>
                </c:pt>
                <c:pt idx="704">
                  <c:v>3.5294111999999997</c:v>
                </c:pt>
                <c:pt idx="705">
                  <c:v>1.72548992</c:v>
                </c:pt>
                <c:pt idx="706">
                  <c:v>1.5686271999999999</c:v>
                </c:pt>
                <c:pt idx="707">
                  <c:v>1.5686271999999999</c:v>
                </c:pt>
                <c:pt idx="708">
                  <c:v>1.5686271999999999</c:v>
                </c:pt>
                <c:pt idx="709">
                  <c:v>1.5686271999999999</c:v>
                </c:pt>
                <c:pt idx="710">
                  <c:v>2.941176</c:v>
                </c:pt>
                <c:pt idx="711">
                  <c:v>2.941176</c:v>
                </c:pt>
                <c:pt idx="712">
                  <c:v>1.84313696</c:v>
                </c:pt>
                <c:pt idx="713">
                  <c:v>1.5686271999999999</c:v>
                </c:pt>
                <c:pt idx="714">
                  <c:v>2.5882348800000012</c:v>
                </c:pt>
                <c:pt idx="715">
                  <c:v>2.5882348800000012</c:v>
                </c:pt>
                <c:pt idx="716">
                  <c:v>2.3529407999999967</c:v>
                </c:pt>
                <c:pt idx="717">
                  <c:v>2.3137251199999977</c:v>
                </c:pt>
                <c:pt idx="718">
                  <c:v>2.2352937600000002</c:v>
                </c:pt>
                <c:pt idx="719">
                  <c:v>1.8823526400000001</c:v>
                </c:pt>
                <c:pt idx="720">
                  <c:v>1.5686271999999999</c:v>
                </c:pt>
                <c:pt idx="721">
                  <c:v>2.3921564799999882</c:v>
                </c:pt>
                <c:pt idx="722">
                  <c:v>2.3529407999999967</c:v>
                </c:pt>
                <c:pt idx="723">
                  <c:v>2.3137251199999977</c:v>
                </c:pt>
                <c:pt idx="724">
                  <c:v>2.3137251199999977</c:v>
                </c:pt>
                <c:pt idx="725">
                  <c:v>2.2745094400000001</c:v>
                </c:pt>
                <c:pt idx="726">
                  <c:v>2.1960780799999977</c:v>
                </c:pt>
                <c:pt idx="727">
                  <c:v>2.1960780799999977</c:v>
                </c:pt>
                <c:pt idx="728">
                  <c:v>1.5686271999999999</c:v>
                </c:pt>
                <c:pt idx="729">
                  <c:v>1.84313696</c:v>
                </c:pt>
                <c:pt idx="730">
                  <c:v>1.6862742399999999</c:v>
                </c:pt>
                <c:pt idx="731">
                  <c:v>1.5686271999999999</c:v>
                </c:pt>
                <c:pt idx="732">
                  <c:v>2.3137251199999977</c:v>
                </c:pt>
                <c:pt idx="733">
                  <c:v>2.2352937600000002</c:v>
                </c:pt>
                <c:pt idx="734">
                  <c:v>2.0392153599999987</c:v>
                </c:pt>
                <c:pt idx="735">
                  <c:v>2.3137251199999977</c:v>
                </c:pt>
                <c:pt idx="736">
                  <c:v>2.2745094400000001</c:v>
                </c:pt>
                <c:pt idx="737">
                  <c:v>1.52941152</c:v>
                </c:pt>
                <c:pt idx="738">
                  <c:v>1.5686271999999999</c:v>
                </c:pt>
                <c:pt idx="739">
                  <c:v>1.5686271999999999</c:v>
                </c:pt>
                <c:pt idx="740">
                  <c:v>1.5686271999999999</c:v>
                </c:pt>
                <c:pt idx="741">
                  <c:v>1.6470585600000067</c:v>
                </c:pt>
                <c:pt idx="742">
                  <c:v>2.2352937600000002</c:v>
                </c:pt>
                <c:pt idx="743">
                  <c:v>1.5686271999999999</c:v>
                </c:pt>
                <c:pt idx="744">
                  <c:v>1.5686271999999999</c:v>
                </c:pt>
                <c:pt idx="745">
                  <c:v>1.5686271999999999</c:v>
                </c:pt>
                <c:pt idx="746">
                  <c:v>1.5686271999999999</c:v>
                </c:pt>
                <c:pt idx="747">
                  <c:v>1.5686271999999999</c:v>
                </c:pt>
                <c:pt idx="748">
                  <c:v>5.725489279999965</c:v>
                </c:pt>
                <c:pt idx="749">
                  <c:v>2.9803916800000012</c:v>
                </c:pt>
                <c:pt idx="750">
                  <c:v>1.9999996799999948</c:v>
                </c:pt>
                <c:pt idx="751">
                  <c:v>1.7647055999999999</c:v>
                </c:pt>
                <c:pt idx="752">
                  <c:v>2.2352937600000002</c:v>
                </c:pt>
                <c:pt idx="753">
                  <c:v>2.8627446399999967</c:v>
                </c:pt>
                <c:pt idx="754">
                  <c:v>1.8823526400000001</c:v>
                </c:pt>
                <c:pt idx="755">
                  <c:v>1.72548992</c:v>
                </c:pt>
                <c:pt idx="756">
                  <c:v>2.7450976000000002</c:v>
                </c:pt>
                <c:pt idx="757">
                  <c:v>2.3137251199999977</c:v>
                </c:pt>
                <c:pt idx="758">
                  <c:v>1.6078428800000002</c:v>
                </c:pt>
                <c:pt idx="759">
                  <c:v>1.6078428800000002</c:v>
                </c:pt>
                <c:pt idx="760">
                  <c:v>1.6078428800000002</c:v>
                </c:pt>
                <c:pt idx="761">
                  <c:v>1.5686271999999999</c:v>
                </c:pt>
                <c:pt idx="762">
                  <c:v>1.5686271999999999</c:v>
                </c:pt>
                <c:pt idx="763">
                  <c:v>1.5686271999999999</c:v>
                </c:pt>
                <c:pt idx="764">
                  <c:v>1.5686271999999999</c:v>
                </c:pt>
                <c:pt idx="765">
                  <c:v>1.5686271999999999</c:v>
                </c:pt>
                <c:pt idx="766">
                  <c:v>1.5686271999999999</c:v>
                </c:pt>
                <c:pt idx="767">
                  <c:v>1.5686271999999999</c:v>
                </c:pt>
                <c:pt idx="768">
                  <c:v>1.5686271999999999</c:v>
                </c:pt>
                <c:pt idx="769">
                  <c:v>1.5686271999999999</c:v>
                </c:pt>
                <c:pt idx="770">
                  <c:v>1.5686271999999999</c:v>
                </c:pt>
                <c:pt idx="771">
                  <c:v>1.5686271999999999</c:v>
                </c:pt>
                <c:pt idx="772">
                  <c:v>1.5686271999999999</c:v>
                </c:pt>
                <c:pt idx="773">
                  <c:v>1.5686271999999999</c:v>
                </c:pt>
                <c:pt idx="774">
                  <c:v>1.5686271999999999</c:v>
                </c:pt>
                <c:pt idx="775">
                  <c:v>1.5686271999999999</c:v>
                </c:pt>
                <c:pt idx="776">
                  <c:v>1.5686271999999999</c:v>
                </c:pt>
                <c:pt idx="777">
                  <c:v>1.5686271999999999</c:v>
                </c:pt>
                <c:pt idx="778">
                  <c:v>1.5686271999999999</c:v>
                </c:pt>
                <c:pt idx="779">
                  <c:v>1.5686271999999999</c:v>
                </c:pt>
                <c:pt idx="780">
                  <c:v>1.5686271999999999</c:v>
                </c:pt>
                <c:pt idx="781">
                  <c:v>1.5686271999999999</c:v>
                </c:pt>
                <c:pt idx="782">
                  <c:v>1.5686271999999999</c:v>
                </c:pt>
                <c:pt idx="783">
                  <c:v>1.5686271999999999</c:v>
                </c:pt>
                <c:pt idx="784">
                  <c:v>1.5686271999999999</c:v>
                </c:pt>
                <c:pt idx="785">
                  <c:v>1.5686271999999999</c:v>
                </c:pt>
                <c:pt idx="786">
                  <c:v>1.5686271999999999</c:v>
                </c:pt>
                <c:pt idx="787">
                  <c:v>1.5686271999999999</c:v>
                </c:pt>
                <c:pt idx="788">
                  <c:v>1.5686271999999999</c:v>
                </c:pt>
                <c:pt idx="789">
                  <c:v>1.5686271999999999</c:v>
                </c:pt>
                <c:pt idx="790">
                  <c:v>1.6862742399999999</c:v>
                </c:pt>
                <c:pt idx="791">
                  <c:v>1.5686271999999999</c:v>
                </c:pt>
                <c:pt idx="792">
                  <c:v>1.5686271999999999</c:v>
                </c:pt>
                <c:pt idx="793">
                  <c:v>2.5882348800000012</c:v>
                </c:pt>
                <c:pt idx="794">
                  <c:v>2.5098035199999997</c:v>
                </c:pt>
                <c:pt idx="795">
                  <c:v>2.5098035199999997</c:v>
                </c:pt>
                <c:pt idx="796">
                  <c:v>2.5098035199999997</c:v>
                </c:pt>
                <c:pt idx="797">
                  <c:v>2.1568623999999859</c:v>
                </c:pt>
                <c:pt idx="798">
                  <c:v>1.5686271999999999</c:v>
                </c:pt>
                <c:pt idx="799">
                  <c:v>1.5686271999999999</c:v>
                </c:pt>
                <c:pt idx="800">
                  <c:v>1.5686271999999999</c:v>
                </c:pt>
                <c:pt idx="801">
                  <c:v>1.5686271999999999</c:v>
                </c:pt>
                <c:pt idx="802">
                  <c:v>4.3921561599999679</c:v>
                </c:pt>
                <c:pt idx="803">
                  <c:v>7.3333321600000003</c:v>
                </c:pt>
                <c:pt idx="804">
                  <c:v>6.7058812799999679</c:v>
                </c:pt>
                <c:pt idx="805">
                  <c:v>4.1568620799999945</c:v>
                </c:pt>
                <c:pt idx="806">
                  <c:v>1.8039212799999895</c:v>
                </c:pt>
                <c:pt idx="807">
                  <c:v>1.6862742399999999</c:v>
                </c:pt>
                <c:pt idx="808">
                  <c:v>1.6078428800000002</c:v>
                </c:pt>
                <c:pt idx="809">
                  <c:v>3.2156857600000004</c:v>
                </c:pt>
                <c:pt idx="810">
                  <c:v>2.7058819199999999</c:v>
                </c:pt>
                <c:pt idx="811">
                  <c:v>2.6274505600000002</c:v>
                </c:pt>
                <c:pt idx="812">
                  <c:v>1.5686271999999999</c:v>
                </c:pt>
                <c:pt idx="813">
                  <c:v>2.7450976000000002</c:v>
                </c:pt>
                <c:pt idx="814">
                  <c:v>2.3529407999999967</c:v>
                </c:pt>
                <c:pt idx="815">
                  <c:v>2.3529407999999967</c:v>
                </c:pt>
                <c:pt idx="816">
                  <c:v>5.764704959999964</c:v>
                </c:pt>
                <c:pt idx="817">
                  <c:v>8.2352928000000016</c:v>
                </c:pt>
                <c:pt idx="818">
                  <c:v>1.9607840000000001</c:v>
                </c:pt>
                <c:pt idx="819">
                  <c:v>1.92156832</c:v>
                </c:pt>
                <c:pt idx="820">
                  <c:v>1.6862742399999999</c:v>
                </c:pt>
                <c:pt idx="821">
                  <c:v>1.6862742399999999</c:v>
                </c:pt>
                <c:pt idx="822">
                  <c:v>1.6862742399999999</c:v>
                </c:pt>
                <c:pt idx="823">
                  <c:v>1.6470585600000067</c:v>
                </c:pt>
                <c:pt idx="824">
                  <c:v>1.6470585600000067</c:v>
                </c:pt>
                <c:pt idx="825">
                  <c:v>1.6470585600000067</c:v>
                </c:pt>
                <c:pt idx="826">
                  <c:v>1.6078428800000002</c:v>
                </c:pt>
                <c:pt idx="827">
                  <c:v>1.72548992</c:v>
                </c:pt>
                <c:pt idx="828">
                  <c:v>2.3529407999999967</c:v>
                </c:pt>
                <c:pt idx="829">
                  <c:v>2.5098035199999997</c:v>
                </c:pt>
                <c:pt idx="830">
                  <c:v>2.3529407999999967</c:v>
                </c:pt>
                <c:pt idx="831">
                  <c:v>1.8823526400000001</c:v>
                </c:pt>
                <c:pt idx="832">
                  <c:v>1.92156832</c:v>
                </c:pt>
                <c:pt idx="833">
                  <c:v>1.8823526400000001</c:v>
                </c:pt>
                <c:pt idx="834">
                  <c:v>1.92156832</c:v>
                </c:pt>
                <c:pt idx="835">
                  <c:v>8.1176457600000003</c:v>
                </c:pt>
                <c:pt idx="836">
                  <c:v>1.92156832</c:v>
                </c:pt>
                <c:pt idx="837">
                  <c:v>1.9607840000000001</c:v>
                </c:pt>
                <c:pt idx="838">
                  <c:v>1.8039212799999895</c:v>
                </c:pt>
                <c:pt idx="839">
                  <c:v>1.72548992</c:v>
                </c:pt>
                <c:pt idx="840">
                  <c:v>1.72548992</c:v>
                </c:pt>
                <c:pt idx="841">
                  <c:v>1.6862742399999999</c:v>
                </c:pt>
                <c:pt idx="842">
                  <c:v>1.6470585600000067</c:v>
                </c:pt>
                <c:pt idx="843">
                  <c:v>1.6078428800000002</c:v>
                </c:pt>
                <c:pt idx="844">
                  <c:v>1.5686271999999999</c:v>
                </c:pt>
                <c:pt idx="845">
                  <c:v>1.5686271999999999</c:v>
                </c:pt>
                <c:pt idx="846">
                  <c:v>2.3921564799999882</c:v>
                </c:pt>
                <c:pt idx="847">
                  <c:v>1.6470585600000067</c:v>
                </c:pt>
                <c:pt idx="848">
                  <c:v>1.5686271999999999</c:v>
                </c:pt>
                <c:pt idx="849">
                  <c:v>1.5686271999999999</c:v>
                </c:pt>
                <c:pt idx="850">
                  <c:v>1.5686271999999999</c:v>
                </c:pt>
                <c:pt idx="851">
                  <c:v>1.5686271999999999</c:v>
                </c:pt>
                <c:pt idx="852">
                  <c:v>1.5686271999999999</c:v>
                </c:pt>
                <c:pt idx="853">
                  <c:v>1.5686271999999999</c:v>
                </c:pt>
                <c:pt idx="854">
                  <c:v>1.5686271999999999</c:v>
                </c:pt>
                <c:pt idx="855">
                  <c:v>2.0392153599999987</c:v>
                </c:pt>
                <c:pt idx="856">
                  <c:v>3.0980387199999999</c:v>
                </c:pt>
                <c:pt idx="857">
                  <c:v>1.5686271999999999</c:v>
                </c:pt>
                <c:pt idx="858">
                  <c:v>1.5686271999999999</c:v>
                </c:pt>
                <c:pt idx="859">
                  <c:v>4.1960777599999846</c:v>
                </c:pt>
                <c:pt idx="860">
                  <c:v>3.3725484799999781</c:v>
                </c:pt>
                <c:pt idx="861">
                  <c:v>1.6078428800000002</c:v>
                </c:pt>
                <c:pt idx="862">
                  <c:v>1.5686271999999999</c:v>
                </c:pt>
                <c:pt idx="863">
                  <c:v>2.3529407999999967</c:v>
                </c:pt>
                <c:pt idx="864">
                  <c:v>2.6666662400000001</c:v>
                </c:pt>
                <c:pt idx="865">
                  <c:v>2.6666662400000001</c:v>
                </c:pt>
                <c:pt idx="866">
                  <c:v>4.0392150400000002</c:v>
                </c:pt>
                <c:pt idx="867">
                  <c:v>3.05882304</c:v>
                </c:pt>
                <c:pt idx="868">
                  <c:v>1.5686271999999999</c:v>
                </c:pt>
                <c:pt idx="869">
                  <c:v>2.7058819199999999</c:v>
                </c:pt>
                <c:pt idx="870">
                  <c:v>1.6078428800000002</c:v>
                </c:pt>
                <c:pt idx="871">
                  <c:v>1.5686271999999999</c:v>
                </c:pt>
                <c:pt idx="872">
                  <c:v>1.6470585600000067</c:v>
                </c:pt>
                <c:pt idx="873">
                  <c:v>1.9607840000000001</c:v>
                </c:pt>
                <c:pt idx="874">
                  <c:v>1.5686271999999999</c:v>
                </c:pt>
                <c:pt idx="875">
                  <c:v>3.2941171200000001</c:v>
                </c:pt>
                <c:pt idx="876">
                  <c:v>2.3137251199999977</c:v>
                </c:pt>
                <c:pt idx="877">
                  <c:v>1.8823526400000001</c:v>
                </c:pt>
                <c:pt idx="878">
                  <c:v>2.0392153599999987</c:v>
                </c:pt>
                <c:pt idx="879">
                  <c:v>2.0784310399999999</c:v>
                </c:pt>
                <c:pt idx="880">
                  <c:v>2.1568623999999859</c:v>
                </c:pt>
                <c:pt idx="881">
                  <c:v>2.6666662400000001</c:v>
                </c:pt>
                <c:pt idx="882">
                  <c:v>1.5686271999999999</c:v>
                </c:pt>
                <c:pt idx="883">
                  <c:v>1.5686271999999999</c:v>
                </c:pt>
                <c:pt idx="884">
                  <c:v>1.5686271999999999</c:v>
                </c:pt>
                <c:pt idx="885">
                  <c:v>1.5686271999999999</c:v>
                </c:pt>
                <c:pt idx="886">
                  <c:v>1.5686271999999999</c:v>
                </c:pt>
                <c:pt idx="887">
                  <c:v>2.1176467199999998</c:v>
                </c:pt>
                <c:pt idx="888">
                  <c:v>2.1176467199999998</c:v>
                </c:pt>
                <c:pt idx="889">
                  <c:v>2.1176467199999998</c:v>
                </c:pt>
                <c:pt idx="890">
                  <c:v>2.0784310399999999</c:v>
                </c:pt>
                <c:pt idx="891">
                  <c:v>2.0784310399999999</c:v>
                </c:pt>
                <c:pt idx="892">
                  <c:v>2.0784310399999999</c:v>
                </c:pt>
                <c:pt idx="893">
                  <c:v>2.0784310399999999</c:v>
                </c:pt>
                <c:pt idx="894">
                  <c:v>2.0784310399999999</c:v>
                </c:pt>
                <c:pt idx="895">
                  <c:v>2.0784310399999999</c:v>
                </c:pt>
                <c:pt idx="896">
                  <c:v>2.0784310399999999</c:v>
                </c:pt>
                <c:pt idx="897">
                  <c:v>2.0784310399999999</c:v>
                </c:pt>
                <c:pt idx="898">
                  <c:v>2.0784310399999999</c:v>
                </c:pt>
                <c:pt idx="899">
                  <c:v>7.2156851200000007</c:v>
                </c:pt>
                <c:pt idx="900">
                  <c:v>3.8039209600000001</c:v>
                </c:pt>
                <c:pt idx="901">
                  <c:v>8.2352928000000016</c:v>
                </c:pt>
                <c:pt idx="902">
                  <c:v>2.6274505600000002</c:v>
                </c:pt>
                <c:pt idx="903">
                  <c:v>1.92156832</c:v>
                </c:pt>
                <c:pt idx="904">
                  <c:v>1.72548992</c:v>
                </c:pt>
                <c:pt idx="905">
                  <c:v>1.6862742399999999</c:v>
                </c:pt>
                <c:pt idx="906">
                  <c:v>1.6862742399999999</c:v>
                </c:pt>
                <c:pt idx="907">
                  <c:v>1.6470585600000067</c:v>
                </c:pt>
                <c:pt idx="908">
                  <c:v>1.6078428800000002</c:v>
                </c:pt>
                <c:pt idx="909">
                  <c:v>1.6078428800000002</c:v>
                </c:pt>
                <c:pt idx="910">
                  <c:v>2.1176467199999998</c:v>
                </c:pt>
                <c:pt idx="911">
                  <c:v>1.9999996799999948</c:v>
                </c:pt>
                <c:pt idx="912">
                  <c:v>1.5686271999999999</c:v>
                </c:pt>
                <c:pt idx="913">
                  <c:v>1.5686271999999999</c:v>
                </c:pt>
                <c:pt idx="914">
                  <c:v>1.5686271999999999</c:v>
                </c:pt>
                <c:pt idx="915">
                  <c:v>1.6078428800000002</c:v>
                </c:pt>
                <c:pt idx="916">
                  <c:v>1.5686271999999999</c:v>
                </c:pt>
                <c:pt idx="917">
                  <c:v>1.9999996799999948</c:v>
                </c:pt>
                <c:pt idx="918">
                  <c:v>2.0784310399999999</c:v>
                </c:pt>
                <c:pt idx="919">
                  <c:v>1.5686271999999999</c:v>
                </c:pt>
                <c:pt idx="920">
                  <c:v>1.5686271999999999</c:v>
                </c:pt>
                <c:pt idx="921">
                  <c:v>1.6470585600000067</c:v>
                </c:pt>
                <c:pt idx="922">
                  <c:v>1.9999996799999948</c:v>
                </c:pt>
                <c:pt idx="923">
                  <c:v>1.5686271999999999</c:v>
                </c:pt>
                <c:pt idx="924">
                  <c:v>1.5686271999999999</c:v>
                </c:pt>
                <c:pt idx="925">
                  <c:v>1.5686271999999999</c:v>
                </c:pt>
                <c:pt idx="926">
                  <c:v>1.5686271999999999</c:v>
                </c:pt>
                <c:pt idx="927">
                  <c:v>1.5686271999999999</c:v>
                </c:pt>
                <c:pt idx="928">
                  <c:v>1.5686271999999999</c:v>
                </c:pt>
                <c:pt idx="929">
                  <c:v>2.0392153599999987</c:v>
                </c:pt>
                <c:pt idx="930">
                  <c:v>2.0392153599999987</c:v>
                </c:pt>
                <c:pt idx="931">
                  <c:v>1.5686271999999999</c:v>
                </c:pt>
                <c:pt idx="932">
                  <c:v>1.5686271999999999</c:v>
                </c:pt>
                <c:pt idx="933">
                  <c:v>1.5686271999999999</c:v>
                </c:pt>
                <c:pt idx="934">
                  <c:v>1.5686271999999999</c:v>
                </c:pt>
                <c:pt idx="935">
                  <c:v>1.5686271999999999</c:v>
                </c:pt>
                <c:pt idx="936">
                  <c:v>1.5686271999999999</c:v>
                </c:pt>
                <c:pt idx="937">
                  <c:v>1.5686271999999999</c:v>
                </c:pt>
                <c:pt idx="938">
                  <c:v>1.5686271999999999</c:v>
                </c:pt>
                <c:pt idx="939">
                  <c:v>1.8823526400000001</c:v>
                </c:pt>
                <c:pt idx="940">
                  <c:v>2.6666662400000001</c:v>
                </c:pt>
                <c:pt idx="941">
                  <c:v>2.6274505600000002</c:v>
                </c:pt>
                <c:pt idx="942">
                  <c:v>2.6274505600000002</c:v>
                </c:pt>
                <c:pt idx="943">
                  <c:v>2.2745094400000001</c:v>
                </c:pt>
                <c:pt idx="944">
                  <c:v>1.5686271999999999</c:v>
                </c:pt>
                <c:pt idx="945">
                  <c:v>2.6666662400000001</c:v>
                </c:pt>
                <c:pt idx="946">
                  <c:v>3.4117641599999997</c:v>
                </c:pt>
                <c:pt idx="947">
                  <c:v>4.1960777599999846</c:v>
                </c:pt>
                <c:pt idx="948">
                  <c:v>2.8627446399999967</c:v>
                </c:pt>
                <c:pt idx="949">
                  <c:v>2.2745094400000001</c:v>
                </c:pt>
                <c:pt idx="950">
                  <c:v>2.1568623999999859</c:v>
                </c:pt>
                <c:pt idx="951">
                  <c:v>1.52941152</c:v>
                </c:pt>
                <c:pt idx="952">
                  <c:v>2.0784310399999999</c:v>
                </c:pt>
                <c:pt idx="953">
                  <c:v>1.84313696</c:v>
                </c:pt>
                <c:pt idx="954">
                  <c:v>1.72548992</c:v>
                </c:pt>
                <c:pt idx="955">
                  <c:v>2.1176467199999998</c:v>
                </c:pt>
                <c:pt idx="956">
                  <c:v>2.1176467199999998</c:v>
                </c:pt>
                <c:pt idx="957">
                  <c:v>2.1176467199999998</c:v>
                </c:pt>
                <c:pt idx="958">
                  <c:v>2.4313721599999987</c:v>
                </c:pt>
                <c:pt idx="959">
                  <c:v>2.6274505600000002</c:v>
                </c:pt>
                <c:pt idx="960">
                  <c:v>2.7058819199999999</c:v>
                </c:pt>
                <c:pt idx="961">
                  <c:v>3.45097984</c:v>
                </c:pt>
                <c:pt idx="962">
                  <c:v>3.9215679999999997</c:v>
                </c:pt>
                <c:pt idx="963">
                  <c:v>4.1568620799999945</c:v>
                </c:pt>
                <c:pt idx="964">
                  <c:v>2.5490192</c:v>
                </c:pt>
                <c:pt idx="965">
                  <c:v>1.72548992</c:v>
                </c:pt>
                <c:pt idx="966">
                  <c:v>1.5686271999999999</c:v>
                </c:pt>
                <c:pt idx="967">
                  <c:v>1.5686271999999999</c:v>
                </c:pt>
                <c:pt idx="968">
                  <c:v>1.5686271999999999</c:v>
                </c:pt>
                <c:pt idx="969">
                  <c:v>1.5686271999999999</c:v>
                </c:pt>
                <c:pt idx="970">
                  <c:v>1.5686271999999999</c:v>
                </c:pt>
                <c:pt idx="971">
                  <c:v>1.5686271999999999</c:v>
                </c:pt>
                <c:pt idx="972">
                  <c:v>1.5686271999999999</c:v>
                </c:pt>
                <c:pt idx="973">
                  <c:v>1.5686271999999999</c:v>
                </c:pt>
                <c:pt idx="974">
                  <c:v>1.5686271999999999</c:v>
                </c:pt>
                <c:pt idx="975">
                  <c:v>1.5686271999999999</c:v>
                </c:pt>
                <c:pt idx="976">
                  <c:v>1.5686271999999999</c:v>
                </c:pt>
                <c:pt idx="977">
                  <c:v>1.5686271999999999</c:v>
                </c:pt>
                <c:pt idx="978">
                  <c:v>1.6078428800000002</c:v>
                </c:pt>
                <c:pt idx="979">
                  <c:v>1.5686271999999999</c:v>
                </c:pt>
                <c:pt idx="980">
                  <c:v>1.5686271999999999</c:v>
                </c:pt>
                <c:pt idx="981">
                  <c:v>1.5686271999999999</c:v>
                </c:pt>
                <c:pt idx="982">
                  <c:v>1.5686271999999999</c:v>
                </c:pt>
                <c:pt idx="983">
                  <c:v>1.5686271999999999</c:v>
                </c:pt>
                <c:pt idx="984">
                  <c:v>1.5686271999999999</c:v>
                </c:pt>
                <c:pt idx="985">
                  <c:v>1.5686271999999999</c:v>
                </c:pt>
                <c:pt idx="986">
                  <c:v>1.5686271999999999</c:v>
                </c:pt>
                <c:pt idx="987">
                  <c:v>1.5686271999999999</c:v>
                </c:pt>
                <c:pt idx="988">
                  <c:v>1.6078428800000002</c:v>
                </c:pt>
                <c:pt idx="989">
                  <c:v>1.6470585600000067</c:v>
                </c:pt>
                <c:pt idx="990">
                  <c:v>1.5686271999999999</c:v>
                </c:pt>
                <c:pt idx="991">
                  <c:v>1.5686271999999999</c:v>
                </c:pt>
                <c:pt idx="992">
                  <c:v>1.5686271999999999</c:v>
                </c:pt>
                <c:pt idx="993">
                  <c:v>1.5686271999999999</c:v>
                </c:pt>
                <c:pt idx="994">
                  <c:v>1.92156832</c:v>
                </c:pt>
                <c:pt idx="995">
                  <c:v>2.0392153599999987</c:v>
                </c:pt>
                <c:pt idx="996">
                  <c:v>1.5686271999999999</c:v>
                </c:pt>
                <c:pt idx="997">
                  <c:v>1.5686271999999999</c:v>
                </c:pt>
                <c:pt idx="998">
                  <c:v>1.5686271999999999</c:v>
                </c:pt>
                <c:pt idx="999">
                  <c:v>1.5686271999999999</c:v>
                </c:pt>
                <c:pt idx="1000">
                  <c:v>1.5686271999999999</c:v>
                </c:pt>
                <c:pt idx="1001">
                  <c:v>1.5686271999999999</c:v>
                </c:pt>
                <c:pt idx="1002">
                  <c:v>1.5686271999999999</c:v>
                </c:pt>
                <c:pt idx="1003">
                  <c:v>1.5686271999999999</c:v>
                </c:pt>
                <c:pt idx="1004">
                  <c:v>1.5686271999999999</c:v>
                </c:pt>
                <c:pt idx="1005">
                  <c:v>1.5686271999999999</c:v>
                </c:pt>
                <c:pt idx="1006">
                  <c:v>2.1176467199999998</c:v>
                </c:pt>
                <c:pt idx="1007">
                  <c:v>1.8823526400000001</c:v>
                </c:pt>
                <c:pt idx="1008">
                  <c:v>2.4313721599999987</c:v>
                </c:pt>
                <c:pt idx="1009">
                  <c:v>2.6666662400000001</c:v>
                </c:pt>
                <c:pt idx="1010">
                  <c:v>2.6274505600000002</c:v>
                </c:pt>
                <c:pt idx="1011">
                  <c:v>2.5882348800000012</c:v>
                </c:pt>
                <c:pt idx="1012">
                  <c:v>2.5098035199999997</c:v>
                </c:pt>
                <c:pt idx="1013">
                  <c:v>1.52941152</c:v>
                </c:pt>
                <c:pt idx="1014">
                  <c:v>1.5686271999999999</c:v>
                </c:pt>
                <c:pt idx="1015">
                  <c:v>1.5686271999999999</c:v>
                </c:pt>
                <c:pt idx="1016">
                  <c:v>1.5686271999999999</c:v>
                </c:pt>
                <c:pt idx="1017">
                  <c:v>1.5686271999999999</c:v>
                </c:pt>
                <c:pt idx="1018">
                  <c:v>1.5686271999999999</c:v>
                </c:pt>
                <c:pt idx="1019">
                  <c:v>1.84313696</c:v>
                </c:pt>
                <c:pt idx="1020">
                  <c:v>1.8823526400000001</c:v>
                </c:pt>
                <c:pt idx="1021">
                  <c:v>2.4313721599999987</c:v>
                </c:pt>
                <c:pt idx="1022">
                  <c:v>2.1960780799999977</c:v>
                </c:pt>
                <c:pt idx="1023">
                  <c:v>1.8823526400000001</c:v>
                </c:pt>
                <c:pt idx="1024">
                  <c:v>2.1960780799999977</c:v>
                </c:pt>
                <c:pt idx="1025">
                  <c:v>2.0784310399999999</c:v>
                </c:pt>
                <c:pt idx="1026">
                  <c:v>1.8823526400000001</c:v>
                </c:pt>
                <c:pt idx="1027">
                  <c:v>2.1960780799999977</c:v>
                </c:pt>
                <c:pt idx="1028">
                  <c:v>2.2352937600000002</c:v>
                </c:pt>
                <c:pt idx="1029">
                  <c:v>2.2352937600000002</c:v>
                </c:pt>
                <c:pt idx="1030">
                  <c:v>2.2352937600000002</c:v>
                </c:pt>
                <c:pt idx="1031">
                  <c:v>2.1960780799999977</c:v>
                </c:pt>
                <c:pt idx="1032">
                  <c:v>1.5686271999999999</c:v>
                </c:pt>
                <c:pt idx="1033">
                  <c:v>1.72548992</c:v>
                </c:pt>
                <c:pt idx="1034">
                  <c:v>1.7647055999999999</c:v>
                </c:pt>
                <c:pt idx="1035">
                  <c:v>2.2352937600000002</c:v>
                </c:pt>
                <c:pt idx="1036">
                  <c:v>2.6666662400000001</c:v>
                </c:pt>
                <c:pt idx="1037">
                  <c:v>2.6274505600000002</c:v>
                </c:pt>
                <c:pt idx="1038">
                  <c:v>2.6274505600000002</c:v>
                </c:pt>
                <c:pt idx="1039">
                  <c:v>2.6274505600000002</c:v>
                </c:pt>
                <c:pt idx="1040">
                  <c:v>2.6274505600000002</c:v>
                </c:pt>
                <c:pt idx="1041">
                  <c:v>2.6274505600000002</c:v>
                </c:pt>
                <c:pt idx="1042">
                  <c:v>2.6666662400000001</c:v>
                </c:pt>
                <c:pt idx="1043">
                  <c:v>2.6666662400000001</c:v>
                </c:pt>
                <c:pt idx="1044">
                  <c:v>2.5882348800000012</c:v>
                </c:pt>
                <c:pt idx="1045">
                  <c:v>2.5882348800000012</c:v>
                </c:pt>
                <c:pt idx="1046">
                  <c:v>2.5882348800000012</c:v>
                </c:pt>
                <c:pt idx="1047">
                  <c:v>2.3921564799999882</c:v>
                </c:pt>
                <c:pt idx="1048">
                  <c:v>1.52941152</c:v>
                </c:pt>
                <c:pt idx="1049">
                  <c:v>1.5686271999999999</c:v>
                </c:pt>
                <c:pt idx="1050">
                  <c:v>3.05882304</c:v>
                </c:pt>
                <c:pt idx="1051">
                  <c:v>2.9803916800000012</c:v>
                </c:pt>
                <c:pt idx="1052">
                  <c:v>2.82352896</c:v>
                </c:pt>
                <c:pt idx="1053">
                  <c:v>1.5686271999999999</c:v>
                </c:pt>
                <c:pt idx="1054">
                  <c:v>1.5686271999999999</c:v>
                </c:pt>
                <c:pt idx="1055">
                  <c:v>1.5686271999999999</c:v>
                </c:pt>
                <c:pt idx="1056">
                  <c:v>1.5686271999999999</c:v>
                </c:pt>
                <c:pt idx="1057">
                  <c:v>3.0980387199999999</c:v>
                </c:pt>
                <c:pt idx="1058">
                  <c:v>2.82352896</c:v>
                </c:pt>
                <c:pt idx="1059">
                  <c:v>2.4313721599999987</c:v>
                </c:pt>
                <c:pt idx="1060">
                  <c:v>2.2352937600000002</c:v>
                </c:pt>
                <c:pt idx="1061">
                  <c:v>2.0392153599999987</c:v>
                </c:pt>
                <c:pt idx="1062">
                  <c:v>1.5686271999999999</c:v>
                </c:pt>
                <c:pt idx="1063">
                  <c:v>1.5686271999999999</c:v>
                </c:pt>
                <c:pt idx="1064">
                  <c:v>1.5686271999999999</c:v>
                </c:pt>
                <c:pt idx="1065">
                  <c:v>1.8039212799999895</c:v>
                </c:pt>
                <c:pt idx="1066">
                  <c:v>3.0980387199999999</c:v>
                </c:pt>
                <c:pt idx="1067">
                  <c:v>3.4901955200000003</c:v>
                </c:pt>
                <c:pt idx="1068">
                  <c:v>2.7058819199999999</c:v>
                </c:pt>
                <c:pt idx="1069">
                  <c:v>2.1176467199999998</c:v>
                </c:pt>
                <c:pt idx="1070">
                  <c:v>1.8823526400000001</c:v>
                </c:pt>
                <c:pt idx="1071">
                  <c:v>1.84313696</c:v>
                </c:pt>
                <c:pt idx="1072">
                  <c:v>1.5686271999999999</c:v>
                </c:pt>
                <c:pt idx="1073">
                  <c:v>1.6470585600000067</c:v>
                </c:pt>
                <c:pt idx="1074">
                  <c:v>2.7058819199999999</c:v>
                </c:pt>
                <c:pt idx="1075">
                  <c:v>2.7450976000000002</c:v>
                </c:pt>
                <c:pt idx="1076">
                  <c:v>2.82352896</c:v>
                </c:pt>
                <c:pt idx="1077">
                  <c:v>2.82352896</c:v>
                </c:pt>
                <c:pt idx="1078">
                  <c:v>2.82352896</c:v>
                </c:pt>
                <c:pt idx="1079">
                  <c:v>2.82352896</c:v>
                </c:pt>
                <c:pt idx="1080">
                  <c:v>2.2352937600000002</c:v>
                </c:pt>
                <c:pt idx="1081">
                  <c:v>2.1960780799999977</c:v>
                </c:pt>
                <c:pt idx="1082">
                  <c:v>2.1568623999999859</c:v>
                </c:pt>
                <c:pt idx="1083">
                  <c:v>3.3725484799999781</c:v>
                </c:pt>
                <c:pt idx="1084">
                  <c:v>5.3333324800000232</c:v>
                </c:pt>
                <c:pt idx="1085">
                  <c:v>1.8823526400000001</c:v>
                </c:pt>
                <c:pt idx="1086">
                  <c:v>1.72548992</c:v>
                </c:pt>
                <c:pt idx="1087">
                  <c:v>1.72548992</c:v>
                </c:pt>
                <c:pt idx="1088">
                  <c:v>1.72548992</c:v>
                </c:pt>
                <c:pt idx="1089">
                  <c:v>2.1960780799999977</c:v>
                </c:pt>
                <c:pt idx="1090">
                  <c:v>2.5490192</c:v>
                </c:pt>
                <c:pt idx="1091">
                  <c:v>2.4313721599999987</c:v>
                </c:pt>
                <c:pt idx="1092">
                  <c:v>2.4313721599999987</c:v>
                </c:pt>
                <c:pt idx="1093">
                  <c:v>2.5098035199999997</c:v>
                </c:pt>
                <c:pt idx="1094">
                  <c:v>2.3137251199999977</c:v>
                </c:pt>
                <c:pt idx="1095">
                  <c:v>1.9607840000000001</c:v>
                </c:pt>
                <c:pt idx="1096">
                  <c:v>2.1176467199999998</c:v>
                </c:pt>
                <c:pt idx="1097">
                  <c:v>1.9607840000000001</c:v>
                </c:pt>
                <c:pt idx="1098">
                  <c:v>1.9607840000000001</c:v>
                </c:pt>
                <c:pt idx="1099">
                  <c:v>1.92156832</c:v>
                </c:pt>
                <c:pt idx="1100">
                  <c:v>1.8823526400000001</c:v>
                </c:pt>
                <c:pt idx="1101">
                  <c:v>1.52941152</c:v>
                </c:pt>
                <c:pt idx="1102">
                  <c:v>1.5686271999999999</c:v>
                </c:pt>
                <c:pt idx="1103">
                  <c:v>1.9607840000000001</c:v>
                </c:pt>
                <c:pt idx="1104">
                  <c:v>1.9999996799999948</c:v>
                </c:pt>
                <c:pt idx="1105">
                  <c:v>1.92156832</c:v>
                </c:pt>
                <c:pt idx="1106">
                  <c:v>1.92156832</c:v>
                </c:pt>
                <c:pt idx="1107">
                  <c:v>1.92156832</c:v>
                </c:pt>
                <c:pt idx="1108">
                  <c:v>1.92156832</c:v>
                </c:pt>
                <c:pt idx="1109">
                  <c:v>2.2352937600000002</c:v>
                </c:pt>
                <c:pt idx="1110">
                  <c:v>2.82352896</c:v>
                </c:pt>
                <c:pt idx="1111">
                  <c:v>2.8627446399999967</c:v>
                </c:pt>
                <c:pt idx="1112">
                  <c:v>3.05882304</c:v>
                </c:pt>
                <c:pt idx="1113">
                  <c:v>3.0980387199999999</c:v>
                </c:pt>
                <c:pt idx="1114">
                  <c:v>3.0980387199999999</c:v>
                </c:pt>
                <c:pt idx="1115">
                  <c:v>3.0980387199999999</c:v>
                </c:pt>
                <c:pt idx="1116">
                  <c:v>3.1764700799999988</c:v>
                </c:pt>
                <c:pt idx="1117">
                  <c:v>3.2156857600000004</c:v>
                </c:pt>
                <c:pt idx="1118">
                  <c:v>3.2156857600000004</c:v>
                </c:pt>
                <c:pt idx="1119">
                  <c:v>3.2549014399999998</c:v>
                </c:pt>
                <c:pt idx="1120">
                  <c:v>3.2549014399999998</c:v>
                </c:pt>
                <c:pt idx="1121">
                  <c:v>3.2549014399999998</c:v>
                </c:pt>
                <c:pt idx="1122">
                  <c:v>3.2549014399999998</c:v>
                </c:pt>
                <c:pt idx="1123">
                  <c:v>3.3333328</c:v>
                </c:pt>
                <c:pt idx="1124">
                  <c:v>3.3333328</c:v>
                </c:pt>
                <c:pt idx="1125">
                  <c:v>1.6078428800000002</c:v>
                </c:pt>
                <c:pt idx="1126">
                  <c:v>2.4705878399999999</c:v>
                </c:pt>
                <c:pt idx="1127">
                  <c:v>2.4705878399999999</c:v>
                </c:pt>
                <c:pt idx="1128">
                  <c:v>2.3921564799999882</c:v>
                </c:pt>
                <c:pt idx="1129">
                  <c:v>2.1568623999999859</c:v>
                </c:pt>
                <c:pt idx="1130">
                  <c:v>1.6470585600000067</c:v>
                </c:pt>
                <c:pt idx="1131">
                  <c:v>2.2745094400000001</c:v>
                </c:pt>
                <c:pt idx="1132">
                  <c:v>2.1960780799999977</c:v>
                </c:pt>
                <c:pt idx="1133">
                  <c:v>1.6470585600000067</c:v>
                </c:pt>
                <c:pt idx="1134">
                  <c:v>1.92156832</c:v>
                </c:pt>
                <c:pt idx="1135">
                  <c:v>1.92156832</c:v>
                </c:pt>
                <c:pt idx="1136">
                  <c:v>1.8823526400000001</c:v>
                </c:pt>
                <c:pt idx="1137">
                  <c:v>1.8823526400000001</c:v>
                </c:pt>
                <c:pt idx="1138">
                  <c:v>1.6078428800000002</c:v>
                </c:pt>
                <c:pt idx="1139">
                  <c:v>1.6470585600000067</c:v>
                </c:pt>
                <c:pt idx="1140">
                  <c:v>1.6470585600000067</c:v>
                </c:pt>
                <c:pt idx="1141">
                  <c:v>1.6470585600000067</c:v>
                </c:pt>
                <c:pt idx="1142">
                  <c:v>2.1176467199999998</c:v>
                </c:pt>
                <c:pt idx="1143">
                  <c:v>1.9999996799999948</c:v>
                </c:pt>
                <c:pt idx="1144">
                  <c:v>1.6470585600000067</c:v>
                </c:pt>
                <c:pt idx="1145">
                  <c:v>1.6078428800000002</c:v>
                </c:pt>
                <c:pt idx="1146">
                  <c:v>1.6078428800000002</c:v>
                </c:pt>
                <c:pt idx="1147">
                  <c:v>1.8823526400000001</c:v>
                </c:pt>
                <c:pt idx="1148">
                  <c:v>2.1176467199999998</c:v>
                </c:pt>
                <c:pt idx="1149">
                  <c:v>2.0784310399999999</c:v>
                </c:pt>
                <c:pt idx="1150">
                  <c:v>3.8823523199999967</c:v>
                </c:pt>
                <c:pt idx="1151">
                  <c:v>8.2352928000000016</c:v>
                </c:pt>
                <c:pt idx="1152">
                  <c:v>3.2941171200000001</c:v>
                </c:pt>
                <c:pt idx="1153">
                  <c:v>1.9607840000000001</c:v>
                </c:pt>
                <c:pt idx="1154">
                  <c:v>1.84313696</c:v>
                </c:pt>
                <c:pt idx="1155">
                  <c:v>1.84313696</c:v>
                </c:pt>
                <c:pt idx="1156">
                  <c:v>1.6862742399999999</c:v>
                </c:pt>
                <c:pt idx="1157">
                  <c:v>1.6470585600000067</c:v>
                </c:pt>
                <c:pt idx="1158">
                  <c:v>1.6470585600000067</c:v>
                </c:pt>
                <c:pt idx="1159">
                  <c:v>1.6470585600000067</c:v>
                </c:pt>
                <c:pt idx="1160">
                  <c:v>1.6470585600000067</c:v>
                </c:pt>
                <c:pt idx="1161">
                  <c:v>2.6274505600000002</c:v>
                </c:pt>
                <c:pt idx="1162">
                  <c:v>2.6666662400000001</c:v>
                </c:pt>
                <c:pt idx="1163">
                  <c:v>1.84313696</c:v>
                </c:pt>
                <c:pt idx="1164">
                  <c:v>1.72548992</c:v>
                </c:pt>
                <c:pt idx="1165">
                  <c:v>1.8823526400000001</c:v>
                </c:pt>
                <c:pt idx="1166">
                  <c:v>1.8823526400000001</c:v>
                </c:pt>
                <c:pt idx="1167">
                  <c:v>1.8823526400000001</c:v>
                </c:pt>
                <c:pt idx="1168">
                  <c:v>1.8823526400000001</c:v>
                </c:pt>
                <c:pt idx="1169">
                  <c:v>1.9999996799999948</c:v>
                </c:pt>
                <c:pt idx="1170">
                  <c:v>1.92156832</c:v>
                </c:pt>
                <c:pt idx="1171">
                  <c:v>1.84313696</c:v>
                </c:pt>
                <c:pt idx="1172">
                  <c:v>1.84313696</c:v>
                </c:pt>
                <c:pt idx="1173">
                  <c:v>1.84313696</c:v>
                </c:pt>
                <c:pt idx="1174">
                  <c:v>1.9607840000000001</c:v>
                </c:pt>
                <c:pt idx="1175">
                  <c:v>2.1176467199999998</c:v>
                </c:pt>
                <c:pt idx="1176">
                  <c:v>2.4705878399999999</c:v>
                </c:pt>
                <c:pt idx="1177">
                  <c:v>2.5098035199999997</c:v>
                </c:pt>
                <c:pt idx="1178">
                  <c:v>2.6274505600000002</c:v>
                </c:pt>
                <c:pt idx="1179">
                  <c:v>2.6274505600000002</c:v>
                </c:pt>
                <c:pt idx="1180">
                  <c:v>3.6078425600000004</c:v>
                </c:pt>
                <c:pt idx="1181">
                  <c:v>6.7058812799999679</c:v>
                </c:pt>
                <c:pt idx="1182">
                  <c:v>6.7058812799999679</c:v>
                </c:pt>
                <c:pt idx="1183">
                  <c:v>4.1176463999999955</c:v>
                </c:pt>
                <c:pt idx="1184">
                  <c:v>2.5882348800000012</c:v>
                </c:pt>
                <c:pt idx="1185">
                  <c:v>2.3529407999999967</c:v>
                </c:pt>
                <c:pt idx="1186">
                  <c:v>1.6470585600000067</c:v>
                </c:pt>
                <c:pt idx="1187">
                  <c:v>2.0392153599999987</c:v>
                </c:pt>
                <c:pt idx="1188">
                  <c:v>2.0392153599999987</c:v>
                </c:pt>
                <c:pt idx="1189">
                  <c:v>1.92156832</c:v>
                </c:pt>
                <c:pt idx="1190">
                  <c:v>1.92156832</c:v>
                </c:pt>
                <c:pt idx="1191">
                  <c:v>2.1568623999999859</c:v>
                </c:pt>
                <c:pt idx="1192">
                  <c:v>2.1568623999999859</c:v>
                </c:pt>
                <c:pt idx="1193">
                  <c:v>2.1568623999999859</c:v>
                </c:pt>
                <c:pt idx="1194">
                  <c:v>1.6862742399999999</c:v>
                </c:pt>
                <c:pt idx="1195">
                  <c:v>1.6862742399999999</c:v>
                </c:pt>
                <c:pt idx="1196">
                  <c:v>1.6862742399999999</c:v>
                </c:pt>
                <c:pt idx="1197">
                  <c:v>1.6470585600000067</c:v>
                </c:pt>
                <c:pt idx="1198">
                  <c:v>1.6470585600000067</c:v>
                </c:pt>
                <c:pt idx="1199">
                  <c:v>1.6470585600000067</c:v>
                </c:pt>
                <c:pt idx="1200">
                  <c:v>1.6470585600000067</c:v>
                </c:pt>
                <c:pt idx="1201">
                  <c:v>1.6470585600000067</c:v>
                </c:pt>
                <c:pt idx="1202">
                  <c:v>1.6470585600000067</c:v>
                </c:pt>
                <c:pt idx="1203">
                  <c:v>1.6470585600000067</c:v>
                </c:pt>
                <c:pt idx="1204">
                  <c:v>1.6078428800000002</c:v>
                </c:pt>
                <c:pt idx="1205">
                  <c:v>1.6078428800000002</c:v>
                </c:pt>
                <c:pt idx="1206">
                  <c:v>1.6078428800000002</c:v>
                </c:pt>
                <c:pt idx="1207">
                  <c:v>2.1176467199999998</c:v>
                </c:pt>
                <c:pt idx="1208">
                  <c:v>2.1960780799999977</c:v>
                </c:pt>
                <c:pt idx="1209">
                  <c:v>2.1568623999999859</c:v>
                </c:pt>
                <c:pt idx="1210">
                  <c:v>2.0392153599999987</c:v>
                </c:pt>
                <c:pt idx="1211">
                  <c:v>1.84313696</c:v>
                </c:pt>
                <c:pt idx="1212">
                  <c:v>1.5686271999999999</c:v>
                </c:pt>
                <c:pt idx="1213">
                  <c:v>1.6470585600000067</c:v>
                </c:pt>
                <c:pt idx="1214">
                  <c:v>1.6078428800000002</c:v>
                </c:pt>
                <c:pt idx="1215">
                  <c:v>2.4313721599999987</c:v>
                </c:pt>
                <c:pt idx="1216">
                  <c:v>3.0196073599999997</c:v>
                </c:pt>
                <c:pt idx="1217">
                  <c:v>2.941176</c:v>
                </c:pt>
                <c:pt idx="1218">
                  <c:v>2.8627446399999967</c:v>
                </c:pt>
                <c:pt idx="1219">
                  <c:v>2.6274505600000002</c:v>
                </c:pt>
                <c:pt idx="1220">
                  <c:v>2.4313721599999987</c:v>
                </c:pt>
                <c:pt idx="1221">
                  <c:v>2.3921564799999882</c:v>
                </c:pt>
                <c:pt idx="1222">
                  <c:v>2.3921564799999882</c:v>
                </c:pt>
                <c:pt idx="1223">
                  <c:v>1.6862742399999999</c:v>
                </c:pt>
                <c:pt idx="1224">
                  <c:v>1.6470585600000067</c:v>
                </c:pt>
                <c:pt idx="1225">
                  <c:v>1.6470585600000067</c:v>
                </c:pt>
                <c:pt idx="1226">
                  <c:v>1.6470585600000067</c:v>
                </c:pt>
                <c:pt idx="1227">
                  <c:v>1.6470585600000067</c:v>
                </c:pt>
                <c:pt idx="1228">
                  <c:v>1.6470585600000067</c:v>
                </c:pt>
                <c:pt idx="1229">
                  <c:v>2.1568623999999859</c:v>
                </c:pt>
                <c:pt idx="1230">
                  <c:v>2.1176467199999998</c:v>
                </c:pt>
                <c:pt idx="1231">
                  <c:v>4.3921561599999679</c:v>
                </c:pt>
                <c:pt idx="1232">
                  <c:v>3.2941171200000001</c:v>
                </c:pt>
                <c:pt idx="1233">
                  <c:v>2.9803916800000012</c:v>
                </c:pt>
                <c:pt idx="1234">
                  <c:v>2.941176</c:v>
                </c:pt>
                <c:pt idx="1235">
                  <c:v>2.8627446399999967</c:v>
                </c:pt>
                <c:pt idx="1236">
                  <c:v>1.6470585600000067</c:v>
                </c:pt>
                <c:pt idx="1237">
                  <c:v>1.6470585600000067</c:v>
                </c:pt>
                <c:pt idx="1238">
                  <c:v>2.3529407999999967</c:v>
                </c:pt>
                <c:pt idx="1239">
                  <c:v>2.2745094400000001</c:v>
                </c:pt>
                <c:pt idx="1240">
                  <c:v>1.6470585600000067</c:v>
                </c:pt>
                <c:pt idx="1241">
                  <c:v>1.6470585600000067</c:v>
                </c:pt>
                <c:pt idx="1242">
                  <c:v>1.7647055999999999</c:v>
                </c:pt>
                <c:pt idx="1243">
                  <c:v>1.84313696</c:v>
                </c:pt>
                <c:pt idx="1244">
                  <c:v>1.6470585600000067</c:v>
                </c:pt>
                <c:pt idx="1245">
                  <c:v>2.0784310399999999</c:v>
                </c:pt>
                <c:pt idx="1246">
                  <c:v>2.0392153599999987</c:v>
                </c:pt>
                <c:pt idx="1247">
                  <c:v>1.9999996799999948</c:v>
                </c:pt>
                <c:pt idx="1248">
                  <c:v>2.3137251199999977</c:v>
                </c:pt>
                <c:pt idx="1249">
                  <c:v>2.3921564799999882</c:v>
                </c:pt>
                <c:pt idx="1250">
                  <c:v>2.3921564799999882</c:v>
                </c:pt>
                <c:pt idx="1251">
                  <c:v>2.3921564799999882</c:v>
                </c:pt>
                <c:pt idx="1252">
                  <c:v>2.3921564799999882</c:v>
                </c:pt>
                <c:pt idx="1253">
                  <c:v>2.1960780799999977</c:v>
                </c:pt>
                <c:pt idx="1254">
                  <c:v>2.1568623999999859</c:v>
                </c:pt>
                <c:pt idx="1255">
                  <c:v>2.0392153599999987</c:v>
                </c:pt>
                <c:pt idx="1256">
                  <c:v>2.0392153599999987</c:v>
                </c:pt>
                <c:pt idx="1257">
                  <c:v>2.2745094400000001</c:v>
                </c:pt>
                <c:pt idx="1258">
                  <c:v>2.3137251199999977</c:v>
                </c:pt>
                <c:pt idx="1259">
                  <c:v>2.6274505600000002</c:v>
                </c:pt>
                <c:pt idx="1260">
                  <c:v>3.5294111999999997</c:v>
                </c:pt>
                <c:pt idx="1261">
                  <c:v>3.4901955200000003</c:v>
                </c:pt>
                <c:pt idx="1262">
                  <c:v>3.4901955200000003</c:v>
                </c:pt>
                <c:pt idx="1263">
                  <c:v>3.1764700799999988</c:v>
                </c:pt>
                <c:pt idx="1264">
                  <c:v>2.7058819199999999</c:v>
                </c:pt>
                <c:pt idx="1265">
                  <c:v>2.7058819199999999</c:v>
                </c:pt>
                <c:pt idx="1266">
                  <c:v>1.9607840000000001</c:v>
                </c:pt>
                <c:pt idx="1267">
                  <c:v>1.8823526400000001</c:v>
                </c:pt>
                <c:pt idx="1268">
                  <c:v>2.1960780799999977</c:v>
                </c:pt>
                <c:pt idx="1269">
                  <c:v>2.1176467199999998</c:v>
                </c:pt>
                <c:pt idx="1270">
                  <c:v>2.1176467199999998</c:v>
                </c:pt>
                <c:pt idx="1271">
                  <c:v>2.0784310399999999</c:v>
                </c:pt>
                <c:pt idx="1272">
                  <c:v>1.8039212799999895</c:v>
                </c:pt>
                <c:pt idx="1273">
                  <c:v>1.8039212799999895</c:v>
                </c:pt>
                <c:pt idx="1274">
                  <c:v>1.8039212799999895</c:v>
                </c:pt>
                <c:pt idx="1275">
                  <c:v>1.8039212799999895</c:v>
                </c:pt>
                <c:pt idx="1276">
                  <c:v>1.6470585600000067</c:v>
                </c:pt>
                <c:pt idx="1277">
                  <c:v>1.6470585600000067</c:v>
                </c:pt>
                <c:pt idx="1278">
                  <c:v>1.6078428800000002</c:v>
                </c:pt>
                <c:pt idx="1279">
                  <c:v>1.6078428800000002</c:v>
                </c:pt>
                <c:pt idx="1280">
                  <c:v>1.6078428800000002</c:v>
                </c:pt>
                <c:pt idx="1281">
                  <c:v>1.8823526400000001</c:v>
                </c:pt>
                <c:pt idx="1282">
                  <c:v>1.6470585600000067</c:v>
                </c:pt>
                <c:pt idx="1283">
                  <c:v>1.6078428800000002</c:v>
                </c:pt>
                <c:pt idx="1284">
                  <c:v>1.6078428800000002</c:v>
                </c:pt>
                <c:pt idx="1285">
                  <c:v>1.6078428800000002</c:v>
                </c:pt>
                <c:pt idx="1286">
                  <c:v>1.9607840000000001</c:v>
                </c:pt>
                <c:pt idx="1287">
                  <c:v>2.3921564799999882</c:v>
                </c:pt>
                <c:pt idx="1288">
                  <c:v>2.4313721599999987</c:v>
                </c:pt>
                <c:pt idx="1289">
                  <c:v>2.3921564799999882</c:v>
                </c:pt>
                <c:pt idx="1290">
                  <c:v>2.3529407999999967</c:v>
                </c:pt>
                <c:pt idx="1291">
                  <c:v>1.5686271999999999</c:v>
                </c:pt>
                <c:pt idx="1292">
                  <c:v>1.6078428800000002</c:v>
                </c:pt>
                <c:pt idx="1293">
                  <c:v>3.7254896000000004</c:v>
                </c:pt>
                <c:pt idx="1294">
                  <c:v>1.92156832</c:v>
                </c:pt>
                <c:pt idx="1295">
                  <c:v>1.84313696</c:v>
                </c:pt>
                <c:pt idx="1296">
                  <c:v>2.5882348800000012</c:v>
                </c:pt>
                <c:pt idx="1297">
                  <c:v>2.2745094400000001</c:v>
                </c:pt>
                <c:pt idx="1298">
                  <c:v>1.6470585600000067</c:v>
                </c:pt>
                <c:pt idx="1299">
                  <c:v>1.6470585600000067</c:v>
                </c:pt>
                <c:pt idx="1300">
                  <c:v>1.6470585600000067</c:v>
                </c:pt>
                <c:pt idx="1301">
                  <c:v>1.6078428800000002</c:v>
                </c:pt>
                <c:pt idx="1302">
                  <c:v>1.6078428800000002</c:v>
                </c:pt>
                <c:pt idx="1303">
                  <c:v>1.6078428800000002</c:v>
                </c:pt>
                <c:pt idx="1304">
                  <c:v>1.6078428800000002</c:v>
                </c:pt>
                <c:pt idx="1305">
                  <c:v>1.6078428800000002</c:v>
                </c:pt>
                <c:pt idx="1306">
                  <c:v>1.6078428800000002</c:v>
                </c:pt>
                <c:pt idx="1307">
                  <c:v>1.5686271999999999</c:v>
                </c:pt>
                <c:pt idx="1308">
                  <c:v>1.5686271999999999</c:v>
                </c:pt>
                <c:pt idx="1309">
                  <c:v>1.5686271999999999</c:v>
                </c:pt>
                <c:pt idx="1310">
                  <c:v>1.8039212799999895</c:v>
                </c:pt>
                <c:pt idx="1311">
                  <c:v>1.9999996799999948</c:v>
                </c:pt>
                <c:pt idx="1312">
                  <c:v>2.4705878399999999</c:v>
                </c:pt>
                <c:pt idx="1313">
                  <c:v>2.4313721599999987</c:v>
                </c:pt>
                <c:pt idx="1314">
                  <c:v>1.5686271999999999</c:v>
                </c:pt>
                <c:pt idx="1315">
                  <c:v>1.5686271999999999</c:v>
                </c:pt>
                <c:pt idx="1316">
                  <c:v>1.6862742399999999</c:v>
                </c:pt>
                <c:pt idx="1317">
                  <c:v>1.7647055999999999</c:v>
                </c:pt>
                <c:pt idx="1318">
                  <c:v>1.6078428800000002</c:v>
                </c:pt>
                <c:pt idx="1319">
                  <c:v>1.5686271999999999</c:v>
                </c:pt>
                <c:pt idx="1320">
                  <c:v>1.5686271999999999</c:v>
                </c:pt>
                <c:pt idx="1321">
                  <c:v>1.5686271999999999</c:v>
                </c:pt>
                <c:pt idx="1322">
                  <c:v>1.5686271999999999</c:v>
                </c:pt>
                <c:pt idx="1323">
                  <c:v>1.5686271999999999</c:v>
                </c:pt>
                <c:pt idx="1324">
                  <c:v>1.5686271999999999</c:v>
                </c:pt>
                <c:pt idx="1325">
                  <c:v>1.5686271999999999</c:v>
                </c:pt>
                <c:pt idx="1326">
                  <c:v>1.5686271999999999</c:v>
                </c:pt>
                <c:pt idx="1327">
                  <c:v>1.6078428800000002</c:v>
                </c:pt>
                <c:pt idx="1328">
                  <c:v>1.5686271999999999</c:v>
                </c:pt>
                <c:pt idx="1329">
                  <c:v>1.5686271999999999</c:v>
                </c:pt>
                <c:pt idx="1330">
                  <c:v>1.5686271999999999</c:v>
                </c:pt>
                <c:pt idx="1331">
                  <c:v>1.6470585600000067</c:v>
                </c:pt>
                <c:pt idx="1332">
                  <c:v>2.3529407999999967</c:v>
                </c:pt>
                <c:pt idx="1333">
                  <c:v>2.3529407999999967</c:v>
                </c:pt>
                <c:pt idx="1334">
                  <c:v>1.5686271999999999</c:v>
                </c:pt>
                <c:pt idx="1335">
                  <c:v>1.5686271999999999</c:v>
                </c:pt>
                <c:pt idx="1336">
                  <c:v>1.5686271999999999</c:v>
                </c:pt>
                <c:pt idx="1337">
                  <c:v>2.0784310399999999</c:v>
                </c:pt>
                <c:pt idx="1338">
                  <c:v>2.0392153599999987</c:v>
                </c:pt>
                <c:pt idx="1339">
                  <c:v>1.5686271999999999</c:v>
                </c:pt>
                <c:pt idx="1340">
                  <c:v>1.5686271999999999</c:v>
                </c:pt>
                <c:pt idx="1341">
                  <c:v>1.5686271999999999</c:v>
                </c:pt>
                <c:pt idx="1342">
                  <c:v>1.5686271999999999</c:v>
                </c:pt>
                <c:pt idx="1343">
                  <c:v>1.5686271999999999</c:v>
                </c:pt>
                <c:pt idx="1344">
                  <c:v>1.5686271999999999</c:v>
                </c:pt>
                <c:pt idx="1345">
                  <c:v>1.5686271999999999</c:v>
                </c:pt>
                <c:pt idx="1346">
                  <c:v>1.5686271999999999</c:v>
                </c:pt>
                <c:pt idx="1347">
                  <c:v>1.5686271999999999</c:v>
                </c:pt>
                <c:pt idx="1348">
                  <c:v>1.5686271999999999</c:v>
                </c:pt>
                <c:pt idx="1349">
                  <c:v>1.5686271999999999</c:v>
                </c:pt>
                <c:pt idx="1350">
                  <c:v>1.5686271999999999</c:v>
                </c:pt>
                <c:pt idx="1351">
                  <c:v>1.5686271999999999</c:v>
                </c:pt>
                <c:pt idx="1352">
                  <c:v>1.5686271999999999</c:v>
                </c:pt>
                <c:pt idx="1353">
                  <c:v>1.5686271999999999</c:v>
                </c:pt>
                <c:pt idx="1354">
                  <c:v>1.5686271999999999</c:v>
                </c:pt>
                <c:pt idx="1355">
                  <c:v>1.8823526400000001</c:v>
                </c:pt>
                <c:pt idx="1356">
                  <c:v>1.92156832</c:v>
                </c:pt>
                <c:pt idx="1357">
                  <c:v>1.5686271999999999</c:v>
                </c:pt>
                <c:pt idx="1358">
                  <c:v>1.8039212799999895</c:v>
                </c:pt>
                <c:pt idx="1359">
                  <c:v>1.9999996799999948</c:v>
                </c:pt>
                <c:pt idx="1360">
                  <c:v>1.6470585600000067</c:v>
                </c:pt>
                <c:pt idx="1361">
                  <c:v>1.5686271999999999</c:v>
                </c:pt>
                <c:pt idx="1362">
                  <c:v>1.5686271999999999</c:v>
                </c:pt>
                <c:pt idx="1363">
                  <c:v>1.6078428800000002</c:v>
                </c:pt>
                <c:pt idx="1364">
                  <c:v>2.1176467199999998</c:v>
                </c:pt>
                <c:pt idx="1365">
                  <c:v>1.52941152</c:v>
                </c:pt>
                <c:pt idx="1366">
                  <c:v>1.9607840000000001</c:v>
                </c:pt>
                <c:pt idx="1367">
                  <c:v>1.9999996799999948</c:v>
                </c:pt>
                <c:pt idx="1368">
                  <c:v>1.5686271999999999</c:v>
                </c:pt>
                <c:pt idx="1369">
                  <c:v>1.5686271999999999</c:v>
                </c:pt>
                <c:pt idx="1370">
                  <c:v>1.5686271999999999</c:v>
                </c:pt>
                <c:pt idx="1371">
                  <c:v>1.5686271999999999</c:v>
                </c:pt>
                <c:pt idx="1372">
                  <c:v>1.5686271999999999</c:v>
                </c:pt>
                <c:pt idx="1373">
                  <c:v>1.5686271999999999</c:v>
                </c:pt>
                <c:pt idx="1374">
                  <c:v>1.5686271999999999</c:v>
                </c:pt>
                <c:pt idx="1375">
                  <c:v>1.5686271999999999</c:v>
                </c:pt>
                <c:pt idx="1376">
                  <c:v>1.5686271999999999</c:v>
                </c:pt>
                <c:pt idx="1377">
                  <c:v>1.5686271999999999</c:v>
                </c:pt>
                <c:pt idx="1378">
                  <c:v>1.5686271999999999</c:v>
                </c:pt>
                <c:pt idx="1379">
                  <c:v>1.5686271999999999</c:v>
                </c:pt>
                <c:pt idx="1380">
                  <c:v>1.5686271999999999</c:v>
                </c:pt>
                <c:pt idx="1381">
                  <c:v>2.3137251199999977</c:v>
                </c:pt>
                <c:pt idx="1382">
                  <c:v>1.5686271999999999</c:v>
                </c:pt>
                <c:pt idx="1383">
                  <c:v>1.5686271999999999</c:v>
                </c:pt>
                <c:pt idx="1384">
                  <c:v>1.5686271999999999</c:v>
                </c:pt>
                <c:pt idx="1385">
                  <c:v>1.5686271999999999</c:v>
                </c:pt>
                <c:pt idx="1386">
                  <c:v>1.5686271999999999</c:v>
                </c:pt>
                <c:pt idx="1387">
                  <c:v>1.5686271999999999</c:v>
                </c:pt>
                <c:pt idx="1388">
                  <c:v>1.5686271999999999</c:v>
                </c:pt>
                <c:pt idx="1389">
                  <c:v>1.5686271999999999</c:v>
                </c:pt>
                <c:pt idx="1390">
                  <c:v>1.5686271999999999</c:v>
                </c:pt>
                <c:pt idx="1391">
                  <c:v>1.5686271999999999</c:v>
                </c:pt>
                <c:pt idx="1392">
                  <c:v>1.5686271999999999</c:v>
                </c:pt>
                <c:pt idx="1393">
                  <c:v>1.84313696</c:v>
                </c:pt>
                <c:pt idx="1394">
                  <c:v>1.84313696</c:v>
                </c:pt>
                <c:pt idx="1395">
                  <c:v>2.0392153599999987</c:v>
                </c:pt>
                <c:pt idx="1396">
                  <c:v>2.0392153599999987</c:v>
                </c:pt>
                <c:pt idx="1397">
                  <c:v>2.2745094400000001</c:v>
                </c:pt>
                <c:pt idx="1398">
                  <c:v>2.2352937600000002</c:v>
                </c:pt>
                <c:pt idx="1399">
                  <c:v>2.2352937600000002</c:v>
                </c:pt>
                <c:pt idx="1400">
                  <c:v>2.0784310399999999</c:v>
                </c:pt>
                <c:pt idx="1401">
                  <c:v>1.9999996799999948</c:v>
                </c:pt>
                <c:pt idx="1402">
                  <c:v>1.7647055999999999</c:v>
                </c:pt>
                <c:pt idx="1403">
                  <c:v>1.5686271999999999</c:v>
                </c:pt>
                <c:pt idx="1404">
                  <c:v>1.72548992</c:v>
                </c:pt>
                <c:pt idx="1405">
                  <c:v>1.92156832</c:v>
                </c:pt>
                <c:pt idx="1406">
                  <c:v>2.0784310399999999</c:v>
                </c:pt>
                <c:pt idx="1407">
                  <c:v>2.1960780799999977</c:v>
                </c:pt>
                <c:pt idx="1408">
                  <c:v>2.1568623999999859</c:v>
                </c:pt>
                <c:pt idx="1409">
                  <c:v>1.5686271999999999</c:v>
                </c:pt>
                <c:pt idx="1410">
                  <c:v>1.5686271999999999</c:v>
                </c:pt>
                <c:pt idx="1411">
                  <c:v>1.5686271999999999</c:v>
                </c:pt>
                <c:pt idx="1412">
                  <c:v>1.5686271999999999</c:v>
                </c:pt>
                <c:pt idx="1413">
                  <c:v>1.5686271999999999</c:v>
                </c:pt>
                <c:pt idx="1414">
                  <c:v>1.6078428800000002</c:v>
                </c:pt>
                <c:pt idx="1415">
                  <c:v>1.5686271999999999</c:v>
                </c:pt>
                <c:pt idx="1416">
                  <c:v>1.5686271999999999</c:v>
                </c:pt>
                <c:pt idx="1417">
                  <c:v>1.5686271999999999</c:v>
                </c:pt>
                <c:pt idx="1418">
                  <c:v>2.3137251199999977</c:v>
                </c:pt>
                <c:pt idx="1419">
                  <c:v>2.2745094400000001</c:v>
                </c:pt>
                <c:pt idx="1420">
                  <c:v>2.82352896</c:v>
                </c:pt>
                <c:pt idx="1421">
                  <c:v>1.6078428800000002</c:v>
                </c:pt>
                <c:pt idx="1422">
                  <c:v>2.6274505600000002</c:v>
                </c:pt>
                <c:pt idx="1423">
                  <c:v>2.2352937600000002</c:v>
                </c:pt>
                <c:pt idx="1424">
                  <c:v>1.72548992</c:v>
                </c:pt>
                <c:pt idx="1425">
                  <c:v>1.72548992</c:v>
                </c:pt>
                <c:pt idx="1426">
                  <c:v>1.5686271999999999</c:v>
                </c:pt>
                <c:pt idx="1427">
                  <c:v>1.5686271999999999</c:v>
                </c:pt>
                <c:pt idx="1428">
                  <c:v>1.5686271999999999</c:v>
                </c:pt>
                <c:pt idx="1429">
                  <c:v>1.5686271999999999</c:v>
                </c:pt>
                <c:pt idx="1430">
                  <c:v>1.92156832</c:v>
                </c:pt>
                <c:pt idx="1431">
                  <c:v>1.5686271999999999</c:v>
                </c:pt>
                <c:pt idx="1432">
                  <c:v>1.5686271999999999</c:v>
                </c:pt>
                <c:pt idx="1433">
                  <c:v>1.5686271999999999</c:v>
                </c:pt>
                <c:pt idx="1434">
                  <c:v>1.5686271999999999</c:v>
                </c:pt>
                <c:pt idx="1435">
                  <c:v>1.5686271999999999</c:v>
                </c:pt>
                <c:pt idx="1436">
                  <c:v>1.5686271999999999</c:v>
                </c:pt>
                <c:pt idx="1437">
                  <c:v>1.5686271999999999</c:v>
                </c:pt>
                <c:pt idx="1438">
                  <c:v>1.5686271999999999</c:v>
                </c:pt>
                <c:pt idx="1439">
                  <c:v>1.5686271999999999</c:v>
                </c:pt>
                <c:pt idx="1440">
                  <c:v>1.5686271999999999</c:v>
                </c:pt>
                <c:pt idx="1441">
                  <c:v>1.5686271999999999</c:v>
                </c:pt>
                <c:pt idx="1442">
                  <c:v>1.5686271999999999</c:v>
                </c:pt>
                <c:pt idx="1443">
                  <c:v>1.5686271999999999</c:v>
                </c:pt>
                <c:pt idx="1444">
                  <c:v>1.5686271999999999</c:v>
                </c:pt>
                <c:pt idx="1445">
                  <c:v>1.5686271999999999</c:v>
                </c:pt>
                <c:pt idx="1446">
                  <c:v>1.5686271999999999</c:v>
                </c:pt>
                <c:pt idx="1447">
                  <c:v>1.5686271999999999</c:v>
                </c:pt>
                <c:pt idx="1448">
                  <c:v>1.5686271999999999</c:v>
                </c:pt>
                <c:pt idx="1449">
                  <c:v>1.84313696</c:v>
                </c:pt>
                <c:pt idx="1450">
                  <c:v>1.9607840000000001</c:v>
                </c:pt>
                <c:pt idx="1451">
                  <c:v>2.1176467199999998</c:v>
                </c:pt>
                <c:pt idx="1452">
                  <c:v>2.1568623999999859</c:v>
                </c:pt>
                <c:pt idx="1453">
                  <c:v>2.1960780799999977</c:v>
                </c:pt>
                <c:pt idx="1454">
                  <c:v>2.941176</c:v>
                </c:pt>
                <c:pt idx="1455">
                  <c:v>3.05882304</c:v>
                </c:pt>
                <c:pt idx="1456">
                  <c:v>3.05882304</c:v>
                </c:pt>
                <c:pt idx="1457">
                  <c:v>2.4705878399999999</c:v>
                </c:pt>
                <c:pt idx="1458">
                  <c:v>2.4705878399999999</c:v>
                </c:pt>
                <c:pt idx="1459">
                  <c:v>2.5098035199999997</c:v>
                </c:pt>
                <c:pt idx="1460">
                  <c:v>2.5490192</c:v>
                </c:pt>
                <c:pt idx="1461">
                  <c:v>1.5686271999999999</c:v>
                </c:pt>
                <c:pt idx="1462">
                  <c:v>1.5686271999999999</c:v>
                </c:pt>
                <c:pt idx="1463">
                  <c:v>1.5686271999999999</c:v>
                </c:pt>
                <c:pt idx="1464">
                  <c:v>1.8823526400000001</c:v>
                </c:pt>
                <c:pt idx="1465">
                  <c:v>2.6666662400000001</c:v>
                </c:pt>
                <c:pt idx="1466">
                  <c:v>2.9019603199999997</c:v>
                </c:pt>
                <c:pt idx="1467">
                  <c:v>2.1176467199999998</c:v>
                </c:pt>
                <c:pt idx="1468">
                  <c:v>2.0784310399999999</c:v>
                </c:pt>
                <c:pt idx="1469">
                  <c:v>1.5686271999999999</c:v>
                </c:pt>
                <c:pt idx="1470">
                  <c:v>1.5686271999999999</c:v>
                </c:pt>
                <c:pt idx="1471">
                  <c:v>1.5686271999999999</c:v>
                </c:pt>
                <c:pt idx="1472">
                  <c:v>1.5686271999999999</c:v>
                </c:pt>
                <c:pt idx="1473">
                  <c:v>1.6470585600000067</c:v>
                </c:pt>
                <c:pt idx="1474">
                  <c:v>1.5686271999999999</c:v>
                </c:pt>
                <c:pt idx="1475">
                  <c:v>2.0784310399999999</c:v>
                </c:pt>
                <c:pt idx="1476">
                  <c:v>2.2352937600000002</c:v>
                </c:pt>
                <c:pt idx="1477">
                  <c:v>2.2352937600000002</c:v>
                </c:pt>
                <c:pt idx="1478">
                  <c:v>1.6470585600000067</c:v>
                </c:pt>
                <c:pt idx="1479">
                  <c:v>1.5686271999999999</c:v>
                </c:pt>
                <c:pt idx="1480">
                  <c:v>1.5686271999999999</c:v>
                </c:pt>
                <c:pt idx="1481">
                  <c:v>1.8039212799999895</c:v>
                </c:pt>
                <c:pt idx="1482">
                  <c:v>3.5686268800000001</c:v>
                </c:pt>
                <c:pt idx="1483">
                  <c:v>1.8039212799999895</c:v>
                </c:pt>
                <c:pt idx="1484">
                  <c:v>1.8039212799999895</c:v>
                </c:pt>
                <c:pt idx="1485">
                  <c:v>1.7647055999999999</c:v>
                </c:pt>
                <c:pt idx="1486">
                  <c:v>4.0784307200000001</c:v>
                </c:pt>
                <c:pt idx="1487">
                  <c:v>2.6666662400000001</c:v>
                </c:pt>
                <c:pt idx="1488">
                  <c:v>2.6274505600000002</c:v>
                </c:pt>
                <c:pt idx="1489">
                  <c:v>1.8039212799999895</c:v>
                </c:pt>
                <c:pt idx="1490">
                  <c:v>1.6862742399999999</c:v>
                </c:pt>
                <c:pt idx="1491">
                  <c:v>1.6078428800000002</c:v>
                </c:pt>
                <c:pt idx="1492">
                  <c:v>1.5686271999999999</c:v>
                </c:pt>
                <c:pt idx="1493">
                  <c:v>1.5686271999999999</c:v>
                </c:pt>
                <c:pt idx="1494">
                  <c:v>1.5686271999999999</c:v>
                </c:pt>
                <c:pt idx="1495">
                  <c:v>1.5686271999999999</c:v>
                </c:pt>
                <c:pt idx="1496">
                  <c:v>1.5686271999999999</c:v>
                </c:pt>
                <c:pt idx="1497">
                  <c:v>1.5686271999999999</c:v>
                </c:pt>
                <c:pt idx="1498">
                  <c:v>1.72548992</c:v>
                </c:pt>
                <c:pt idx="1499">
                  <c:v>1.72548992</c:v>
                </c:pt>
                <c:pt idx="1500">
                  <c:v>2.0392153599999987</c:v>
                </c:pt>
                <c:pt idx="1501">
                  <c:v>2.0784310399999999</c:v>
                </c:pt>
                <c:pt idx="1502">
                  <c:v>1.8039212799999895</c:v>
                </c:pt>
                <c:pt idx="1503">
                  <c:v>1.7647055999999999</c:v>
                </c:pt>
                <c:pt idx="1504">
                  <c:v>2.1960780799999977</c:v>
                </c:pt>
                <c:pt idx="1505">
                  <c:v>2.4705878399999999</c:v>
                </c:pt>
                <c:pt idx="1506">
                  <c:v>2.82352896</c:v>
                </c:pt>
                <c:pt idx="1507">
                  <c:v>3.3333328</c:v>
                </c:pt>
                <c:pt idx="1508">
                  <c:v>3.3725484799999781</c:v>
                </c:pt>
                <c:pt idx="1509">
                  <c:v>2.5490192</c:v>
                </c:pt>
                <c:pt idx="1510">
                  <c:v>2.1176467199999998</c:v>
                </c:pt>
                <c:pt idx="1511">
                  <c:v>1.52941152</c:v>
                </c:pt>
                <c:pt idx="1512">
                  <c:v>1.9607840000000001</c:v>
                </c:pt>
                <c:pt idx="1513">
                  <c:v>1.92156832</c:v>
                </c:pt>
                <c:pt idx="1514">
                  <c:v>1.5686271999999999</c:v>
                </c:pt>
                <c:pt idx="1515">
                  <c:v>1.5686271999999999</c:v>
                </c:pt>
                <c:pt idx="1516">
                  <c:v>1.5686271999999999</c:v>
                </c:pt>
                <c:pt idx="1517">
                  <c:v>1.5686271999999999</c:v>
                </c:pt>
                <c:pt idx="1518">
                  <c:v>1.5686271999999999</c:v>
                </c:pt>
                <c:pt idx="1519">
                  <c:v>1.5686271999999999</c:v>
                </c:pt>
                <c:pt idx="1520">
                  <c:v>1.5686271999999999</c:v>
                </c:pt>
                <c:pt idx="1521">
                  <c:v>1.6078428800000002</c:v>
                </c:pt>
                <c:pt idx="1522">
                  <c:v>1.6078428800000002</c:v>
                </c:pt>
                <c:pt idx="1523">
                  <c:v>1.6078428800000002</c:v>
                </c:pt>
                <c:pt idx="1524">
                  <c:v>1.5686271999999999</c:v>
                </c:pt>
                <c:pt idx="1525">
                  <c:v>1.5686271999999999</c:v>
                </c:pt>
                <c:pt idx="1526">
                  <c:v>1.5686271999999999</c:v>
                </c:pt>
                <c:pt idx="1527">
                  <c:v>1.5686271999999999</c:v>
                </c:pt>
                <c:pt idx="1528">
                  <c:v>1.5686271999999999</c:v>
                </c:pt>
                <c:pt idx="1529">
                  <c:v>1.5686271999999999</c:v>
                </c:pt>
                <c:pt idx="1530">
                  <c:v>1.5686271999999999</c:v>
                </c:pt>
                <c:pt idx="1531">
                  <c:v>1.5686271999999999</c:v>
                </c:pt>
                <c:pt idx="1532">
                  <c:v>1.5686271999999999</c:v>
                </c:pt>
                <c:pt idx="1533">
                  <c:v>1.5686271999999999</c:v>
                </c:pt>
                <c:pt idx="1534">
                  <c:v>1.5686271999999999</c:v>
                </c:pt>
                <c:pt idx="1535">
                  <c:v>1.5686271999999999</c:v>
                </c:pt>
                <c:pt idx="1536">
                  <c:v>1.6078428800000002</c:v>
                </c:pt>
                <c:pt idx="1537">
                  <c:v>1.5686271999999999</c:v>
                </c:pt>
                <c:pt idx="1538">
                  <c:v>1.84313696</c:v>
                </c:pt>
                <c:pt idx="1539">
                  <c:v>1.84313696</c:v>
                </c:pt>
                <c:pt idx="1540">
                  <c:v>1.84313696</c:v>
                </c:pt>
                <c:pt idx="1541">
                  <c:v>1.84313696</c:v>
                </c:pt>
                <c:pt idx="1542">
                  <c:v>2.1568623999999859</c:v>
                </c:pt>
                <c:pt idx="1543">
                  <c:v>2.1568623999999859</c:v>
                </c:pt>
                <c:pt idx="1544">
                  <c:v>2.1568623999999859</c:v>
                </c:pt>
                <c:pt idx="1545">
                  <c:v>2.1568623999999859</c:v>
                </c:pt>
                <c:pt idx="1546">
                  <c:v>2.1568623999999859</c:v>
                </c:pt>
                <c:pt idx="1547">
                  <c:v>1.9607840000000001</c:v>
                </c:pt>
                <c:pt idx="1548">
                  <c:v>2.2745094400000001</c:v>
                </c:pt>
                <c:pt idx="1549">
                  <c:v>2.5490192</c:v>
                </c:pt>
                <c:pt idx="1550">
                  <c:v>2.4705878399999999</c:v>
                </c:pt>
                <c:pt idx="1551">
                  <c:v>2.2352937600000002</c:v>
                </c:pt>
                <c:pt idx="1552">
                  <c:v>2.0784310399999999</c:v>
                </c:pt>
                <c:pt idx="1553">
                  <c:v>1.92156832</c:v>
                </c:pt>
                <c:pt idx="1554">
                  <c:v>1.8823526400000001</c:v>
                </c:pt>
                <c:pt idx="1555">
                  <c:v>1.92156832</c:v>
                </c:pt>
                <c:pt idx="1556">
                  <c:v>2.4313721599999987</c:v>
                </c:pt>
                <c:pt idx="1557">
                  <c:v>2.82352896</c:v>
                </c:pt>
                <c:pt idx="1558">
                  <c:v>2.82352896</c:v>
                </c:pt>
                <c:pt idx="1559">
                  <c:v>1.8823526400000001</c:v>
                </c:pt>
                <c:pt idx="1560">
                  <c:v>1.5686271999999999</c:v>
                </c:pt>
                <c:pt idx="1561">
                  <c:v>1.5686271999999999</c:v>
                </c:pt>
                <c:pt idx="1562">
                  <c:v>1.9607840000000001</c:v>
                </c:pt>
                <c:pt idx="1563">
                  <c:v>2.7058819199999999</c:v>
                </c:pt>
                <c:pt idx="1564">
                  <c:v>1.8039212799999895</c:v>
                </c:pt>
                <c:pt idx="1565">
                  <c:v>2.0784310399999999</c:v>
                </c:pt>
                <c:pt idx="1566">
                  <c:v>4.1960777599999846</c:v>
                </c:pt>
                <c:pt idx="1567">
                  <c:v>4.0784307200000001</c:v>
                </c:pt>
                <c:pt idx="1568">
                  <c:v>1.6470585600000067</c:v>
                </c:pt>
                <c:pt idx="1569">
                  <c:v>1.5686271999999999</c:v>
                </c:pt>
                <c:pt idx="1570">
                  <c:v>1.5686271999999999</c:v>
                </c:pt>
                <c:pt idx="1571">
                  <c:v>2.82352896</c:v>
                </c:pt>
                <c:pt idx="1572">
                  <c:v>1.7647055999999999</c:v>
                </c:pt>
                <c:pt idx="1573">
                  <c:v>1.9999996799999948</c:v>
                </c:pt>
                <c:pt idx="1574">
                  <c:v>1.9999996799999948</c:v>
                </c:pt>
                <c:pt idx="1575">
                  <c:v>2.0784310399999999</c:v>
                </c:pt>
                <c:pt idx="1576">
                  <c:v>2.7843132800000143</c:v>
                </c:pt>
                <c:pt idx="1577">
                  <c:v>2.8627446399999967</c:v>
                </c:pt>
                <c:pt idx="1578">
                  <c:v>3.6862739199999988</c:v>
                </c:pt>
                <c:pt idx="1579">
                  <c:v>1.6078428800000002</c:v>
                </c:pt>
                <c:pt idx="1580">
                  <c:v>1.6078428800000002</c:v>
                </c:pt>
                <c:pt idx="1581">
                  <c:v>1.6078428800000002</c:v>
                </c:pt>
                <c:pt idx="1582">
                  <c:v>1.5686271999999999</c:v>
                </c:pt>
                <c:pt idx="1583">
                  <c:v>1.5686271999999999</c:v>
                </c:pt>
                <c:pt idx="1584">
                  <c:v>1.5686271999999999</c:v>
                </c:pt>
                <c:pt idx="1585">
                  <c:v>1.5686271999999999</c:v>
                </c:pt>
                <c:pt idx="1586">
                  <c:v>1.6078428800000002</c:v>
                </c:pt>
                <c:pt idx="1587">
                  <c:v>1.5686271999999999</c:v>
                </c:pt>
                <c:pt idx="1588">
                  <c:v>1.5686271999999999</c:v>
                </c:pt>
                <c:pt idx="1589">
                  <c:v>1.5686271999999999</c:v>
                </c:pt>
                <c:pt idx="1590">
                  <c:v>1.5686271999999999</c:v>
                </c:pt>
                <c:pt idx="1591">
                  <c:v>2.941176</c:v>
                </c:pt>
                <c:pt idx="1592">
                  <c:v>1.84313696</c:v>
                </c:pt>
                <c:pt idx="1593">
                  <c:v>1.6078428800000002</c:v>
                </c:pt>
                <c:pt idx="1594">
                  <c:v>1.5686271999999999</c:v>
                </c:pt>
                <c:pt idx="1595">
                  <c:v>1.6862742399999999</c:v>
                </c:pt>
                <c:pt idx="1596">
                  <c:v>1.8039212799999895</c:v>
                </c:pt>
                <c:pt idx="1597">
                  <c:v>1.6078428800000002</c:v>
                </c:pt>
                <c:pt idx="1598">
                  <c:v>1.5686271999999999</c:v>
                </c:pt>
                <c:pt idx="1599">
                  <c:v>1.9999996799999948</c:v>
                </c:pt>
                <c:pt idx="1600">
                  <c:v>1.6078428800000002</c:v>
                </c:pt>
                <c:pt idx="1601">
                  <c:v>1.5686271999999999</c:v>
                </c:pt>
                <c:pt idx="1602">
                  <c:v>1.6862742399999999</c:v>
                </c:pt>
                <c:pt idx="1603">
                  <c:v>1.5686271999999999</c:v>
                </c:pt>
                <c:pt idx="1604">
                  <c:v>1.5686271999999999</c:v>
                </c:pt>
                <c:pt idx="1605">
                  <c:v>1.5686271999999999</c:v>
                </c:pt>
                <c:pt idx="1606">
                  <c:v>1.5686271999999999</c:v>
                </c:pt>
                <c:pt idx="1607">
                  <c:v>1.5686271999999999</c:v>
                </c:pt>
                <c:pt idx="1608">
                  <c:v>1.5686271999999999</c:v>
                </c:pt>
                <c:pt idx="1609">
                  <c:v>1.5686271999999999</c:v>
                </c:pt>
                <c:pt idx="1610">
                  <c:v>1.5686271999999999</c:v>
                </c:pt>
                <c:pt idx="1611">
                  <c:v>1.5686271999999999</c:v>
                </c:pt>
                <c:pt idx="1612">
                  <c:v>1.5686271999999999</c:v>
                </c:pt>
                <c:pt idx="1613">
                  <c:v>1.5686271999999999</c:v>
                </c:pt>
                <c:pt idx="1614">
                  <c:v>1.5686271999999999</c:v>
                </c:pt>
                <c:pt idx="1615">
                  <c:v>1.5686271999999999</c:v>
                </c:pt>
                <c:pt idx="1616">
                  <c:v>1.5686271999999999</c:v>
                </c:pt>
                <c:pt idx="1617">
                  <c:v>1.5686271999999999</c:v>
                </c:pt>
                <c:pt idx="1618">
                  <c:v>1.5686271999999999</c:v>
                </c:pt>
                <c:pt idx="1619">
                  <c:v>1.5686271999999999</c:v>
                </c:pt>
                <c:pt idx="1620">
                  <c:v>1.5686271999999999</c:v>
                </c:pt>
                <c:pt idx="1621">
                  <c:v>1.5686271999999999</c:v>
                </c:pt>
                <c:pt idx="1622">
                  <c:v>1.5686271999999999</c:v>
                </c:pt>
                <c:pt idx="1623">
                  <c:v>1.5686271999999999</c:v>
                </c:pt>
                <c:pt idx="1624">
                  <c:v>1.5686271999999999</c:v>
                </c:pt>
                <c:pt idx="1625">
                  <c:v>1.5686271999999999</c:v>
                </c:pt>
                <c:pt idx="1626">
                  <c:v>1.5686271999999999</c:v>
                </c:pt>
                <c:pt idx="1627">
                  <c:v>1.5686271999999999</c:v>
                </c:pt>
                <c:pt idx="1628">
                  <c:v>1.8823526400000001</c:v>
                </c:pt>
                <c:pt idx="1629">
                  <c:v>1.92156832</c:v>
                </c:pt>
                <c:pt idx="1630">
                  <c:v>1.9607840000000001</c:v>
                </c:pt>
                <c:pt idx="1631">
                  <c:v>1.52941152</c:v>
                </c:pt>
                <c:pt idx="1632">
                  <c:v>2.5098035199999997</c:v>
                </c:pt>
                <c:pt idx="1633">
                  <c:v>2.4313721599999987</c:v>
                </c:pt>
                <c:pt idx="1634">
                  <c:v>1.9607840000000001</c:v>
                </c:pt>
                <c:pt idx="1635">
                  <c:v>1.92156832</c:v>
                </c:pt>
                <c:pt idx="1636">
                  <c:v>1.92156832</c:v>
                </c:pt>
                <c:pt idx="1637">
                  <c:v>1.92156832</c:v>
                </c:pt>
                <c:pt idx="1638">
                  <c:v>1.92156832</c:v>
                </c:pt>
                <c:pt idx="1639">
                  <c:v>1.92156832</c:v>
                </c:pt>
                <c:pt idx="1640">
                  <c:v>1.92156832</c:v>
                </c:pt>
                <c:pt idx="1641">
                  <c:v>1.9607840000000001</c:v>
                </c:pt>
                <c:pt idx="1642">
                  <c:v>1.92156832</c:v>
                </c:pt>
                <c:pt idx="1643">
                  <c:v>3.5294111999999997</c:v>
                </c:pt>
                <c:pt idx="1644">
                  <c:v>2.3921564799999882</c:v>
                </c:pt>
                <c:pt idx="1645">
                  <c:v>2.2352937600000002</c:v>
                </c:pt>
                <c:pt idx="1646">
                  <c:v>2.1960780799999977</c:v>
                </c:pt>
                <c:pt idx="1647">
                  <c:v>2.1960780799999977</c:v>
                </c:pt>
                <c:pt idx="1648">
                  <c:v>2.1960780799999977</c:v>
                </c:pt>
                <c:pt idx="1649">
                  <c:v>6.3529401599999753</c:v>
                </c:pt>
                <c:pt idx="1650">
                  <c:v>6.1176460800000001</c:v>
                </c:pt>
                <c:pt idx="1651">
                  <c:v>4.5882345599999717</c:v>
                </c:pt>
                <c:pt idx="1652">
                  <c:v>1.84313696</c:v>
                </c:pt>
                <c:pt idx="1653">
                  <c:v>1.6862742399999999</c:v>
                </c:pt>
                <c:pt idx="1654">
                  <c:v>1.6862742399999999</c:v>
                </c:pt>
                <c:pt idx="1655">
                  <c:v>1.6470585600000067</c:v>
                </c:pt>
                <c:pt idx="1656">
                  <c:v>1.6078428800000002</c:v>
                </c:pt>
                <c:pt idx="1657">
                  <c:v>1.6078428800000002</c:v>
                </c:pt>
                <c:pt idx="1658">
                  <c:v>1.6078428800000002</c:v>
                </c:pt>
                <c:pt idx="1659">
                  <c:v>2.1176467199999998</c:v>
                </c:pt>
                <c:pt idx="1660">
                  <c:v>1.6078428800000002</c:v>
                </c:pt>
                <c:pt idx="1661">
                  <c:v>1.5686271999999999</c:v>
                </c:pt>
                <c:pt idx="1662">
                  <c:v>1.5686271999999999</c:v>
                </c:pt>
                <c:pt idx="1663">
                  <c:v>1.5686271999999999</c:v>
                </c:pt>
                <c:pt idx="1664">
                  <c:v>1.5686271999999999</c:v>
                </c:pt>
                <c:pt idx="1665">
                  <c:v>3.6078425600000004</c:v>
                </c:pt>
                <c:pt idx="1666">
                  <c:v>3.6078425600000004</c:v>
                </c:pt>
                <c:pt idx="1667">
                  <c:v>2.5882348800000012</c:v>
                </c:pt>
                <c:pt idx="1668">
                  <c:v>1.6078428800000002</c:v>
                </c:pt>
                <c:pt idx="1669">
                  <c:v>1.5686271999999999</c:v>
                </c:pt>
                <c:pt idx="1670">
                  <c:v>1.5686271999999999</c:v>
                </c:pt>
                <c:pt idx="1671">
                  <c:v>2.8627446399999967</c:v>
                </c:pt>
                <c:pt idx="1672">
                  <c:v>1.72548992</c:v>
                </c:pt>
                <c:pt idx="1673">
                  <c:v>1.5686271999999999</c:v>
                </c:pt>
                <c:pt idx="1674">
                  <c:v>1.5686271999999999</c:v>
                </c:pt>
                <c:pt idx="1675">
                  <c:v>1.5686271999999999</c:v>
                </c:pt>
                <c:pt idx="1676">
                  <c:v>1.5686271999999999</c:v>
                </c:pt>
                <c:pt idx="1677">
                  <c:v>1.5686271999999999</c:v>
                </c:pt>
                <c:pt idx="1678">
                  <c:v>1.5686271999999999</c:v>
                </c:pt>
                <c:pt idx="1679">
                  <c:v>1.5686271999999999</c:v>
                </c:pt>
                <c:pt idx="1680">
                  <c:v>1.5686271999999999</c:v>
                </c:pt>
                <c:pt idx="1681">
                  <c:v>1.5686271999999999</c:v>
                </c:pt>
                <c:pt idx="1682">
                  <c:v>1.8823526400000001</c:v>
                </c:pt>
                <c:pt idx="1683">
                  <c:v>1.8823526400000001</c:v>
                </c:pt>
                <c:pt idx="1684">
                  <c:v>1.8823526400000001</c:v>
                </c:pt>
                <c:pt idx="1685">
                  <c:v>1.5686271999999999</c:v>
                </c:pt>
                <c:pt idx="1686">
                  <c:v>1.5686271999999999</c:v>
                </c:pt>
                <c:pt idx="1687">
                  <c:v>1.5686271999999999</c:v>
                </c:pt>
                <c:pt idx="1688">
                  <c:v>1.5686271999999999</c:v>
                </c:pt>
                <c:pt idx="1689">
                  <c:v>1.5686271999999999</c:v>
                </c:pt>
                <c:pt idx="1690">
                  <c:v>1.5686271999999999</c:v>
                </c:pt>
                <c:pt idx="1691">
                  <c:v>1.5686271999999999</c:v>
                </c:pt>
                <c:pt idx="1692">
                  <c:v>2.3529407999999967</c:v>
                </c:pt>
                <c:pt idx="1693">
                  <c:v>1.5686271999999999</c:v>
                </c:pt>
                <c:pt idx="1694">
                  <c:v>1.5686271999999999</c:v>
                </c:pt>
                <c:pt idx="1695">
                  <c:v>1.5686271999999999</c:v>
                </c:pt>
                <c:pt idx="1696">
                  <c:v>1.5686271999999999</c:v>
                </c:pt>
                <c:pt idx="1697">
                  <c:v>1.5686271999999999</c:v>
                </c:pt>
                <c:pt idx="1698">
                  <c:v>1.5686271999999999</c:v>
                </c:pt>
                <c:pt idx="1699">
                  <c:v>1.8039212799999895</c:v>
                </c:pt>
                <c:pt idx="1700">
                  <c:v>1.5686271999999999</c:v>
                </c:pt>
                <c:pt idx="1701">
                  <c:v>1.5686271999999999</c:v>
                </c:pt>
                <c:pt idx="1702">
                  <c:v>1.9607840000000001</c:v>
                </c:pt>
                <c:pt idx="1703">
                  <c:v>2.6666662400000001</c:v>
                </c:pt>
                <c:pt idx="1704">
                  <c:v>7.0588223999999995</c:v>
                </c:pt>
                <c:pt idx="1705">
                  <c:v>8.2352928000000016</c:v>
                </c:pt>
                <c:pt idx="1706">
                  <c:v>2.7058819199999999</c:v>
                </c:pt>
                <c:pt idx="1707">
                  <c:v>2.5098035199999997</c:v>
                </c:pt>
                <c:pt idx="1708">
                  <c:v>2.1176467199999998</c:v>
                </c:pt>
                <c:pt idx="1709">
                  <c:v>2.3921564799999882</c:v>
                </c:pt>
                <c:pt idx="1710">
                  <c:v>2.3137251199999977</c:v>
                </c:pt>
                <c:pt idx="1711">
                  <c:v>1.6862742399999999</c:v>
                </c:pt>
                <c:pt idx="1712">
                  <c:v>1.5686271999999999</c:v>
                </c:pt>
                <c:pt idx="1713">
                  <c:v>1.5686271999999999</c:v>
                </c:pt>
                <c:pt idx="1714">
                  <c:v>1.5686271999999999</c:v>
                </c:pt>
                <c:pt idx="1715">
                  <c:v>1.5686271999999999</c:v>
                </c:pt>
                <c:pt idx="1716">
                  <c:v>1.5686271999999999</c:v>
                </c:pt>
                <c:pt idx="1717">
                  <c:v>1.5686271999999999</c:v>
                </c:pt>
                <c:pt idx="1718">
                  <c:v>1.5686271999999999</c:v>
                </c:pt>
                <c:pt idx="1719">
                  <c:v>1.5686271999999999</c:v>
                </c:pt>
                <c:pt idx="1720">
                  <c:v>1.5686271999999999</c:v>
                </c:pt>
                <c:pt idx="1721">
                  <c:v>1.5686271999999999</c:v>
                </c:pt>
                <c:pt idx="1722">
                  <c:v>1.5686271999999999</c:v>
                </c:pt>
                <c:pt idx="1723">
                  <c:v>1.5686271999999999</c:v>
                </c:pt>
                <c:pt idx="1724">
                  <c:v>1.5686271999999999</c:v>
                </c:pt>
                <c:pt idx="1725">
                  <c:v>1.5686271999999999</c:v>
                </c:pt>
                <c:pt idx="1726">
                  <c:v>1.5686271999999999</c:v>
                </c:pt>
                <c:pt idx="1727">
                  <c:v>1.5686271999999999</c:v>
                </c:pt>
                <c:pt idx="1728">
                  <c:v>1.5686271999999999</c:v>
                </c:pt>
                <c:pt idx="1729">
                  <c:v>1.5686271999999999</c:v>
                </c:pt>
                <c:pt idx="1730">
                  <c:v>1.5686271999999999</c:v>
                </c:pt>
                <c:pt idx="1731">
                  <c:v>1.5686271999999999</c:v>
                </c:pt>
                <c:pt idx="1732">
                  <c:v>1.5686271999999999</c:v>
                </c:pt>
                <c:pt idx="1733">
                  <c:v>1.5686271999999999</c:v>
                </c:pt>
                <c:pt idx="1734">
                  <c:v>1.6078428800000002</c:v>
                </c:pt>
                <c:pt idx="1735">
                  <c:v>1.6078428800000002</c:v>
                </c:pt>
                <c:pt idx="1736">
                  <c:v>1.6078428800000002</c:v>
                </c:pt>
                <c:pt idx="1737">
                  <c:v>1.5686271999999999</c:v>
                </c:pt>
                <c:pt idx="1738">
                  <c:v>1.5686271999999999</c:v>
                </c:pt>
                <c:pt idx="1739">
                  <c:v>1.5686271999999999</c:v>
                </c:pt>
                <c:pt idx="1740">
                  <c:v>1.5686271999999999</c:v>
                </c:pt>
                <c:pt idx="1741">
                  <c:v>1.5686271999999999</c:v>
                </c:pt>
                <c:pt idx="1742">
                  <c:v>1.5686271999999999</c:v>
                </c:pt>
                <c:pt idx="1743">
                  <c:v>1.5686271999999999</c:v>
                </c:pt>
                <c:pt idx="1744">
                  <c:v>1.5686271999999999</c:v>
                </c:pt>
                <c:pt idx="1745">
                  <c:v>1.5686271999999999</c:v>
                </c:pt>
                <c:pt idx="1746">
                  <c:v>1.5686271999999999</c:v>
                </c:pt>
                <c:pt idx="1747">
                  <c:v>1.5686271999999999</c:v>
                </c:pt>
                <c:pt idx="1748">
                  <c:v>1.5686271999999999</c:v>
                </c:pt>
                <c:pt idx="1749">
                  <c:v>1.5686271999999999</c:v>
                </c:pt>
                <c:pt idx="1750">
                  <c:v>1.5686271999999999</c:v>
                </c:pt>
                <c:pt idx="1751">
                  <c:v>1.6862742399999999</c:v>
                </c:pt>
                <c:pt idx="1752">
                  <c:v>1.5686271999999999</c:v>
                </c:pt>
                <c:pt idx="1753">
                  <c:v>1.5686271999999999</c:v>
                </c:pt>
                <c:pt idx="1754">
                  <c:v>1.5686271999999999</c:v>
                </c:pt>
                <c:pt idx="1755">
                  <c:v>1.5686271999999999</c:v>
                </c:pt>
                <c:pt idx="1756">
                  <c:v>1.5686271999999999</c:v>
                </c:pt>
                <c:pt idx="1757">
                  <c:v>1.5686271999999999</c:v>
                </c:pt>
                <c:pt idx="1758">
                  <c:v>1.5686271999999999</c:v>
                </c:pt>
                <c:pt idx="1759">
                  <c:v>1.5686271999999999</c:v>
                </c:pt>
                <c:pt idx="1760">
                  <c:v>1.6470585600000067</c:v>
                </c:pt>
                <c:pt idx="1761">
                  <c:v>1.72548992</c:v>
                </c:pt>
                <c:pt idx="1762">
                  <c:v>2.2745094400000001</c:v>
                </c:pt>
                <c:pt idx="1763">
                  <c:v>2.1960780799999977</c:v>
                </c:pt>
                <c:pt idx="1764">
                  <c:v>1.5686271999999999</c:v>
                </c:pt>
                <c:pt idx="1765">
                  <c:v>1.5686271999999999</c:v>
                </c:pt>
                <c:pt idx="1766">
                  <c:v>1.5686271999999999</c:v>
                </c:pt>
                <c:pt idx="1767">
                  <c:v>1.5686271999999999</c:v>
                </c:pt>
                <c:pt idx="1768">
                  <c:v>1.5686271999999999</c:v>
                </c:pt>
                <c:pt idx="1769">
                  <c:v>1.5686271999999999</c:v>
                </c:pt>
                <c:pt idx="1770">
                  <c:v>1.5686271999999999</c:v>
                </c:pt>
                <c:pt idx="1771">
                  <c:v>1.5686271999999999</c:v>
                </c:pt>
                <c:pt idx="1772">
                  <c:v>1.5686271999999999</c:v>
                </c:pt>
                <c:pt idx="1773">
                  <c:v>1.6862742399999999</c:v>
                </c:pt>
                <c:pt idx="1774">
                  <c:v>1.6862742399999999</c:v>
                </c:pt>
                <c:pt idx="1775">
                  <c:v>2.1568623999999859</c:v>
                </c:pt>
                <c:pt idx="1776">
                  <c:v>2.1568623999999859</c:v>
                </c:pt>
                <c:pt idx="1777">
                  <c:v>3.9215679999999997</c:v>
                </c:pt>
                <c:pt idx="1778">
                  <c:v>3.05882304</c:v>
                </c:pt>
                <c:pt idx="1779">
                  <c:v>2.941176</c:v>
                </c:pt>
                <c:pt idx="1780">
                  <c:v>2.6274505600000002</c:v>
                </c:pt>
                <c:pt idx="1781">
                  <c:v>8.2352928000000016</c:v>
                </c:pt>
                <c:pt idx="1782">
                  <c:v>1.72548992</c:v>
                </c:pt>
                <c:pt idx="1783">
                  <c:v>1.8823526400000001</c:v>
                </c:pt>
                <c:pt idx="1784">
                  <c:v>1.5686271999999999</c:v>
                </c:pt>
                <c:pt idx="1785">
                  <c:v>1.5686271999999999</c:v>
                </c:pt>
                <c:pt idx="1786">
                  <c:v>1.5686271999999999</c:v>
                </c:pt>
                <c:pt idx="1787">
                  <c:v>1.5686271999999999</c:v>
                </c:pt>
                <c:pt idx="1788">
                  <c:v>1.5686271999999999</c:v>
                </c:pt>
                <c:pt idx="1789">
                  <c:v>1.5686271999999999</c:v>
                </c:pt>
                <c:pt idx="1790">
                  <c:v>1.5686271999999999</c:v>
                </c:pt>
                <c:pt idx="1791">
                  <c:v>1.8039212799999895</c:v>
                </c:pt>
                <c:pt idx="1792">
                  <c:v>1.8039212799999895</c:v>
                </c:pt>
                <c:pt idx="1793">
                  <c:v>1.5686271999999999</c:v>
                </c:pt>
                <c:pt idx="1794">
                  <c:v>2.0784310399999999</c:v>
                </c:pt>
                <c:pt idx="1795">
                  <c:v>2.1568623999999859</c:v>
                </c:pt>
                <c:pt idx="1796">
                  <c:v>1.9999996799999948</c:v>
                </c:pt>
                <c:pt idx="1797">
                  <c:v>1.52941152</c:v>
                </c:pt>
                <c:pt idx="1798">
                  <c:v>1.5686271999999999</c:v>
                </c:pt>
                <c:pt idx="1799">
                  <c:v>1.5686271999999999</c:v>
                </c:pt>
                <c:pt idx="1800">
                  <c:v>1.72548992</c:v>
                </c:pt>
                <c:pt idx="1801">
                  <c:v>1.5686271999999999</c:v>
                </c:pt>
                <c:pt idx="1802">
                  <c:v>1.5686271999999999</c:v>
                </c:pt>
                <c:pt idx="1803">
                  <c:v>1.5686271999999999</c:v>
                </c:pt>
                <c:pt idx="1804">
                  <c:v>1.5686271999999999</c:v>
                </c:pt>
                <c:pt idx="1805">
                  <c:v>1.5686271999999999</c:v>
                </c:pt>
                <c:pt idx="1806">
                  <c:v>1.5686271999999999</c:v>
                </c:pt>
                <c:pt idx="1807">
                  <c:v>1.5686271999999999</c:v>
                </c:pt>
                <c:pt idx="1808">
                  <c:v>1.5686271999999999</c:v>
                </c:pt>
                <c:pt idx="1809">
                  <c:v>1.8039212799999895</c:v>
                </c:pt>
                <c:pt idx="1810">
                  <c:v>1.5686271999999999</c:v>
                </c:pt>
                <c:pt idx="1811">
                  <c:v>1.5686271999999999</c:v>
                </c:pt>
                <c:pt idx="1812">
                  <c:v>1.5686271999999999</c:v>
                </c:pt>
                <c:pt idx="1813">
                  <c:v>1.5686271999999999</c:v>
                </c:pt>
                <c:pt idx="1814">
                  <c:v>1.5686271999999999</c:v>
                </c:pt>
                <c:pt idx="1815">
                  <c:v>1.5686271999999999</c:v>
                </c:pt>
                <c:pt idx="1816">
                  <c:v>1.5686271999999999</c:v>
                </c:pt>
                <c:pt idx="1817">
                  <c:v>1.92156832</c:v>
                </c:pt>
                <c:pt idx="1818">
                  <c:v>1.9607840000000001</c:v>
                </c:pt>
                <c:pt idx="1819">
                  <c:v>1.9607840000000001</c:v>
                </c:pt>
                <c:pt idx="1820">
                  <c:v>1.6470585600000067</c:v>
                </c:pt>
                <c:pt idx="1821">
                  <c:v>1.9607840000000001</c:v>
                </c:pt>
                <c:pt idx="1822">
                  <c:v>6.7843126399999845</c:v>
                </c:pt>
                <c:pt idx="1823">
                  <c:v>2.1568623999999859</c:v>
                </c:pt>
                <c:pt idx="1824">
                  <c:v>1.6862742399999999</c:v>
                </c:pt>
                <c:pt idx="1825">
                  <c:v>2.7058819199999999</c:v>
                </c:pt>
                <c:pt idx="1826">
                  <c:v>1.6078428800000002</c:v>
                </c:pt>
                <c:pt idx="1827">
                  <c:v>1.5686271999999999</c:v>
                </c:pt>
                <c:pt idx="1828">
                  <c:v>1.5686271999999999</c:v>
                </c:pt>
                <c:pt idx="1829">
                  <c:v>1.5686271999999999</c:v>
                </c:pt>
                <c:pt idx="1830">
                  <c:v>1.5686271999999999</c:v>
                </c:pt>
                <c:pt idx="1831">
                  <c:v>1.5686271999999999</c:v>
                </c:pt>
                <c:pt idx="1832">
                  <c:v>1.5686271999999999</c:v>
                </c:pt>
                <c:pt idx="1833">
                  <c:v>1.72548992</c:v>
                </c:pt>
                <c:pt idx="1834">
                  <c:v>1.7647055999999999</c:v>
                </c:pt>
                <c:pt idx="1835">
                  <c:v>1.7647055999999999</c:v>
                </c:pt>
                <c:pt idx="1836">
                  <c:v>1.5686271999999999</c:v>
                </c:pt>
                <c:pt idx="1837">
                  <c:v>2.3921564799999882</c:v>
                </c:pt>
                <c:pt idx="1838">
                  <c:v>2.1960780799999977</c:v>
                </c:pt>
                <c:pt idx="1839">
                  <c:v>2.1568623999999859</c:v>
                </c:pt>
                <c:pt idx="1840">
                  <c:v>2.1176467199999998</c:v>
                </c:pt>
                <c:pt idx="1841">
                  <c:v>1.5686271999999999</c:v>
                </c:pt>
                <c:pt idx="1842">
                  <c:v>1.5686271999999999</c:v>
                </c:pt>
                <c:pt idx="1843">
                  <c:v>1.5686271999999999</c:v>
                </c:pt>
                <c:pt idx="1844">
                  <c:v>1.5686271999999999</c:v>
                </c:pt>
                <c:pt idx="1845">
                  <c:v>1.5686271999999999</c:v>
                </c:pt>
                <c:pt idx="1846">
                  <c:v>1.5686271999999999</c:v>
                </c:pt>
                <c:pt idx="1847">
                  <c:v>1.5686271999999999</c:v>
                </c:pt>
                <c:pt idx="1848">
                  <c:v>1.5686271999999999</c:v>
                </c:pt>
                <c:pt idx="1849">
                  <c:v>1.5686271999999999</c:v>
                </c:pt>
                <c:pt idx="1850">
                  <c:v>1.5686271999999999</c:v>
                </c:pt>
                <c:pt idx="1851">
                  <c:v>1.5686271999999999</c:v>
                </c:pt>
                <c:pt idx="1852">
                  <c:v>1.5686271999999999</c:v>
                </c:pt>
                <c:pt idx="1853">
                  <c:v>1.5686271999999999</c:v>
                </c:pt>
                <c:pt idx="1854">
                  <c:v>1.84313696</c:v>
                </c:pt>
                <c:pt idx="1855">
                  <c:v>2.1176467199999998</c:v>
                </c:pt>
                <c:pt idx="1856">
                  <c:v>2.6274505600000002</c:v>
                </c:pt>
                <c:pt idx="1857">
                  <c:v>2.3529407999999967</c:v>
                </c:pt>
                <c:pt idx="1858">
                  <c:v>1.9999996799999948</c:v>
                </c:pt>
                <c:pt idx="1859">
                  <c:v>1.9999996799999948</c:v>
                </c:pt>
                <c:pt idx="1860">
                  <c:v>2.4313721599999987</c:v>
                </c:pt>
                <c:pt idx="1861">
                  <c:v>1.52941152</c:v>
                </c:pt>
                <c:pt idx="1862">
                  <c:v>1.5686271999999999</c:v>
                </c:pt>
                <c:pt idx="1863">
                  <c:v>1.5686271999999999</c:v>
                </c:pt>
                <c:pt idx="1864">
                  <c:v>1.5686271999999999</c:v>
                </c:pt>
                <c:pt idx="1865">
                  <c:v>1.5686271999999999</c:v>
                </c:pt>
                <c:pt idx="1866">
                  <c:v>1.5686271999999999</c:v>
                </c:pt>
                <c:pt idx="1867">
                  <c:v>1.6078428800000002</c:v>
                </c:pt>
                <c:pt idx="1868">
                  <c:v>1.5686271999999999</c:v>
                </c:pt>
                <c:pt idx="1869">
                  <c:v>1.5686271999999999</c:v>
                </c:pt>
                <c:pt idx="1870">
                  <c:v>1.6078428800000002</c:v>
                </c:pt>
                <c:pt idx="1871">
                  <c:v>1.5686271999999999</c:v>
                </c:pt>
                <c:pt idx="1872">
                  <c:v>1.5686271999999999</c:v>
                </c:pt>
                <c:pt idx="1873">
                  <c:v>1.5686271999999999</c:v>
                </c:pt>
                <c:pt idx="1874">
                  <c:v>1.5686271999999999</c:v>
                </c:pt>
                <c:pt idx="1875">
                  <c:v>1.5686271999999999</c:v>
                </c:pt>
                <c:pt idx="1876">
                  <c:v>1.5686271999999999</c:v>
                </c:pt>
                <c:pt idx="1877">
                  <c:v>1.5686271999999999</c:v>
                </c:pt>
                <c:pt idx="1878">
                  <c:v>1.5686271999999999</c:v>
                </c:pt>
                <c:pt idx="1879">
                  <c:v>1.5686271999999999</c:v>
                </c:pt>
                <c:pt idx="1880">
                  <c:v>1.5686271999999999</c:v>
                </c:pt>
                <c:pt idx="1881">
                  <c:v>1.5686271999999999</c:v>
                </c:pt>
                <c:pt idx="1882">
                  <c:v>1.5686271999999999</c:v>
                </c:pt>
                <c:pt idx="1883">
                  <c:v>1.5686271999999999</c:v>
                </c:pt>
                <c:pt idx="1884">
                  <c:v>1.5686271999999999</c:v>
                </c:pt>
                <c:pt idx="1885">
                  <c:v>1.5686271999999999</c:v>
                </c:pt>
                <c:pt idx="1886">
                  <c:v>1.5686271999999999</c:v>
                </c:pt>
                <c:pt idx="1887">
                  <c:v>1.5686271999999999</c:v>
                </c:pt>
                <c:pt idx="1888">
                  <c:v>1.5686271999999999</c:v>
                </c:pt>
                <c:pt idx="1889">
                  <c:v>1.92156832</c:v>
                </c:pt>
                <c:pt idx="1890">
                  <c:v>2.0784310399999999</c:v>
                </c:pt>
                <c:pt idx="1891">
                  <c:v>1.8823526400000001</c:v>
                </c:pt>
                <c:pt idx="1892">
                  <c:v>2.0392153599999987</c:v>
                </c:pt>
                <c:pt idx="1893">
                  <c:v>2.3137251199999977</c:v>
                </c:pt>
                <c:pt idx="1894">
                  <c:v>2.3921564799999882</c:v>
                </c:pt>
                <c:pt idx="1895">
                  <c:v>3.1372543999999998</c:v>
                </c:pt>
                <c:pt idx="1896">
                  <c:v>3.3725484799999781</c:v>
                </c:pt>
                <c:pt idx="1897">
                  <c:v>3.2941171200000001</c:v>
                </c:pt>
                <c:pt idx="1898">
                  <c:v>2.5882348800000012</c:v>
                </c:pt>
                <c:pt idx="1899">
                  <c:v>2.5882348800000012</c:v>
                </c:pt>
                <c:pt idx="1900">
                  <c:v>2.5882348800000012</c:v>
                </c:pt>
                <c:pt idx="1901">
                  <c:v>2.5882348800000012</c:v>
                </c:pt>
                <c:pt idx="1902">
                  <c:v>2.4705878399999999</c:v>
                </c:pt>
                <c:pt idx="1903">
                  <c:v>1.5686271999999999</c:v>
                </c:pt>
                <c:pt idx="1904">
                  <c:v>1.6862742399999999</c:v>
                </c:pt>
                <c:pt idx="1905">
                  <c:v>1.6078428800000002</c:v>
                </c:pt>
                <c:pt idx="1906">
                  <c:v>1.5686271999999999</c:v>
                </c:pt>
                <c:pt idx="1907">
                  <c:v>1.5686271999999999</c:v>
                </c:pt>
                <c:pt idx="1908">
                  <c:v>1.5686271999999999</c:v>
                </c:pt>
                <c:pt idx="1909">
                  <c:v>1.5686271999999999</c:v>
                </c:pt>
                <c:pt idx="1910">
                  <c:v>1.5686271999999999</c:v>
                </c:pt>
                <c:pt idx="1911">
                  <c:v>1.5686271999999999</c:v>
                </c:pt>
                <c:pt idx="1912">
                  <c:v>1.6078428800000002</c:v>
                </c:pt>
                <c:pt idx="1913">
                  <c:v>1.5686271999999999</c:v>
                </c:pt>
                <c:pt idx="1914">
                  <c:v>1.5686271999999999</c:v>
                </c:pt>
                <c:pt idx="1915">
                  <c:v>1.5686271999999999</c:v>
                </c:pt>
                <c:pt idx="1916">
                  <c:v>1.5686271999999999</c:v>
                </c:pt>
                <c:pt idx="1917">
                  <c:v>1.5686271999999999</c:v>
                </c:pt>
                <c:pt idx="1918">
                  <c:v>1.5686271999999999</c:v>
                </c:pt>
                <c:pt idx="1919">
                  <c:v>1.5686271999999999</c:v>
                </c:pt>
                <c:pt idx="1920">
                  <c:v>1.7647055999999999</c:v>
                </c:pt>
                <c:pt idx="1921">
                  <c:v>1.7647055999999999</c:v>
                </c:pt>
                <c:pt idx="1922">
                  <c:v>1.5686271999999999</c:v>
                </c:pt>
                <c:pt idx="1923">
                  <c:v>1.5686271999999999</c:v>
                </c:pt>
                <c:pt idx="1924">
                  <c:v>1.5686271999999999</c:v>
                </c:pt>
                <c:pt idx="1925">
                  <c:v>2.4313721599999987</c:v>
                </c:pt>
                <c:pt idx="1926">
                  <c:v>2.4705878399999999</c:v>
                </c:pt>
                <c:pt idx="1927">
                  <c:v>2.4313721599999987</c:v>
                </c:pt>
                <c:pt idx="1928">
                  <c:v>2.4313721599999987</c:v>
                </c:pt>
                <c:pt idx="1929">
                  <c:v>4.6666659199999945</c:v>
                </c:pt>
                <c:pt idx="1930">
                  <c:v>4.3921561599999679</c:v>
                </c:pt>
                <c:pt idx="1931">
                  <c:v>3.4117641599999997</c:v>
                </c:pt>
                <c:pt idx="1932">
                  <c:v>1.6862742399999999</c:v>
                </c:pt>
                <c:pt idx="1933">
                  <c:v>2.82352896</c:v>
                </c:pt>
                <c:pt idx="1934">
                  <c:v>2.8627446399999967</c:v>
                </c:pt>
                <c:pt idx="1935">
                  <c:v>2.5490192</c:v>
                </c:pt>
                <c:pt idx="1936">
                  <c:v>1.6470585600000067</c:v>
                </c:pt>
                <c:pt idx="1937">
                  <c:v>1.5686271999999999</c:v>
                </c:pt>
                <c:pt idx="1938">
                  <c:v>1.5686271999999999</c:v>
                </c:pt>
                <c:pt idx="1939">
                  <c:v>1.5686271999999999</c:v>
                </c:pt>
                <c:pt idx="1940">
                  <c:v>1.5686271999999999</c:v>
                </c:pt>
                <c:pt idx="1941">
                  <c:v>1.5686271999999999</c:v>
                </c:pt>
                <c:pt idx="1942">
                  <c:v>1.5686271999999999</c:v>
                </c:pt>
                <c:pt idx="1943">
                  <c:v>1.5686271999999999</c:v>
                </c:pt>
                <c:pt idx="1944">
                  <c:v>1.5686271999999999</c:v>
                </c:pt>
                <c:pt idx="1945">
                  <c:v>2.0392153599999987</c:v>
                </c:pt>
                <c:pt idx="1946">
                  <c:v>1.7647055999999999</c:v>
                </c:pt>
                <c:pt idx="1947">
                  <c:v>1.7647055999999999</c:v>
                </c:pt>
                <c:pt idx="1948">
                  <c:v>1.8039212799999895</c:v>
                </c:pt>
                <c:pt idx="1949">
                  <c:v>5.0588227200000002</c:v>
                </c:pt>
                <c:pt idx="1950">
                  <c:v>1.6078428800000002</c:v>
                </c:pt>
                <c:pt idx="1951">
                  <c:v>1.5686271999999999</c:v>
                </c:pt>
                <c:pt idx="1952">
                  <c:v>1.5686271999999999</c:v>
                </c:pt>
                <c:pt idx="1953">
                  <c:v>1.5686271999999999</c:v>
                </c:pt>
                <c:pt idx="1954">
                  <c:v>1.5686271999999999</c:v>
                </c:pt>
                <c:pt idx="1955">
                  <c:v>1.5686271999999999</c:v>
                </c:pt>
                <c:pt idx="1956">
                  <c:v>1.5686271999999999</c:v>
                </c:pt>
                <c:pt idx="1957">
                  <c:v>1.5686271999999999</c:v>
                </c:pt>
                <c:pt idx="1958">
                  <c:v>2.5098035199999997</c:v>
                </c:pt>
                <c:pt idx="1959">
                  <c:v>2.3529407999999967</c:v>
                </c:pt>
                <c:pt idx="1960">
                  <c:v>1.5686271999999999</c:v>
                </c:pt>
                <c:pt idx="1961">
                  <c:v>1.5686271999999999</c:v>
                </c:pt>
                <c:pt idx="1962">
                  <c:v>1.5686271999999999</c:v>
                </c:pt>
                <c:pt idx="1963">
                  <c:v>1.6862742399999999</c:v>
                </c:pt>
                <c:pt idx="1964">
                  <c:v>1.7647055999999999</c:v>
                </c:pt>
                <c:pt idx="1965">
                  <c:v>1.7647055999999999</c:v>
                </c:pt>
                <c:pt idx="1966">
                  <c:v>1.7647055999999999</c:v>
                </c:pt>
                <c:pt idx="1967">
                  <c:v>2.1176467199999998</c:v>
                </c:pt>
                <c:pt idx="1968">
                  <c:v>2.6666662400000001</c:v>
                </c:pt>
                <c:pt idx="1969">
                  <c:v>4.0392150400000002</c:v>
                </c:pt>
                <c:pt idx="1970">
                  <c:v>4.5098032000000003</c:v>
                </c:pt>
                <c:pt idx="1971">
                  <c:v>3.0980387199999999</c:v>
                </c:pt>
                <c:pt idx="1972">
                  <c:v>1.9999996799999948</c:v>
                </c:pt>
                <c:pt idx="1973">
                  <c:v>1.5686271999999999</c:v>
                </c:pt>
                <c:pt idx="1974">
                  <c:v>1.5686271999999999</c:v>
                </c:pt>
                <c:pt idx="1975">
                  <c:v>1.5686271999999999</c:v>
                </c:pt>
                <c:pt idx="1976">
                  <c:v>1.5686271999999999</c:v>
                </c:pt>
                <c:pt idx="1977">
                  <c:v>1.5686271999999999</c:v>
                </c:pt>
                <c:pt idx="1978">
                  <c:v>1.5686271999999999</c:v>
                </c:pt>
                <c:pt idx="1979">
                  <c:v>1.5686271999999999</c:v>
                </c:pt>
                <c:pt idx="1980">
                  <c:v>1.5686271999999999</c:v>
                </c:pt>
                <c:pt idx="1981">
                  <c:v>2.4705878399999999</c:v>
                </c:pt>
                <c:pt idx="1982">
                  <c:v>2.1568623999999859</c:v>
                </c:pt>
                <c:pt idx="1983">
                  <c:v>1.52941152</c:v>
                </c:pt>
                <c:pt idx="1984">
                  <c:v>2.3137251199999977</c:v>
                </c:pt>
                <c:pt idx="1985">
                  <c:v>1.84313696</c:v>
                </c:pt>
                <c:pt idx="1986">
                  <c:v>1.5686271999999999</c:v>
                </c:pt>
                <c:pt idx="1987">
                  <c:v>1.5686271999999999</c:v>
                </c:pt>
                <c:pt idx="1988">
                  <c:v>1.6470585600000067</c:v>
                </c:pt>
                <c:pt idx="1989">
                  <c:v>1.84313696</c:v>
                </c:pt>
                <c:pt idx="1990">
                  <c:v>1.84313696</c:v>
                </c:pt>
                <c:pt idx="1991">
                  <c:v>3.3333328</c:v>
                </c:pt>
                <c:pt idx="1992">
                  <c:v>3.0196073599999997</c:v>
                </c:pt>
                <c:pt idx="1993">
                  <c:v>2.6274505600000002</c:v>
                </c:pt>
                <c:pt idx="1994">
                  <c:v>2.5490192</c:v>
                </c:pt>
                <c:pt idx="1995">
                  <c:v>2.3529407999999967</c:v>
                </c:pt>
                <c:pt idx="1996">
                  <c:v>2.3137251199999977</c:v>
                </c:pt>
                <c:pt idx="1997">
                  <c:v>1.5686271999999999</c:v>
                </c:pt>
                <c:pt idx="1998">
                  <c:v>1.5686271999999999</c:v>
                </c:pt>
                <c:pt idx="1999">
                  <c:v>1.5686271999999999</c:v>
                </c:pt>
                <c:pt idx="2000">
                  <c:v>1.5686271999999999</c:v>
                </c:pt>
                <c:pt idx="2001">
                  <c:v>1.8039212799999895</c:v>
                </c:pt>
                <c:pt idx="2002">
                  <c:v>2.0784310399999999</c:v>
                </c:pt>
                <c:pt idx="2003">
                  <c:v>2.1960780799999977</c:v>
                </c:pt>
                <c:pt idx="2004">
                  <c:v>1.84313696</c:v>
                </c:pt>
                <c:pt idx="2005">
                  <c:v>1.84313696</c:v>
                </c:pt>
                <c:pt idx="2006">
                  <c:v>2.1960780799999977</c:v>
                </c:pt>
                <c:pt idx="2007">
                  <c:v>2.2352937600000002</c:v>
                </c:pt>
                <c:pt idx="2008">
                  <c:v>1.52941152</c:v>
                </c:pt>
                <c:pt idx="2009">
                  <c:v>1.5686271999999999</c:v>
                </c:pt>
                <c:pt idx="2010">
                  <c:v>1.9999996799999948</c:v>
                </c:pt>
                <c:pt idx="2011">
                  <c:v>2.0784310399999999</c:v>
                </c:pt>
                <c:pt idx="2012">
                  <c:v>1.5686271999999999</c:v>
                </c:pt>
                <c:pt idx="2013">
                  <c:v>1.5686271999999999</c:v>
                </c:pt>
                <c:pt idx="2014">
                  <c:v>1.72548992</c:v>
                </c:pt>
                <c:pt idx="2015">
                  <c:v>1.6078428800000002</c:v>
                </c:pt>
                <c:pt idx="2016">
                  <c:v>1.5686271999999999</c:v>
                </c:pt>
                <c:pt idx="2017">
                  <c:v>1.5686271999999999</c:v>
                </c:pt>
                <c:pt idx="2018">
                  <c:v>1.5686271999999999</c:v>
                </c:pt>
                <c:pt idx="2019">
                  <c:v>1.5686271999999999</c:v>
                </c:pt>
                <c:pt idx="2020">
                  <c:v>1.5686271999999999</c:v>
                </c:pt>
                <c:pt idx="2021">
                  <c:v>1.5686271999999999</c:v>
                </c:pt>
                <c:pt idx="2022">
                  <c:v>1.5686271999999999</c:v>
                </c:pt>
                <c:pt idx="2023">
                  <c:v>1.5686271999999999</c:v>
                </c:pt>
                <c:pt idx="2024">
                  <c:v>2.0392153599999987</c:v>
                </c:pt>
                <c:pt idx="2025">
                  <c:v>2.2745094400000001</c:v>
                </c:pt>
                <c:pt idx="2026">
                  <c:v>2.4313721599999987</c:v>
                </c:pt>
                <c:pt idx="2027">
                  <c:v>2.5098035199999997</c:v>
                </c:pt>
                <c:pt idx="2028">
                  <c:v>2.7058819199999999</c:v>
                </c:pt>
                <c:pt idx="2029">
                  <c:v>2.6666662400000001</c:v>
                </c:pt>
                <c:pt idx="2030">
                  <c:v>2.3529407999999967</c:v>
                </c:pt>
                <c:pt idx="2031">
                  <c:v>2.2352937600000002</c:v>
                </c:pt>
                <c:pt idx="2032">
                  <c:v>1.52941152</c:v>
                </c:pt>
                <c:pt idx="2033">
                  <c:v>1.5686271999999999</c:v>
                </c:pt>
                <c:pt idx="2034">
                  <c:v>1.8039212799999895</c:v>
                </c:pt>
                <c:pt idx="2035">
                  <c:v>1.8039212799999895</c:v>
                </c:pt>
                <c:pt idx="2036">
                  <c:v>1.8039212799999895</c:v>
                </c:pt>
                <c:pt idx="2037">
                  <c:v>2.2352937600000002</c:v>
                </c:pt>
                <c:pt idx="2038">
                  <c:v>2.1568623999999859</c:v>
                </c:pt>
                <c:pt idx="2039">
                  <c:v>1.92156832</c:v>
                </c:pt>
                <c:pt idx="2040">
                  <c:v>1.92156832</c:v>
                </c:pt>
                <c:pt idx="2041">
                  <c:v>1.52941152</c:v>
                </c:pt>
                <c:pt idx="2042">
                  <c:v>1.9999996799999948</c:v>
                </c:pt>
                <c:pt idx="2043">
                  <c:v>2.1176467199999998</c:v>
                </c:pt>
                <c:pt idx="2044">
                  <c:v>2.1176467199999998</c:v>
                </c:pt>
                <c:pt idx="2045">
                  <c:v>1.52941152</c:v>
                </c:pt>
                <c:pt idx="2046">
                  <c:v>1.5686271999999999</c:v>
                </c:pt>
                <c:pt idx="2047">
                  <c:v>1.5686271999999999</c:v>
                </c:pt>
                <c:pt idx="2048">
                  <c:v>1.5686271999999999</c:v>
                </c:pt>
                <c:pt idx="2049">
                  <c:v>1.5686271999999999</c:v>
                </c:pt>
                <c:pt idx="2050">
                  <c:v>1.5686271999999999</c:v>
                </c:pt>
                <c:pt idx="2051">
                  <c:v>1.5686271999999999</c:v>
                </c:pt>
                <c:pt idx="2052">
                  <c:v>1.5686271999999999</c:v>
                </c:pt>
                <c:pt idx="2053">
                  <c:v>1.5686271999999999</c:v>
                </c:pt>
                <c:pt idx="2054">
                  <c:v>1.5686271999999999</c:v>
                </c:pt>
                <c:pt idx="2055">
                  <c:v>3.96078368</c:v>
                </c:pt>
                <c:pt idx="2056">
                  <c:v>2.3137251199999977</c:v>
                </c:pt>
                <c:pt idx="2057">
                  <c:v>5.1372540799999697</c:v>
                </c:pt>
                <c:pt idx="2058">
                  <c:v>3.45097984</c:v>
                </c:pt>
                <c:pt idx="2059">
                  <c:v>2.1960780799999977</c:v>
                </c:pt>
                <c:pt idx="2060">
                  <c:v>1.6470585600000067</c:v>
                </c:pt>
                <c:pt idx="2061">
                  <c:v>3.6078425600000004</c:v>
                </c:pt>
                <c:pt idx="2062">
                  <c:v>4.3921561599999679</c:v>
                </c:pt>
                <c:pt idx="2063">
                  <c:v>3.5686268800000001</c:v>
                </c:pt>
                <c:pt idx="2064">
                  <c:v>2.5490192</c:v>
                </c:pt>
                <c:pt idx="2065">
                  <c:v>2.4313721599999987</c:v>
                </c:pt>
                <c:pt idx="2066">
                  <c:v>1.6078428800000002</c:v>
                </c:pt>
                <c:pt idx="2067">
                  <c:v>1.5686271999999999</c:v>
                </c:pt>
                <c:pt idx="2068">
                  <c:v>1.5686271999999999</c:v>
                </c:pt>
                <c:pt idx="2069">
                  <c:v>1.5686271999999999</c:v>
                </c:pt>
                <c:pt idx="2070">
                  <c:v>1.5686271999999999</c:v>
                </c:pt>
                <c:pt idx="2071">
                  <c:v>1.5686271999999999</c:v>
                </c:pt>
                <c:pt idx="2072">
                  <c:v>6.8627439999999975</c:v>
                </c:pt>
                <c:pt idx="2073">
                  <c:v>1.84313696</c:v>
                </c:pt>
                <c:pt idx="2074">
                  <c:v>1.7647055999999999</c:v>
                </c:pt>
                <c:pt idx="2075">
                  <c:v>1.6862742399999999</c:v>
                </c:pt>
                <c:pt idx="2076">
                  <c:v>1.6862742399999999</c:v>
                </c:pt>
                <c:pt idx="2077">
                  <c:v>1.8039212799999895</c:v>
                </c:pt>
                <c:pt idx="2078">
                  <c:v>2.2745094400000001</c:v>
                </c:pt>
                <c:pt idx="2079">
                  <c:v>2.3921564799999882</c:v>
                </c:pt>
                <c:pt idx="2080">
                  <c:v>2.3137251199999977</c:v>
                </c:pt>
                <c:pt idx="2081">
                  <c:v>2.3137251199999977</c:v>
                </c:pt>
                <c:pt idx="2082">
                  <c:v>8.2352928000000016</c:v>
                </c:pt>
                <c:pt idx="2083">
                  <c:v>7.4117635199999992</c:v>
                </c:pt>
                <c:pt idx="2084">
                  <c:v>2.3529407999999967</c:v>
                </c:pt>
                <c:pt idx="2085">
                  <c:v>2.5490192</c:v>
                </c:pt>
                <c:pt idx="2086">
                  <c:v>2.4705878399999999</c:v>
                </c:pt>
                <c:pt idx="2087">
                  <c:v>2.3529407999999967</c:v>
                </c:pt>
                <c:pt idx="2088">
                  <c:v>2.0392153599999987</c:v>
                </c:pt>
                <c:pt idx="2089">
                  <c:v>1.5686271999999999</c:v>
                </c:pt>
                <c:pt idx="2090">
                  <c:v>2.0392153599999987</c:v>
                </c:pt>
                <c:pt idx="2091">
                  <c:v>2.3137251199999977</c:v>
                </c:pt>
                <c:pt idx="2092">
                  <c:v>1.92156832</c:v>
                </c:pt>
                <c:pt idx="2093">
                  <c:v>1.8823526400000001</c:v>
                </c:pt>
                <c:pt idx="2094">
                  <c:v>1.8823526400000001</c:v>
                </c:pt>
                <c:pt idx="2095">
                  <c:v>1.8039212799999895</c:v>
                </c:pt>
                <c:pt idx="2096">
                  <c:v>1.6862742399999999</c:v>
                </c:pt>
                <c:pt idx="2097">
                  <c:v>1.6862742399999999</c:v>
                </c:pt>
                <c:pt idx="2098">
                  <c:v>1.6862742399999999</c:v>
                </c:pt>
                <c:pt idx="2099">
                  <c:v>1.92156832</c:v>
                </c:pt>
                <c:pt idx="2100">
                  <c:v>2.1176467199999998</c:v>
                </c:pt>
                <c:pt idx="2101">
                  <c:v>2.0784310399999999</c:v>
                </c:pt>
                <c:pt idx="2102">
                  <c:v>1.9607840000000001</c:v>
                </c:pt>
                <c:pt idx="2103">
                  <c:v>1.52941152</c:v>
                </c:pt>
                <c:pt idx="2104">
                  <c:v>2.1176467199999998</c:v>
                </c:pt>
                <c:pt idx="2105">
                  <c:v>2.1960780799999977</c:v>
                </c:pt>
                <c:pt idx="2106">
                  <c:v>2.2352937600000002</c:v>
                </c:pt>
                <c:pt idx="2107">
                  <c:v>4.2352934400000297</c:v>
                </c:pt>
                <c:pt idx="2108">
                  <c:v>3.1372543999999998</c:v>
                </c:pt>
                <c:pt idx="2109">
                  <c:v>2.8627446399999967</c:v>
                </c:pt>
                <c:pt idx="2110">
                  <c:v>1.9999996799999948</c:v>
                </c:pt>
                <c:pt idx="2111">
                  <c:v>1.8039212799999895</c:v>
                </c:pt>
                <c:pt idx="2112">
                  <c:v>2.0392153599999987</c:v>
                </c:pt>
                <c:pt idx="2113">
                  <c:v>2.2352937600000002</c:v>
                </c:pt>
                <c:pt idx="2114">
                  <c:v>2.2745094400000001</c:v>
                </c:pt>
                <c:pt idx="2115">
                  <c:v>2.3137251199999977</c:v>
                </c:pt>
                <c:pt idx="2116">
                  <c:v>2.3529407999999967</c:v>
                </c:pt>
                <c:pt idx="2117">
                  <c:v>2.3529407999999967</c:v>
                </c:pt>
                <c:pt idx="2118">
                  <c:v>2.3529407999999967</c:v>
                </c:pt>
                <c:pt idx="2119">
                  <c:v>2.3137251199999977</c:v>
                </c:pt>
                <c:pt idx="2120">
                  <c:v>1.8823526400000001</c:v>
                </c:pt>
                <c:pt idx="2121">
                  <c:v>1.6078428800000002</c:v>
                </c:pt>
                <c:pt idx="2122">
                  <c:v>1.6078428800000002</c:v>
                </c:pt>
                <c:pt idx="2123">
                  <c:v>1.6078428800000002</c:v>
                </c:pt>
                <c:pt idx="2124">
                  <c:v>2.0784310399999999</c:v>
                </c:pt>
                <c:pt idx="2125">
                  <c:v>2.0392153599999987</c:v>
                </c:pt>
                <c:pt idx="2126">
                  <c:v>2.0392153599999987</c:v>
                </c:pt>
                <c:pt idx="2127">
                  <c:v>1.9999996799999948</c:v>
                </c:pt>
                <c:pt idx="2128">
                  <c:v>1.6078428800000002</c:v>
                </c:pt>
                <c:pt idx="2129">
                  <c:v>1.6078428800000002</c:v>
                </c:pt>
                <c:pt idx="2130">
                  <c:v>1.5686271999999999</c:v>
                </c:pt>
                <c:pt idx="2131">
                  <c:v>1.5686271999999999</c:v>
                </c:pt>
                <c:pt idx="2132">
                  <c:v>1.84313696</c:v>
                </c:pt>
                <c:pt idx="2133">
                  <c:v>1.9999996799999948</c:v>
                </c:pt>
                <c:pt idx="2134">
                  <c:v>1.9999996799999948</c:v>
                </c:pt>
                <c:pt idx="2135">
                  <c:v>2.0392153599999987</c:v>
                </c:pt>
                <c:pt idx="2136">
                  <c:v>2.7058819199999999</c:v>
                </c:pt>
                <c:pt idx="2137">
                  <c:v>2.7450976000000002</c:v>
                </c:pt>
                <c:pt idx="2138">
                  <c:v>3.1372543999999998</c:v>
                </c:pt>
                <c:pt idx="2139">
                  <c:v>7.3333321600000003</c:v>
                </c:pt>
                <c:pt idx="2140">
                  <c:v>3.1372543999999998</c:v>
                </c:pt>
                <c:pt idx="2141">
                  <c:v>2.0784310399999999</c:v>
                </c:pt>
                <c:pt idx="2142">
                  <c:v>1.92156832</c:v>
                </c:pt>
                <c:pt idx="2143">
                  <c:v>2.3529407999999967</c:v>
                </c:pt>
                <c:pt idx="2144">
                  <c:v>2.2352937600000002</c:v>
                </c:pt>
                <c:pt idx="2145">
                  <c:v>1.84313696</c:v>
                </c:pt>
                <c:pt idx="2146">
                  <c:v>1.9999996799999948</c:v>
                </c:pt>
                <c:pt idx="2147">
                  <c:v>3.1372543999999998</c:v>
                </c:pt>
                <c:pt idx="2148">
                  <c:v>2.7058819199999999</c:v>
                </c:pt>
                <c:pt idx="2149">
                  <c:v>2.4705878399999999</c:v>
                </c:pt>
                <c:pt idx="2150">
                  <c:v>1.72548992</c:v>
                </c:pt>
                <c:pt idx="2151">
                  <c:v>1.6862742399999999</c:v>
                </c:pt>
                <c:pt idx="2152">
                  <c:v>1.6862742399999999</c:v>
                </c:pt>
                <c:pt idx="2153">
                  <c:v>2.0392153599999987</c:v>
                </c:pt>
                <c:pt idx="2154">
                  <c:v>2.2352937600000002</c:v>
                </c:pt>
                <c:pt idx="2155">
                  <c:v>5.2156854399999855</c:v>
                </c:pt>
                <c:pt idx="2156">
                  <c:v>1.8039212799999895</c:v>
                </c:pt>
                <c:pt idx="2157">
                  <c:v>1.72548992</c:v>
                </c:pt>
                <c:pt idx="2158">
                  <c:v>1.6078428800000002</c:v>
                </c:pt>
                <c:pt idx="2159">
                  <c:v>1.6078428800000002</c:v>
                </c:pt>
                <c:pt idx="2160">
                  <c:v>1.6078428800000002</c:v>
                </c:pt>
                <c:pt idx="2161">
                  <c:v>1.8823526400000001</c:v>
                </c:pt>
                <c:pt idx="2162">
                  <c:v>2.3921564799999882</c:v>
                </c:pt>
                <c:pt idx="2163">
                  <c:v>2.4313721599999987</c:v>
                </c:pt>
                <c:pt idx="2164">
                  <c:v>2.4313721599999987</c:v>
                </c:pt>
                <c:pt idx="2165">
                  <c:v>2.3921564799999882</c:v>
                </c:pt>
                <c:pt idx="2166">
                  <c:v>1.6078428800000002</c:v>
                </c:pt>
                <c:pt idx="2167">
                  <c:v>1.6078428800000002</c:v>
                </c:pt>
                <c:pt idx="2168">
                  <c:v>1.6078428800000002</c:v>
                </c:pt>
                <c:pt idx="2169">
                  <c:v>1.6078428800000002</c:v>
                </c:pt>
                <c:pt idx="2170">
                  <c:v>1.6078428800000002</c:v>
                </c:pt>
                <c:pt idx="2171">
                  <c:v>1.6078428800000002</c:v>
                </c:pt>
                <c:pt idx="2172">
                  <c:v>1.5686271999999999</c:v>
                </c:pt>
                <c:pt idx="2173">
                  <c:v>1.5686271999999999</c:v>
                </c:pt>
                <c:pt idx="2174">
                  <c:v>1.5686271999999999</c:v>
                </c:pt>
                <c:pt idx="2175">
                  <c:v>1.5686271999999999</c:v>
                </c:pt>
                <c:pt idx="2176">
                  <c:v>1.84313696</c:v>
                </c:pt>
                <c:pt idx="2177">
                  <c:v>2.1176467199999998</c:v>
                </c:pt>
                <c:pt idx="2178">
                  <c:v>2.0784310399999999</c:v>
                </c:pt>
                <c:pt idx="2179">
                  <c:v>2.0392153599999987</c:v>
                </c:pt>
                <c:pt idx="2180">
                  <c:v>3.2549014399999998</c:v>
                </c:pt>
                <c:pt idx="2181">
                  <c:v>2.7843132800000143</c:v>
                </c:pt>
                <c:pt idx="2182">
                  <c:v>2.5098035199999997</c:v>
                </c:pt>
                <c:pt idx="2183">
                  <c:v>2.1960780799999977</c:v>
                </c:pt>
                <c:pt idx="2184">
                  <c:v>2.0784310399999999</c:v>
                </c:pt>
                <c:pt idx="2185">
                  <c:v>2.0784310399999999</c:v>
                </c:pt>
                <c:pt idx="2186">
                  <c:v>3.6862739199999988</c:v>
                </c:pt>
                <c:pt idx="2187">
                  <c:v>5.8039206399999745</c:v>
                </c:pt>
                <c:pt idx="2188">
                  <c:v>3.1372543999999998</c:v>
                </c:pt>
                <c:pt idx="2189">
                  <c:v>2.7450976000000002</c:v>
                </c:pt>
                <c:pt idx="2190">
                  <c:v>2.5882348800000012</c:v>
                </c:pt>
                <c:pt idx="2191">
                  <c:v>2.1568623999999859</c:v>
                </c:pt>
                <c:pt idx="2192">
                  <c:v>2.2745094400000001</c:v>
                </c:pt>
                <c:pt idx="2193">
                  <c:v>2.3921564799999882</c:v>
                </c:pt>
                <c:pt idx="2194">
                  <c:v>2.3921564799999882</c:v>
                </c:pt>
                <c:pt idx="2195">
                  <c:v>2.2745094400000001</c:v>
                </c:pt>
                <c:pt idx="2196">
                  <c:v>1.84313696</c:v>
                </c:pt>
                <c:pt idx="2197">
                  <c:v>1.6470585600000067</c:v>
                </c:pt>
                <c:pt idx="2198">
                  <c:v>1.6470585600000067</c:v>
                </c:pt>
                <c:pt idx="2199">
                  <c:v>1.6078428800000002</c:v>
                </c:pt>
                <c:pt idx="2200">
                  <c:v>1.6078428800000002</c:v>
                </c:pt>
                <c:pt idx="2201">
                  <c:v>1.7647055999999999</c:v>
                </c:pt>
                <c:pt idx="2202">
                  <c:v>1.8823526400000001</c:v>
                </c:pt>
                <c:pt idx="2203">
                  <c:v>2.3921564799999882</c:v>
                </c:pt>
                <c:pt idx="2204">
                  <c:v>2.3529407999999967</c:v>
                </c:pt>
                <c:pt idx="2205">
                  <c:v>2.3529407999999967</c:v>
                </c:pt>
                <c:pt idx="2206">
                  <c:v>2.3137251199999977</c:v>
                </c:pt>
                <c:pt idx="2207">
                  <c:v>3.8823523199999967</c:v>
                </c:pt>
                <c:pt idx="2208">
                  <c:v>4.5882345599999717</c:v>
                </c:pt>
                <c:pt idx="2209">
                  <c:v>2.1960780799999977</c:v>
                </c:pt>
                <c:pt idx="2210">
                  <c:v>1.84313696</c:v>
                </c:pt>
                <c:pt idx="2211">
                  <c:v>1.72548992</c:v>
                </c:pt>
                <c:pt idx="2212">
                  <c:v>1.6862742399999999</c:v>
                </c:pt>
                <c:pt idx="2213">
                  <c:v>1.6862742399999999</c:v>
                </c:pt>
                <c:pt idx="2214">
                  <c:v>1.6862742399999999</c:v>
                </c:pt>
                <c:pt idx="2215">
                  <c:v>1.6862742399999999</c:v>
                </c:pt>
                <c:pt idx="2216">
                  <c:v>2.1176467199999998</c:v>
                </c:pt>
                <c:pt idx="2217">
                  <c:v>1.6862742399999999</c:v>
                </c:pt>
                <c:pt idx="2218">
                  <c:v>1.6078428800000002</c:v>
                </c:pt>
                <c:pt idx="2219">
                  <c:v>1.6078428800000002</c:v>
                </c:pt>
                <c:pt idx="2220">
                  <c:v>1.6078428800000002</c:v>
                </c:pt>
                <c:pt idx="2221">
                  <c:v>1.6078428800000002</c:v>
                </c:pt>
                <c:pt idx="2222">
                  <c:v>1.6078428800000002</c:v>
                </c:pt>
                <c:pt idx="2223">
                  <c:v>1.8823526400000001</c:v>
                </c:pt>
                <c:pt idx="2224">
                  <c:v>1.6078428800000002</c:v>
                </c:pt>
                <c:pt idx="2225">
                  <c:v>1.5686271999999999</c:v>
                </c:pt>
                <c:pt idx="2226">
                  <c:v>1.6078428800000002</c:v>
                </c:pt>
                <c:pt idx="2227">
                  <c:v>1.92156832</c:v>
                </c:pt>
                <c:pt idx="2228">
                  <c:v>1.6862742399999999</c:v>
                </c:pt>
                <c:pt idx="2229">
                  <c:v>1.6862742399999999</c:v>
                </c:pt>
                <c:pt idx="2230">
                  <c:v>2.4313721599999987</c:v>
                </c:pt>
                <c:pt idx="2231">
                  <c:v>2.3529407999999967</c:v>
                </c:pt>
                <c:pt idx="2232">
                  <c:v>2.1568623999999859</c:v>
                </c:pt>
                <c:pt idx="2233">
                  <c:v>1.9607840000000001</c:v>
                </c:pt>
                <c:pt idx="2234">
                  <c:v>1.8823526400000001</c:v>
                </c:pt>
                <c:pt idx="2235">
                  <c:v>1.84313696</c:v>
                </c:pt>
                <c:pt idx="2236">
                  <c:v>1.84313696</c:v>
                </c:pt>
                <c:pt idx="2237">
                  <c:v>1.9607840000000001</c:v>
                </c:pt>
                <c:pt idx="2238">
                  <c:v>1.9607840000000001</c:v>
                </c:pt>
                <c:pt idx="2239">
                  <c:v>1.8823526400000001</c:v>
                </c:pt>
                <c:pt idx="2240">
                  <c:v>1.72548992</c:v>
                </c:pt>
                <c:pt idx="2241">
                  <c:v>1.6470585600000067</c:v>
                </c:pt>
                <c:pt idx="2242">
                  <c:v>1.5686271999999999</c:v>
                </c:pt>
                <c:pt idx="2243">
                  <c:v>1.8039212799999895</c:v>
                </c:pt>
                <c:pt idx="2244">
                  <c:v>1.8823526400000001</c:v>
                </c:pt>
                <c:pt idx="2245">
                  <c:v>1.9999996799999948</c:v>
                </c:pt>
                <c:pt idx="2246">
                  <c:v>1.9999996799999948</c:v>
                </c:pt>
                <c:pt idx="2247">
                  <c:v>1.9607840000000001</c:v>
                </c:pt>
                <c:pt idx="2248">
                  <c:v>1.9607840000000001</c:v>
                </c:pt>
                <c:pt idx="2249">
                  <c:v>2.4313721599999987</c:v>
                </c:pt>
                <c:pt idx="2250">
                  <c:v>2.5882348800000012</c:v>
                </c:pt>
                <c:pt idx="2251">
                  <c:v>2.3137251199999977</c:v>
                </c:pt>
                <c:pt idx="2252">
                  <c:v>2.3137251199999977</c:v>
                </c:pt>
                <c:pt idx="2253">
                  <c:v>2.3137251199999977</c:v>
                </c:pt>
                <c:pt idx="2254">
                  <c:v>1.9607840000000001</c:v>
                </c:pt>
                <c:pt idx="2255">
                  <c:v>1.6078428800000002</c:v>
                </c:pt>
                <c:pt idx="2256">
                  <c:v>1.5686271999999999</c:v>
                </c:pt>
                <c:pt idx="2257">
                  <c:v>1.92156832</c:v>
                </c:pt>
                <c:pt idx="2258">
                  <c:v>1.9999996799999948</c:v>
                </c:pt>
                <c:pt idx="2259">
                  <c:v>2.2745094400000001</c:v>
                </c:pt>
                <c:pt idx="2260">
                  <c:v>2.1960780799999977</c:v>
                </c:pt>
                <c:pt idx="2261">
                  <c:v>1.92156832</c:v>
                </c:pt>
                <c:pt idx="2262">
                  <c:v>1.92156832</c:v>
                </c:pt>
                <c:pt idx="2263">
                  <c:v>1.52941152</c:v>
                </c:pt>
                <c:pt idx="2264">
                  <c:v>1.5686271999999999</c:v>
                </c:pt>
                <c:pt idx="2265">
                  <c:v>2.1960780799999977</c:v>
                </c:pt>
                <c:pt idx="2266">
                  <c:v>2.5098035199999997</c:v>
                </c:pt>
                <c:pt idx="2267">
                  <c:v>2.6666662400000001</c:v>
                </c:pt>
                <c:pt idx="2268">
                  <c:v>2.6274505600000002</c:v>
                </c:pt>
                <c:pt idx="2269">
                  <c:v>2.1960780799999977</c:v>
                </c:pt>
                <c:pt idx="2270">
                  <c:v>2.0392153599999987</c:v>
                </c:pt>
                <c:pt idx="2271">
                  <c:v>1.5686271999999999</c:v>
                </c:pt>
                <c:pt idx="2272">
                  <c:v>2.0784310399999999</c:v>
                </c:pt>
                <c:pt idx="2273">
                  <c:v>2.1568623999999859</c:v>
                </c:pt>
                <c:pt idx="2274">
                  <c:v>1.7647055999999999</c:v>
                </c:pt>
                <c:pt idx="2275">
                  <c:v>1.5686271999999999</c:v>
                </c:pt>
                <c:pt idx="2276">
                  <c:v>1.5686271999999999</c:v>
                </c:pt>
                <c:pt idx="2277">
                  <c:v>2.2745094400000001</c:v>
                </c:pt>
                <c:pt idx="2278">
                  <c:v>2.2745094400000001</c:v>
                </c:pt>
                <c:pt idx="2279">
                  <c:v>2.2352937600000002</c:v>
                </c:pt>
                <c:pt idx="2280">
                  <c:v>2.2352937600000002</c:v>
                </c:pt>
                <c:pt idx="2281">
                  <c:v>6.2352931200000343</c:v>
                </c:pt>
                <c:pt idx="2282">
                  <c:v>8.2352928000000016</c:v>
                </c:pt>
                <c:pt idx="2283">
                  <c:v>8.2352928000000016</c:v>
                </c:pt>
                <c:pt idx="2284">
                  <c:v>1.9999996799999948</c:v>
                </c:pt>
                <c:pt idx="2285">
                  <c:v>1.8823526400000001</c:v>
                </c:pt>
                <c:pt idx="2286">
                  <c:v>1.7647055999999999</c:v>
                </c:pt>
                <c:pt idx="2287">
                  <c:v>1.7647055999999999</c:v>
                </c:pt>
                <c:pt idx="2288">
                  <c:v>1.7647055999999999</c:v>
                </c:pt>
                <c:pt idx="2289">
                  <c:v>1.72548992</c:v>
                </c:pt>
                <c:pt idx="2290">
                  <c:v>1.6862742399999999</c:v>
                </c:pt>
                <c:pt idx="2291">
                  <c:v>1.6862742399999999</c:v>
                </c:pt>
                <c:pt idx="2292">
                  <c:v>1.6470585600000067</c:v>
                </c:pt>
                <c:pt idx="2293">
                  <c:v>1.6078428800000002</c:v>
                </c:pt>
                <c:pt idx="2294">
                  <c:v>2.3137251199999977</c:v>
                </c:pt>
                <c:pt idx="2295">
                  <c:v>1.6078428800000002</c:v>
                </c:pt>
                <c:pt idx="2296">
                  <c:v>1.5686271999999999</c:v>
                </c:pt>
                <c:pt idx="2297">
                  <c:v>1.5686271999999999</c:v>
                </c:pt>
                <c:pt idx="2298">
                  <c:v>1.5686271999999999</c:v>
                </c:pt>
                <c:pt idx="2299">
                  <c:v>1.5686271999999999</c:v>
                </c:pt>
                <c:pt idx="2300">
                  <c:v>1.5686271999999999</c:v>
                </c:pt>
                <c:pt idx="2301">
                  <c:v>1.5686271999999999</c:v>
                </c:pt>
                <c:pt idx="2302">
                  <c:v>1.5686271999999999</c:v>
                </c:pt>
                <c:pt idx="2303">
                  <c:v>1.5686271999999999</c:v>
                </c:pt>
                <c:pt idx="2304">
                  <c:v>1.5686271999999999</c:v>
                </c:pt>
                <c:pt idx="2305">
                  <c:v>1.5686271999999999</c:v>
                </c:pt>
                <c:pt idx="2306">
                  <c:v>2.1176467199999998</c:v>
                </c:pt>
                <c:pt idx="2307">
                  <c:v>2.1960780799999977</c:v>
                </c:pt>
                <c:pt idx="2308">
                  <c:v>2.1568623999999859</c:v>
                </c:pt>
                <c:pt idx="2309">
                  <c:v>2.3921564799999882</c:v>
                </c:pt>
                <c:pt idx="2310">
                  <c:v>5.4509795199999855</c:v>
                </c:pt>
                <c:pt idx="2311">
                  <c:v>1.6078428800000002</c:v>
                </c:pt>
                <c:pt idx="2312">
                  <c:v>1.5686271999999999</c:v>
                </c:pt>
                <c:pt idx="2313">
                  <c:v>1.5686271999999999</c:v>
                </c:pt>
                <c:pt idx="2314">
                  <c:v>1.5686271999999999</c:v>
                </c:pt>
                <c:pt idx="2315">
                  <c:v>1.5686271999999999</c:v>
                </c:pt>
                <c:pt idx="2316">
                  <c:v>1.5686271999999999</c:v>
                </c:pt>
                <c:pt idx="2317">
                  <c:v>1.5686271999999999</c:v>
                </c:pt>
                <c:pt idx="2318">
                  <c:v>1.5686271999999999</c:v>
                </c:pt>
                <c:pt idx="2319">
                  <c:v>1.6078428800000002</c:v>
                </c:pt>
                <c:pt idx="2320">
                  <c:v>1.6078428800000002</c:v>
                </c:pt>
                <c:pt idx="2321">
                  <c:v>1.6078428800000002</c:v>
                </c:pt>
                <c:pt idx="2322">
                  <c:v>1.5686271999999999</c:v>
                </c:pt>
                <c:pt idx="2323">
                  <c:v>1.5686271999999999</c:v>
                </c:pt>
                <c:pt idx="2324">
                  <c:v>2.3529407999999967</c:v>
                </c:pt>
                <c:pt idx="2325">
                  <c:v>2.7450976000000002</c:v>
                </c:pt>
                <c:pt idx="2326">
                  <c:v>2.3137251199999977</c:v>
                </c:pt>
                <c:pt idx="2327">
                  <c:v>2.3137251199999977</c:v>
                </c:pt>
                <c:pt idx="2328">
                  <c:v>2.5490192</c:v>
                </c:pt>
                <c:pt idx="2329">
                  <c:v>4.7843129599999745</c:v>
                </c:pt>
                <c:pt idx="2330">
                  <c:v>6.6666656</c:v>
                </c:pt>
                <c:pt idx="2331">
                  <c:v>1.8039212799999895</c:v>
                </c:pt>
                <c:pt idx="2332">
                  <c:v>1.6862742399999999</c:v>
                </c:pt>
                <c:pt idx="2333">
                  <c:v>1.5686271999999999</c:v>
                </c:pt>
                <c:pt idx="2334">
                  <c:v>1.5686271999999999</c:v>
                </c:pt>
                <c:pt idx="2335">
                  <c:v>1.5686271999999999</c:v>
                </c:pt>
                <c:pt idx="2336">
                  <c:v>1.5686271999999999</c:v>
                </c:pt>
                <c:pt idx="2337">
                  <c:v>1.6078428800000002</c:v>
                </c:pt>
                <c:pt idx="2338">
                  <c:v>1.6078428800000002</c:v>
                </c:pt>
                <c:pt idx="2339">
                  <c:v>1.6078428800000002</c:v>
                </c:pt>
                <c:pt idx="2340">
                  <c:v>1.6078428800000002</c:v>
                </c:pt>
                <c:pt idx="2341">
                  <c:v>1.6078428800000002</c:v>
                </c:pt>
                <c:pt idx="2342">
                  <c:v>1.6078428800000002</c:v>
                </c:pt>
                <c:pt idx="2343">
                  <c:v>2.5882348800000012</c:v>
                </c:pt>
                <c:pt idx="2344">
                  <c:v>2.3137251199999977</c:v>
                </c:pt>
                <c:pt idx="2345">
                  <c:v>3.1764700799999988</c:v>
                </c:pt>
                <c:pt idx="2346">
                  <c:v>2.2745094400000001</c:v>
                </c:pt>
                <c:pt idx="2347">
                  <c:v>1.5686271999999999</c:v>
                </c:pt>
                <c:pt idx="2348">
                  <c:v>1.5686271999999999</c:v>
                </c:pt>
                <c:pt idx="2349">
                  <c:v>1.5686271999999999</c:v>
                </c:pt>
                <c:pt idx="2350">
                  <c:v>1.5686271999999999</c:v>
                </c:pt>
                <c:pt idx="2351">
                  <c:v>1.5686271999999999</c:v>
                </c:pt>
                <c:pt idx="2352">
                  <c:v>1.5686271999999999</c:v>
                </c:pt>
                <c:pt idx="2353">
                  <c:v>1.5686271999999999</c:v>
                </c:pt>
                <c:pt idx="2354">
                  <c:v>1.5686271999999999</c:v>
                </c:pt>
                <c:pt idx="2355">
                  <c:v>1.5686271999999999</c:v>
                </c:pt>
                <c:pt idx="2356">
                  <c:v>1.5686271999999999</c:v>
                </c:pt>
                <c:pt idx="2357">
                  <c:v>1.5686271999999999</c:v>
                </c:pt>
                <c:pt idx="2358">
                  <c:v>1.5686271999999999</c:v>
                </c:pt>
                <c:pt idx="2359">
                  <c:v>1.5686271999999999</c:v>
                </c:pt>
                <c:pt idx="2360">
                  <c:v>1.5686271999999999</c:v>
                </c:pt>
                <c:pt idx="2361">
                  <c:v>1.9999996799999948</c:v>
                </c:pt>
                <c:pt idx="2362">
                  <c:v>1.5686271999999999</c:v>
                </c:pt>
                <c:pt idx="2363">
                  <c:v>4.1568620799999945</c:v>
                </c:pt>
                <c:pt idx="2364">
                  <c:v>2.82352896</c:v>
                </c:pt>
                <c:pt idx="2365">
                  <c:v>2.5882348800000012</c:v>
                </c:pt>
                <c:pt idx="2366">
                  <c:v>2.6274505600000002</c:v>
                </c:pt>
                <c:pt idx="2367">
                  <c:v>7.0588223999999995</c:v>
                </c:pt>
                <c:pt idx="2368">
                  <c:v>3.843136640000012</c:v>
                </c:pt>
                <c:pt idx="2369">
                  <c:v>2.8627446399999967</c:v>
                </c:pt>
                <c:pt idx="2370">
                  <c:v>2.5490192</c:v>
                </c:pt>
                <c:pt idx="2371">
                  <c:v>2.1960780799999977</c:v>
                </c:pt>
                <c:pt idx="2372">
                  <c:v>2.0784310399999999</c:v>
                </c:pt>
                <c:pt idx="2373">
                  <c:v>1.9999996799999948</c:v>
                </c:pt>
                <c:pt idx="2374">
                  <c:v>1.9999996799999948</c:v>
                </c:pt>
                <c:pt idx="2375">
                  <c:v>2.1568623999999859</c:v>
                </c:pt>
                <c:pt idx="2376">
                  <c:v>2.1568623999999859</c:v>
                </c:pt>
                <c:pt idx="2377">
                  <c:v>2.1568623999999859</c:v>
                </c:pt>
                <c:pt idx="2378">
                  <c:v>2.1568623999999859</c:v>
                </c:pt>
                <c:pt idx="2379">
                  <c:v>2.2745094400000001</c:v>
                </c:pt>
                <c:pt idx="2380">
                  <c:v>2.2745094400000001</c:v>
                </c:pt>
                <c:pt idx="2381">
                  <c:v>2.0392153599999987</c:v>
                </c:pt>
                <c:pt idx="2382">
                  <c:v>1.9607840000000001</c:v>
                </c:pt>
                <c:pt idx="2383">
                  <c:v>1.92156832</c:v>
                </c:pt>
                <c:pt idx="2384">
                  <c:v>1.92156832</c:v>
                </c:pt>
                <c:pt idx="2385">
                  <c:v>1.9999996799999948</c:v>
                </c:pt>
                <c:pt idx="2386">
                  <c:v>2.3137251199999977</c:v>
                </c:pt>
                <c:pt idx="2387">
                  <c:v>2.4313721599999987</c:v>
                </c:pt>
                <c:pt idx="2388">
                  <c:v>2.4313721599999987</c:v>
                </c:pt>
                <c:pt idx="2389">
                  <c:v>2.4313721599999987</c:v>
                </c:pt>
                <c:pt idx="2390">
                  <c:v>2.0392153599999987</c:v>
                </c:pt>
                <c:pt idx="2391">
                  <c:v>1.7647055999999999</c:v>
                </c:pt>
                <c:pt idx="2392">
                  <c:v>1.5686271999999999</c:v>
                </c:pt>
                <c:pt idx="2393">
                  <c:v>1.5686271999999999</c:v>
                </c:pt>
                <c:pt idx="2394">
                  <c:v>1.5686271999999999</c:v>
                </c:pt>
                <c:pt idx="2395">
                  <c:v>1.5686271999999999</c:v>
                </c:pt>
                <c:pt idx="2396">
                  <c:v>1.5686271999999999</c:v>
                </c:pt>
                <c:pt idx="2397">
                  <c:v>1.5686271999999999</c:v>
                </c:pt>
                <c:pt idx="2398">
                  <c:v>1.5686271999999999</c:v>
                </c:pt>
                <c:pt idx="2399">
                  <c:v>1.5686271999999999</c:v>
                </c:pt>
                <c:pt idx="2400">
                  <c:v>1.5686271999999999</c:v>
                </c:pt>
                <c:pt idx="2401">
                  <c:v>1.5686271999999999</c:v>
                </c:pt>
                <c:pt idx="2402">
                  <c:v>1.84313696</c:v>
                </c:pt>
                <c:pt idx="2403">
                  <c:v>1.84313696</c:v>
                </c:pt>
                <c:pt idx="2404">
                  <c:v>1.7647055999999999</c:v>
                </c:pt>
                <c:pt idx="2405">
                  <c:v>1.5686271999999999</c:v>
                </c:pt>
                <c:pt idx="2406">
                  <c:v>1.5686271999999999</c:v>
                </c:pt>
                <c:pt idx="2407">
                  <c:v>1.8039212799999895</c:v>
                </c:pt>
                <c:pt idx="2408">
                  <c:v>1.8039212799999895</c:v>
                </c:pt>
                <c:pt idx="2409">
                  <c:v>2.3921564799999882</c:v>
                </c:pt>
                <c:pt idx="2410">
                  <c:v>2.6666662400000001</c:v>
                </c:pt>
                <c:pt idx="2411">
                  <c:v>2.9803916800000012</c:v>
                </c:pt>
                <c:pt idx="2412">
                  <c:v>4.7058815999999855</c:v>
                </c:pt>
                <c:pt idx="2413">
                  <c:v>5.1764697599999998</c:v>
                </c:pt>
                <c:pt idx="2414">
                  <c:v>4.6274502399999484</c:v>
                </c:pt>
                <c:pt idx="2415">
                  <c:v>3.2941171200000001</c:v>
                </c:pt>
                <c:pt idx="2416">
                  <c:v>2.4313721599999987</c:v>
                </c:pt>
                <c:pt idx="2417">
                  <c:v>1.8039212799999895</c:v>
                </c:pt>
                <c:pt idx="2418">
                  <c:v>1.6078428800000002</c:v>
                </c:pt>
                <c:pt idx="2419">
                  <c:v>1.5686271999999999</c:v>
                </c:pt>
                <c:pt idx="2420">
                  <c:v>1.5686271999999999</c:v>
                </c:pt>
                <c:pt idx="2421">
                  <c:v>1.5686271999999999</c:v>
                </c:pt>
                <c:pt idx="2422">
                  <c:v>1.5686271999999999</c:v>
                </c:pt>
                <c:pt idx="2423">
                  <c:v>1.5686271999999999</c:v>
                </c:pt>
                <c:pt idx="2424">
                  <c:v>1.5686271999999999</c:v>
                </c:pt>
                <c:pt idx="2425">
                  <c:v>1.5686271999999999</c:v>
                </c:pt>
                <c:pt idx="2426">
                  <c:v>1.6470585600000067</c:v>
                </c:pt>
                <c:pt idx="2427">
                  <c:v>2.1568623999999859</c:v>
                </c:pt>
                <c:pt idx="2428">
                  <c:v>1.84313696</c:v>
                </c:pt>
                <c:pt idx="2429">
                  <c:v>1.92156832</c:v>
                </c:pt>
                <c:pt idx="2430">
                  <c:v>2.1568623999999859</c:v>
                </c:pt>
                <c:pt idx="2431">
                  <c:v>1.6078428800000002</c:v>
                </c:pt>
                <c:pt idx="2432">
                  <c:v>1.7647055999999999</c:v>
                </c:pt>
                <c:pt idx="2433">
                  <c:v>1.84313696</c:v>
                </c:pt>
                <c:pt idx="2434">
                  <c:v>1.84313696</c:v>
                </c:pt>
                <c:pt idx="2435">
                  <c:v>1.6078428800000002</c:v>
                </c:pt>
                <c:pt idx="2436">
                  <c:v>1.52941152</c:v>
                </c:pt>
                <c:pt idx="2437">
                  <c:v>3.9999993600000003</c:v>
                </c:pt>
                <c:pt idx="2438">
                  <c:v>5.6078422399999717</c:v>
                </c:pt>
                <c:pt idx="2439">
                  <c:v>4.5490188800000002</c:v>
                </c:pt>
                <c:pt idx="2440">
                  <c:v>2.6274505600000002</c:v>
                </c:pt>
                <c:pt idx="2441">
                  <c:v>2.2745094400000001</c:v>
                </c:pt>
                <c:pt idx="2442">
                  <c:v>2.3137251199999977</c:v>
                </c:pt>
                <c:pt idx="2443">
                  <c:v>2.2352937600000002</c:v>
                </c:pt>
                <c:pt idx="2444">
                  <c:v>1.4901958399999999</c:v>
                </c:pt>
                <c:pt idx="2445">
                  <c:v>1.72548992</c:v>
                </c:pt>
                <c:pt idx="2446">
                  <c:v>1.6862742399999999</c:v>
                </c:pt>
                <c:pt idx="2447">
                  <c:v>1.8823526400000001</c:v>
                </c:pt>
                <c:pt idx="2448">
                  <c:v>1.52941152</c:v>
                </c:pt>
                <c:pt idx="2449">
                  <c:v>1.5686271999999999</c:v>
                </c:pt>
                <c:pt idx="2450">
                  <c:v>1.5686271999999999</c:v>
                </c:pt>
                <c:pt idx="2451">
                  <c:v>1.5686271999999999</c:v>
                </c:pt>
                <c:pt idx="2452">
                  <c:v>1.5686271999999999</c:v>
                </c:pt>
                <c:pt idx="2453">
                  <c:v>1.5686271999999999</c:v>
                </c:pt>
                <c:pt idx="2454">
                  <c:v>1.5686271999999999</c:v>
                </c:pt>
                <c:pt idx="2455">
                  <c:v>1.5686271999999999</c:v>
                </c:pt>
                <c:pt idx="2456">
                  <c:v>1.5686271999999999</c:v>
                </c:pt>
                <c:pt idx="2457">
                  <c:v>1.5686271999999999</c:v>
                </c:pt>
                <c:pt idx="2458">
                  <c:v>1.5686271999999999</c:v>
                </c:pt>
                <c:pt idx="2459">
                  <c:v>1.5686271999999999</c:v>
                </c:pt>
                <c:pt idx="2460">
                  <c:v>1.5686271999999999</c:v>
                </c:pt>
                <c:pt idx="2461">
                  <c:v>1.5686271999999999</c:v>
                </c:pt>
                <c:pt idx="2462">
                  <c:v>1.5686271999999999</c:v>
                </c:pt>
                <c:pt idx="2463">
                  <c:v>1.5686271999999999</c:v>
                </c:pt>
                <c:pt idx="2464">
                  <c:v>1.5686271999999999</c:v>
                </c:pt>
                <c:pt idx="2465">
                  <c:v>1.5686271999999999</c:v>
                </c:pt>
                <c:pt idx="2466">
                  <c:v>1.5686271999999999</c:v>
                </c:pt>
                <c:pt idx="2467">
                  <c:v>1.5686271999999999</c:v>
                </c:pt>
                <c:pt idx="2468">
                  <c:v>1.5686271999999999</c:v>
                </c:pt>
                <c:pt idx="2469">
                  <c:v>1.5686271999999999</c:v>
                </c:pt>
                <c:pt idx="2470">
                  <c:v>1.5686271999999999</c:v>
                </c:pt>
                <c:pt idx="2471">
                  <c:v>1.5686271999999999</c:v>
                </c:pt>
                <c:pt idx="2472">
                  <c:v>1.5686271999999999</c:v>
                </c:pt>
                <c:pt idx="2473">
                  <c:v>1.5686271999999999</c:v>
                </c:pt>
                <c:pt idx="2474">
                  <c:v>1.5686271999999999</c:v>
                </c:pt>
                <c:pt idx="2475">
                  <c:v>1.5686271999999999</c:v>
                </c:pt>
                <c:pt idx="2476">
                  <c:v>1.5686271999999999</c:v>
                </c:pt>
                <c:pt idx="2477">
                  <c:v>1.5686271999999999</c:v>
                </c:pt>
                <c:pt idx="2478">
                  <c:v>1.5686271999999999</c:v>
                </c:pt>
                <c:pt idx="2479">
                  <c:v>1.5686271999999999</c:v>
                </c:pt>
                <c:pt idx="2480">
                  <c:v>1.5686271999999999</c:v>
                </c:pt>
                <c:pt idx="2481">
                  <c:v>1.5686271999999999</c:v>
                </c:pt>
                <c:pt idx="2482">
                  <c:v>1.5686271999999999</c:v>
                </c:pt>
                <c:pt idx="2483">
                  <c:v>1.5686271999999999</c:v>
                </c:pt>
                <c:pt idx="2484">
                  <c:v>1.5686271999999999</c:v>
                </c:pt>
                <c:pt idx="2485">
                  <c:v>1.5686271999999999</c:v>
                </c:pt>
                <c:pt idx="2486">
                  <c:v>1.5686271999999999</c:v>
                </c:pt>
                <c:pt idx="2487">
                  <c:v>1.5686271999999999</c:v>
                </c:pt>
                <c:pt idx="2488">
                  <c:v>1.5686271999999999</c:v>
                </c:pt>
                <c:pt idx="2489">
                  <c:v>1.5686271999999999</c:v>
                </c:pt>
                <c:pt idx="2490">
                  <c:v>1.5686271999999999</c:v>
                </c:pt>
                <c:pt idx="2491">
                  <c:v>1.5686271999999999</c:v>
                </c:pt>
                <c:pt idx="2492">
                  <c:v>1.5686271999999999</c:v>
                </c:pt>
                <c:pt idx="2493">
                  <c:v>1.5686271999999999</c:v>
                </c:pt>
                <c:pt idx="2494">
                  <c:v>1.5686271999999999</c:v>
                </c:pt>
                <c:pt idx="2495">
                  <c:v>1.5686271999999999</c:v>
                </c:pt>
                <c:pt idx="2496">
                  <c:v>1.5686271999999999</c:v>
                </c:pt>
                <c:pt idx="2497">
                  <c:v>1.5686271999999999</c:v>
                </c:pt>
                <c:pt idx="2498">
                  <c:v>1.5686271999999999</c:v>
                </c:pt>
                <c:pt idx="2499">
                  <c:v>1.5686271999999999</c:v>
                </c:pt>
                <c:pt idx="2500">
                  <c:v>1.5686271999999999</c:v>
                </c:pt>
                <c:pt idx="2501">
                  <c:v>1.5686271999999999</c:v>
                </c:pt>
                <c:pt idx="2502">
                  <c:v>1.5686271999999999</c:v>
                </c:pt>
                <c:pt idx="2503">
                  <c:v>1.5686271999999999</c:v>
                </c:pt>
                <c:pt idx="2504">
                  <c:v>1.5686271999999999</c:v>
                </c:pt>
                <c:pt idx="2505">
                  <c:v>1.5686271999999999</c:v>
                </c:pt>
                <c:pt idx="2506">
                  <c:v>1.5686271999999999</c:v>
                </c:pt>
                <c:pt idx="2507">
                  <c:v>1.5686271999999999</c:v>
                </c:pt>
                <c:pt idx="2508">
                  <c:v>1.5686271999999999</c:v>
                </c:pt>
                <c:pt idx="2509">
                  <c:v>1.5686271999999999</c:v>
                </c:pt>
                <c:pt idx="2510">
                  <c:v>1.5686271999999999</c:v>
                </c:pt>
                <c:pt idx="2511">
                  <c:v>1.5686271999999999</c:v>
                </c:pt>
                <c:pt idx="2512">
                  <c:v>1.5686271999999999</c:v>
                </c:pt>
                <c:pt idx="2513">
                  <c:v>1.5686271999999999</c:v>
                </c:pt>
                <c:pt idx="2514">
                  <c:v>1.5686271999999999</c:v>
                </c:pt>
                <c:pt idx="2515">
                  <c:v>1.5686271999999999</c:v>
                </c:pt>
                <c:pt idx="2516">
                  <c:v>1.5686271999999999</c:v>
                </c:pt>
                <c:pt idx="2517">
                  <c:v>1.5686271999999999</c:v>
                </c:pt>
                <c:pt idx="2518">
                  <c:v>1.5686271999999999</c:v>
                </c:pt>
                <c:pt idx="2519">
                  <c:v>1.5686271999999999</c:v>
                </c:pt>
                <c:pt idx="2520">
                  <c:v>1.5686271999999999</c:v>
                </c:pt>
                <c:pt idx="2521">
                  <c:v>1.5686271999999999</c:v>
                </c:pt>
                <c:pt idx="2522">
                  <c:v>1.5686271999999999</c:v>
                </c:pt>
                <c:pt idx="2523">
                  <c:v>1.5686271999999999</c:v>
                </c:pt>
                <c:pt idx="2524">
                  <c:v>1.5686271999999999</c:v>
                </c:pt>
                <c:pt idx="2525">
                  <c:v>1.5686271999999999</c:v>
                </c:pt>
                <c:pt idx="2526">
                  <c:v>1.5686271999999999</c:v>
                </c:pt>
                <c:pt idx="2527">
                  <c:v>1.5686271999999999</c:v>
                </c:pt>
                <c:pt idx="2528">
                  <c:v>1.5686271999999999</c:v>
                </c:pt>
                <c:pt idx="2529">
                  <c:v>1.5686271999999999</c:v>
                </c:pt>
                <c:pt idx="2530">
                  <c:v>1.5686271999999999</c:v>
                </c:pt>
                <c:pt idx="2531">
                  <c:v>2.1568623999999859</c:v>
                </c:pt>
                <c:pt idx="2532">
                  <c:v>2.3529407999999967</c:v>
                </c:pt>
                <c:pt idx="2533">
                  <c:v>2.5098035199999997</c:v>
                </c:pt>
                <c:pt idx="2534">
                  <c:v>8.2352928000000016</c:v>
                </c:pt>
                <c:pt idx="2535">
                  <c:v>4.1176463999999955</c:v>
                </c:pt>
                <c:pt idx="2536">
                  <c:v>3.3333328</c:v>
                </c:pt>
                <c:pt idx="2537">
                  <c:v>3.1764700799999988</c:v>
                </c:pt>
                <c:pt idx="2538">
                  <c:v>2.7450976000000002</c:v>
                </c:pt>
                <c:pt idx="2539">
                  <c:v>2.4705878399999999</c:v>
                </c:pt>
                <c:pt idx="2540">
                  <c:v>2.7058819199999999</c:v>
                </c:pt>
                <c:pt idx="2541">
                  <c:v>2.8627446399999967</c:v>
                </c:pt>
                <c:pt idx="2542">
                  <c:v>3.6078425600000004</c:v>
                </c:pt>
                <c:pt idx="2543">
                  <c:v>4.6274502399999484</c:v>
                </c:pt>
                <c:pt idx="2544">
                  <c:v>2.941176</c:v>
                </c:pt>
                <c:pt idx="2545">
                  <c:v>2.7058819199999999</c:v>
                </c:pt>
                <c:pt idx="2546">
                  <c:v>2.6274505600000002</c:v>
                </c:pt>
                <c:pt idx="2547">
                  <c:v>2.6274505600000002</c:v>
                </c:pt>
                <c:pt idx="2548">
                  <c:v>2.3921564799999882</c:v>
                </c:pt>
                <c:pt idx="2549">
                  <c:v>2.2352937600000002</c:v>
                </c:pt>
                <c:pt idx="2550">
                  <c:v>2.0784310399999999</c:v>
                </c:pt>
                <c:pt idx="2551">
                  <c:v>2.0784310399999999</c:v>
                </c:pt>
                <c:pt idx="2552">
                  <c:v>1.9607840000000001</c:v>
                </c:pt>
                <c:pt idx="2553">
                  <c:v>1.52941152</c:v>
                </c:pt>
                <c:pt idx="2554">
                  <c:v>1.5686271999999999</c:v>
                </c:pt>
                <c:pt idx="2555">
                  <c:v>2.2352937600000002</c:v>
                </c:pt>
                <c:pt idx="2556">
                  <c:v>1.5686271999999999</c:v>
                </c:pt>
                <c:pt idx="2557">
                  <c:v>2.7058819199999999</c:v>
                </c:pt>
                <c:pt idx="2558">
                  <c:v>1.6470585600000067</c:v>
                </c:pt>
                <c:pt idx="2559">
                  <c:v>1.5686271999999999</c:v>
                </c:pt>
                <c:pt idx="2560">
                  <c:v>1.5686271999999999</c:v>
                </c:pt>
                <c:pt idx="2561">
                  <c:v>1.5686271999999999</c:v>
                </c:pt>
                <c:pt idx="2562">
                  <c:v>1.5686271999999999</c:v>
                </c:pt>
                <c:pt idx="2563">
                  <c:v>1.5686271999999999</c:v>
                </c:pt>
                <c:pt idx="2564">
                  <c:v>1.5686271999999999</c:v>
                </c:pt>
                <c:pt idx="2565">
                  <c:v>1.5686271999999999</c:v>
                </c:pt>
                <c:pt idx="2566">
                  <c:v>1.5686271999999999</c:v>
                </c:pt>
                <c:pt idx="2567">
                  <c:v>1.5686271999999999</c:v>
                </c:pt>
                <c:pt idx="2568">
                  <c:v>1.5686271999999999</c:v>
                </c:pt>
                <c:pt idx="2569">
                  <c:v>1.5686271999999999</c:v>
                </c:pt>
                <c:pt idx="2570">
                  <c:v>1.5686271999999999</c:v>
                </c:pt>
                <c:pt idx="2571">
                  <c:v>1.5686271999999999</c:v>
                </c:pt>
                <c:pt idx="2572">
                  <c:v>1.5686271999999999</c:v>
                </c:pt>
                <c:pt idx="2573">
                  <c:v>1.5686271999999999</c:v>
                </c:pt>
                <c:pt idx="2574">
                  <c:v>1.8039212799999895</c:v>
                </c:pt>
                <c:pt idx="2575">
                  <c:v>2.4705878399999999</c:v>
                </c:pt>
                <c:pt idx="2576">
                  <c:v>2.4313721599999987</c:v>
                </c:pt>
                <c:pt idx="2577">
                  <c:v>2.4313721599999987</c:v>
                </c:pt>
                <c:pt idx="2578">
                  <c:v>2.6274505600000002</c:v>
                </c:pt>
                <c:pt idx="2579">
                  <c:v>2.7058819199999999</c:v>
                </c:pt>
                <c:pt idx="2580">
                  <c:v>2.7450976000000002</c:v>
                </c:pt>
                <c:pt idx="2581">
                  <c:v>2.3921564799999882</c:v>
                </c:pt>
                <c:pt idx="2582">
                  <c:v>2.1568623999999859</c:v>
                </c:pt>
                <c:pt idx="2583">
                  <c:v>2.2352937600000002</c:v>
                </c:pt>
                <c:pt idx="2584">
                  <c:v>2.7843132800000143</c:v>
                </c:pt>
                <c:pt idx="2585">
                  <c:v>2.7843132800000143</c:v>
                </c:pt>
                <c:pt idx="2586">
                  <c:v>2.7843132800000143</c:v>
                </c:pt>
                <c:pt idx="2587">
                  <c:v>3.0196073599999997</c:v>
                </c:pt>
                <c:pt idx="2588">
                  <c:v>3.6078425600000004</c:v>
                </c:pt>
                <c:pt idx="2589">
                  <c:v>3.5294111999999997</c:v>
                </c:pt>
                <c:pt idx="2590">
                  <c:v>2.1960780799999977</c:v>
                </c:pt>
                <c:pt idx="2591">
                  <c:v>1.6078428800000002</c:v>
                </c:pt>
                <c:pt idx="2592">
                  <c:v>1.5686271999999999</c:v>
                </c:pt>
                <c:pt idx="2593">
                  <c:v>1.5686271999999999</c:v>
                </c:pt>
                <c:pt idx="2594">
                  <c:v>1.5686271999999999</c:v>
                </c:pt>
                <c:pt idx="2595">
                  <c:v>1.5686271999999999</c:v>
                </c:pt>
                <c:pt idx="2596">
                  <c:v>1.5686271999999999</c:v>
                </c:pt>
                <c:pt idx="2597">
                  <c:v>1.5686271999999999</c:v>
                </c:pt>
                <c:pt idx="2598">
                  <c:v>1.5686271999999999</c:v>
                </c:pt>
                <c:pt idx="2599">
                  <c:v>1.5686271999999999</c:v>
                </c:pt>
                <c:pt idx="2600">
                  <c:v>1.5686271999999999</c:v>
                </c:pt>
                <c:pt idx="2601">
                  <c:v>1.5686271999999999</c:v>
                </c:pt>
                <c:pt idx="2602">
                  <c:v>1.5686271999999999</c:v>
                </c:pt>
                <c:pt idx="2603">
                  <c:v>1.5686271999999999</c:v>
                </c:pt>
                <c:pt idx="2604">
                  <c:v>1.5686271999999999</c:v>
                </c:pt>
                <c:pt idx="2605">
                  <c:v>1.5686271999999999</c:v>
                </c:pt>
                <c:pt idx="2606">
                  <c:v>1.5686271999999999</c:v>
                </c:pt>
                <c:pt idx="2607">
                  <c:v>1.5686271999999999</c:v>
                </c:pt>
                <c:pt idx="2608">
                  <c:v>1.5686271999999999</c:v>
                </c:pt>
                <c:pt idx="2609">
                  <c:v>1.5686271999999999</c:v>
                </c:pt>
                <c:pt idx="2610">
                  <c:v>1.5686271999999999</c:v>
                </c:pt>
                <c:pt idx="2611">
                  <c:v>1.6078428800000002</c:v>
                </c:pt>
                <c:pt idx="2612">
                  <c:v>1.6078428800000002</c:v>
                </c:pt>
                <c:pt idx="2613">
                  <c:v>1.6078428800000002</c:v>
                </c:pt>
                <c:pt idx="2614">
                  <c:v>1.5686271999999999</c:v>
                </c:pt>
                <c:pt idx="2615">
                  <c:v>1.5686271999999999</c:v>
                </c:pt>
                <c:pt idx="2616">
                  <c:v>1.6078428800000002</c:v>
                </c:pt>
                <c:pt idx="2617">
                  <c:v>1.5686271999999999</c:v>
                </c:pt>
                <c:pt idx="2618">
                  <c:v>1.5686271999999999</c:v>
                </c:pt>
                <c:pt idx="2619">
                  <c:v>1.6078428800000002</c:v>
                </c:pt>
                <c:pt idx="2620">
                  <c:v>1.6078428800000002</c:v>
                </c:pt>
                <c:pt idx="2621">
                  <c:v>1.6078428800000002</c:v>
                </c:pt>
                <c:pt idx="2622">
                  <c:v>1.6078428800000002</c:v>
                </c:pt>
                <c:pt idx="2623">
                  <c:v>1.5686271999999999</c:v>
                </c:pt>
                <c:pt idx="2624">
                  <c:v>1.5686271999999999</c:v>
                </c:pt>
                <c:pt idx="2625">
                  <c:v>1.5686271999999999</c:v>
                </c:pt>
                <c:pt idx="2626">
                  <c:v>1.5686271999999999</c:v>
                </c:pt>
                <c:pt idx="2627">
                  <c:v>1.5686271999999999</c:v>
                </c:pt>
                <c:pt idx="2628">
                  <c:v>1.5686271999999999</c:v>
                </c:pt>
                <c:pt idx="2629">
                  <c:v>1.5686271999999999</c:v>
                </c:pt>
                <c:pt idx="2630">
                  <c:v>1.5686271999999999</c:v>
                </c:pt>
                <c:pt idx="2631">
                  <c:v>1.5686271999999999</c:v>
                </c:pt>
                <c:pt idx="2632">
                  <c:v>1.5686271999999999</c:v>
                </c:pt>
                <c:pt idx="2633">
                  <c:v>1.5686271999999999</c:v>
                </c:pt>
                <c:pt idx="2634">
                  <c:v>1.5686271999999999</c:v>
                </c:pt>
                <c:pt idx="2635">
                  <c:v>1.5686271999999999</c:v>
                </c:pt>
                <c:pt idx="2636">
                  <c:v>1.5686271999999999</c:v>
                </c:pt>
                <c:pt idx="2637">
                  <c:v>1.5686271999999999</c:v>
                </c:pt>
                <c:pt idx="2638">
                  <c:v>1.5686271999999999</c:v>
                </c:pt>
                <c:pt idx="2639">
                  <c:v>1.5686271999999999</c:v>
                </c:pt>
                <c:pt idx="2640">
                  <c:v>1.5686271999999999</c:v>
                </c:pt>
                <c:pt idx="2641">
                  <c:v>1.5686271999999999</c:v>
                </c:pt>
                <c:pt idx="2642">
                  <c:v>1.5686271999999999</c:v>
                </c:pt>
                <c:pt idx="2643">
                  <c:v>1.5686271999999999</c:v>
                </c:pt>
                <c:pt idx="2644">
                  <c:v>1.5686271999999999</c:v>
                </c:pt>
                <c:pt idx="2645">
                  <c:v>1.5686271999999999</c:v>
                </c:pt>
                <c:pt idx="2646">
                  <c:v>1.5686271999999999</c:v>
                </c:pt>
                <c:pt idx="2647">
                  <c:v>1.5686271999999999</c:v>
                </c:pt>
                <c:pt idx="2648">
                  <c:v>1.5686271999999999</c:v>
                </c:pt>
                <c:pt idx="2649">
                  <c:v>1.5686271999999999</c:v>
                </c:pt>
                <c:pt idx="2650">
                  <c:v>1.5686271999999999</c:v>
                </c:pt>
                <c:pt idx="2651">
                  <c:v>1.5686271999999999</c:v>
                </c:pt>
                <c:pt idx="2652">
                  <c:v>1.5686271999999999</c:v>
                </c:pt>
                <c:pt idx="2653">
                  <c:v>1.5686271999999999</c:v>
                </c:pt>
                <c:pt idx="2654">
                  <c:v>1.5686271999999999</c:v>
                </c:pt>
                <c:pt idx="2655">
                  <c:v>1.5686271999999999</c:v>
                </c:pt>
                <c:pt idx="2656">
                  <c:v>1.5686271999999999</c:v>
                </c:pt>
                <c:pt idx="2657">
                  <c:v>1.5686271999999999</c:v>
                </c:pt>
                <c:pt idx="2658">
                  <c:v>1.5686271999999999</c:v>
                </c:pt>
                <c:pt idx="2659">
                  <c:v>1.5686271999999999</c:v>
                </c:pt>
                <c:pt idx="2660">
                  <c:v>1.5686271999999999</c:v>
                </c:pt>
                <c:pt idx="2661">
                  <c:v>1.5686271999999999</c:v>
                </c:pt>
                <c:pt idx="2662">
                  <c:v>1.5686271999999999</c:v>
                </c:pt>
                <c:pt idx="2663">
                  <c:v>1.5686271999999999</c:v>
                </c:pt>
                <c:pt idx="2664">
                  <c:v>1.5686271999999999</c:v>
                </c:pt>
                <c:pt idx="2665">
                  <c:v>1.5686271999999999</c:v>
                </c:pt>
                <c:pt idx="2666">
                  <c:v>1.5686271999999999</c:v>
                </c:pt>
                <c:pt idx="2667">
                  <c:v>1.5686271999999999</c:v>
                </c:pt>
                <c:pt idx="2668">
                  <c:v>1.5686271999999999</c:v>
                </c:pt>
                <c:pt idx="2669">
                  <c:v>1.5686271999999999</c:v>
                </c:pt>
                <c:pt idx="2670">
                  <c:v>1.5686271999999999</c:v>
                </c:pt>
                <c:pt idx="2671">
                  <c:v>1.5686271999999999</c:v>
                </c:pt>
                <c:pt idx="2672">
                  <c:v>1.5686271999999999</c:v>
                </c:pt>
                <c:pt idx="2673">
                  <c:v>1.5686271999999999</c:v>
                </c:pt>
                <c:pt idx="2674">
                  <c:v>1.5686271999999999</c:v>
                </c:pt>
                <c:pt idx="2675">
                  <c:v>1.5686271999999999</c:v>
                </c:pt>
                <c:pt idx="2676">
                  <c:v>1.5686271999999999</c:v>
                </c:pt>
                <c:pt idx="2677">
                  <c:v>1.5686271999999999</c:v>
                </c:pt>
                <c:pt idx="2678">
                  <c:v>1.5686271999999999</c:v>
                </c:pt>
                <c:pt idx="2679">
                  <c:v>1.5686271999999999</c:v>
                </c:pt>
                <c:pt idx="2680">
                  <c:v>1.5686271999999999</c:v>
                </c:pt>
                <c:pt idx="2681">
                  <c:v>1.5686271999999999</c:v>
                </c:pt>
                <c:pt idx="2682">
                  <c:v>1.5686271999999999</c:v>
                </c:pt>
                <c:pt idx="2683">
                  <c:v>1.5686271999999999</c:v>
                </c:pt>
                <c:pt idx="2684">
                  <c:v>1.92156832</c:v>
                </c:pt>
                <c:pt idx="2685">
                  <c:v>1.6078428800000002</c:v>
                </c:pt>
                <c:pt idx="2686">
                  <c:v>1.6862742399999999</c:v>
                </c:pt>
                <c:pt idx="2687">
                  <c:v>2.4313721599999987</c:v>
                </c:pt>
                <c:pt idx="2688">
                  <c:v>2.4705878399999999</c:v>
                </c:pt>
                <c:pt idx="2689">
                  <c:v>2.941176</c:v>
                </c:pt>
                <c:pt idx="2690">
                  <c:v>5.2941167999999745</c:v>
                </c:pt>
                <c:pt idx="2691">
                  <c:v>5.9215676799999946</c:v>
                </c:pt>
                <c:pt idx="2692">
                  <c:v>6.2352931200000343</c:v>
                </c:pt>
                <c:pt idx="2693">
                  <c:v>4.1568620799999945</c:v>
                </c:pt>
                <c:pt idx="2694">
                  <c:v>2.7843132800000143</c:v>
                </c:pt>
                <c:pt idx="2695">
                  <c:v>2.941176</c:v>
                </c:pt>
                <c:pt idx="2696">
                  <c:v>2.6274505600000002</c:v>
                </c:pt>
                <c:pt idx="2697">
                  <c:v>2.2745094400000001</c:v>
                </c:pt>
                <c:pt idx="2698">
                  <c:v>2.0784310399999999</c:v>
                </c:pt>
                <c:pt idx="2699">
                  <c:v>2.0784310399999999</c:v>
                </c:pt>
                <c:pt idx="2700">
                  <c:v>2.0784310399999999</c:v>
                </c:pt>
                <c:pt idx="2701">
                  <c:v>2.5882348800000012</c:v>
                </c:pt>
                <c:pt idx="2702">
                  <c:v>2.3921564799999882</c:v>
                </c:pt>
                <c:pt idx="2703">
                  <c:v>1.52941152</c:v>
                </c:pt>
                <c:pt idx="2704">
                  <c:v>1.5686271999999999</c:v>
                </c:pt>
                <c:pt idx="2705">
                  <c:v>1.92156832</c:v>
                </c:pt>
                <c:pt idx="2706">
                  <c:v>1.6078428800000002</c:v>
                </c:pt>
                <c:pt idx="2707">
                  <c:v>1.5686271999999999</c:v>
                </c:pt>
                <c:pt idx="2708">
                  <c:v>1.92156832</c:v>
                </c:pt>
                <c:pt idx="2709">
                  <c:v>2.7058819199999999</c:v>
                </c:pt>
                <c:pt idx="2710">
                  <c:v>1.5686271999999999</c:v>
                </c:pt>
                <c:pt idx="2711">
                  <c:v>1.9607840000000001</c:v>
                </c:pt>
                <c:pt idx="2712">
                  <c:v>1.9999996799999948</c:v>
                </c:pt>
                <c:pt idx="2713">
                  <c:v>1.9607840000000001</c:v>
                </c:pt>
                <c:pt idx="2714">
                  <c:v>1.9607840000000001</c:v>
                </c:pt>
                <c:pt idx="2715">
                  <c:v>1.9607840000000001</c:v>
                </c:pt>
                <c:pt idx="2716">
                  <c:v>1.5686271999999999</c:v>
                </c:pt>
                <c:pt idx="2717">
                  <c:v>1.5686271999999999</c:v>
                </c:pt>
                <c:pt idx="2718">
                  <c:v>1.6862742399999999</c:v>
                </c:pt>
                <c:pt idx="2719">
                  <c:v>1.8823526400000001</c:v>
                </c:pt>
                <c:pt idx="2720">
                  <c:v>1.9999996799999948</c:v>
                </c:pt>
                <c:pt idx="2721">
                  <c:v>1.52941152</c:v>
                </c:pt>
                <c:pt idx="2722">
                  <c:v>1.5686271999999999</c:v>
                </c:pt>
                <c:pt idx="2723">
                  <c:v>1.8039212799999895</c:v>
                </c:pt>
                <c:pt idx="2724">
                  <c:v>1.8039212799999895</c:v>
                </c:pt>
                <c:pt idx="2725">
                  <c:v>1.7647055999999999</c:v>
                </c:pt>
                <c:pt idx="2726">
                  <c:v>1.6470585600000067</c:v>
                </c:pt>
                <c:pt idx="2727">
                  <c:v>1.52941152</c:v>
                </c:pt>
                <c:pt idx="2728">
                  <c:v>1.5686271999999999</c:v>
                </c:pt>
                <c:pt idx="2729">
                  <c:v>1.8039212799999895</c:v>
                </c:pt>
                <c:pt idx="2730">
                  <c:v>1.8039212799999895</c:v>
                </c:pt>
                <c:pt idx="2731">
                  <c:v>1.8823526400000001</c:v>
                </c:pt>
                <c:pt idx="2732">
                  <c:v>2.2745094400000001</c:v>
                </c:pt>
                <c:pt idx="2733">
                  <c:v>2.2352937600000002</c:v>
                </c:pt>
                <c:pt idx="2734">
                  <c:v>2.2352937600000002</c:v>
                </c:pt>
                <c:pt idx="2735">
                  <c:v>1.9999996799999948</c:v>
                </c:pt>
                <c:pt idx="2736">
                  <c:v>1.5686271999999999</c:v>
                </c:pt>
                <c:pt idx="2737">
                  <c:v>1.5686271999999999</c:v>
                </c:pt>
                <c:pt idx="2738">
                  <c:v>1.8039212799999895</c:v>
                </c:pt>
                <c:pt idx="2739">
                  <c:v>1.6078428800000002</c:v>
                </c:pt>
                <c:pt idx="2740">
                  <c:v>1.5686271999999999</c:v>
                </c:pt>
                <c:pt idx="2741">
                  <c:v>1.5686271999999999</c:v>
                </c:pt>
                <c:pt idx="2742">
                  <c:v>1.8039212799999895</c:v>
                </c:pt>
                <c:pt idx="2743">
                  <c:v>1.8039212799999895</c:v>
                </c:pt>
                <c:pt idx="2744">
                  <c:v>1.7647055999999999</c:v>
                </c:pt>
                <c:pt idx="2745">
                  <c:v>1.72548992</c:v>
                </c:pt>
                <c:pt idx="2746">
                  <c:v>1.6862742399999999</c:v>
                </c:pt>
                <c:pt idx="2747">
                  <c:v>2.3529407999999967</c:v>
                </c:pt>
                <c:pt idx="2748">
                  <c:v>2.5882348800000012</c:v>
                </c:pt>
                <c:pt idx="2749">
                  <c:v>2.6274505600000002</c:v>
                </c:pt>
                <c:pt idx="2750">
                  <c:v>2.5882348800000012</c:v>
                </c:pt>
                <c:pt idx="2751">
                  <c:v>2.5882348800000012</c:v>
                </c:pt>
                <c:pt idx="2752">
                  <c:v>2.5098035199999997</c:v>
                </c:pt>
                <c:pt idx="2753">
                  <c:v>2.5098035199999997</c:v>
                </c:pt>
                <c:pt idx="2754">
                  <c:v>2.4313721599999987</c:v>
                </c:pt>
                <c:pt idx="2755">
                  <c:v>1.5686271999999999</c:v>
                </c:pt>
                <c:pt idx="2756">
                  <c:v>1.5686271999999999</c:v>
                </c:pt>
                <c:pt idx="2757">
                  <c:v>1.5686271999999999</c:v>
                </c:pt>
                <c:pt idx="2758">
                  <c:v>2.1568623999999859</c:v>
                </c:pt>
                <c:pt idx="2759">
                  <c:v>2.9803916800000012</c:v>
                </c:pt>
                <c:pt idx="2760">
                  <c:v>2.82352896</c:v>
                </c:pt>
                <c:pt idx="2761">
                  <c:v>2.2352937600000002</c:v>
                </c:pt>
                <c:pt idx="2762">
                  <c:v>1.5686271999999999</c:v>
                </c:pt>
                <c:pt idx="2763">
                  <c:v>1.5686271999999999</c:v>
                </c:pt>
                <c:pt idx="2764">
                  <c:v>1.5686271999999999</c:v>
                </c:pt>
                <c:pt idx="2765">
                  <c:v>1.5686271999999999</c:v>
                </c:pt>
                <c:pt idx="2766">
                  <c:v>2.2352937600000002</c:v>
                </c:pt>
                <c:pt idx="2767">
                  <c:v>2.2745094400000001</c:v>
                </c:pt>
                <c:pt idx="2768">
                  <c:v>2.2352937600000002</c:v>
                </c:pt>
                <c:pt idx="2769">
                  <c:v>2.2352937600000002</c:v>
                </c:pt>
                <c:pt idx="2770">
                  <c:v>2.2352937600000002</c:v>
                </c:pt>
                <c:pt idx="2771">
                  <c:v>2.1960780799999977</c:v>
                </c:pt>
                <c:pt idx="2772">
                  <c:v>2.2352937600000002</c:v>
                </c:pt>
                <c:pt idx="2773">
                  <c:v>2.2352937600000002</c:v>
                </c:pt>
                <c:pt idx="2774">
                  <c:v>2.1960780799999977</c:v>
                </c:pt>
                <c:pt idx="2775">
                  <c:v>2.1960780799999977</c:v>
                </c:pt>
                <c:pt idx="2776">
                  <c:v>2.1960780799999977</c:v>
                </c:pt>
                <c:pt idx="2777">
                  <c:v>2.1960780799999977</c:v>
                </c:pt>
                <c:pt idx="2778">
                  <c:v>1.52941152</c:v>
                </c:pt>
                <c:pt idx="2779">
                  <c:v>1.84313696</c:v>
                </c:pt>
                <c:pt idx="2780">
                  <c:v>1.92156832</c:v>
                </c:pt>
                <c:pt idx="2781">
                  <c:v>1.8823526400000001</c:v>
                </c:pt>
                <c:pt idx="2782">
                  <c:v>2.0392153599999987</c:v>
                </c:pt>
                <c:pt idx="2783">
                  <c:v>1.52941152</c:v>
                </c:pt>
                <c:pt idx="2784">
                  <c:v>1.5686271999999999</c:v>
                </c:pt>
                <c:pt idx="2785">
                  <c:v>1.6862742399999999</c:v>
                </c:pt>
                <c:pt idx="2786">
                  <c:v>1.6862742399999999</c:v>
                </c:pt>
                <c:pt idx="2787">
                  <c:v>2.1960780799999977</c:v>
                </c:pt>
                <c:pt idx="2788">
                  <c:v>2.0784310399999999</c:v>
                </c:pt>
                <c:pt idx="2789">
                  <c:v>1.84313696</c:v>
                </c:pt>
                <c:pt idx="2790">
                  <c:v>1.5686271999999999</c:v>
                </c:pt>
                <c:pt idx="2791">
                  <c:v>1.7647055999999999</c:v>
                </c:pt>
                <c:pt idx="2792">
                  <c:v>2.0392153599999987</c:v>
                </c:pt>
                <c:pt idx="2793">
                  <c:v>2.0392153599999987</c:v>
                </c:pt>
                <c:pt idx="2794">
                  <c:v>2.0392153599999987</c:v>
                </c:pt>
                <c:pt idx="2795">
                  <c:v>2.0392153599999987</c:v>
                </c:pt>
                <c:pt idx="2796">
                  <c:v>2.1176467199999998</c:v>
                </c:pt>
                <c:pt idx="2797">
                  <c:v>2.1176467199999998</c:v>
                </c:pt>
                <c:pt idx="2798">
                  <c:v>2.1176467199999998</c:v>
                </c:pt>
                <c:pt idx="2799">
                  <c:v>2.1176467199999998</c:v>
                </c:pt>
                <c:pt idx="2800">
                  <c:v>1.5686271999999999</c:v>
                </c:pt>
                <c:pt idx="2801">
                  <c:v>1.5686271999999999</c:v>
                </c:pt>
                <c:pt idx="2802">
                  <c:v>1.5686271999999999</c:v>
                </c:pt>
                <c:pt idx="2803">
                  <c:v>1.8039212799999895</c:v>
                </c:pt>
                <c:pt idx="2804">
                  <c:v>1.7647055999999999</c:v>
                </c:pt>
                <c:pt idx="2805">
                  <c:v>1.52941152</c:v>
                </c:pt>
                <c:pt idx="2806">
                  <c:v>1.5686271999999999</c:v>
                </c:pt>
                <c:pt idx="2807">
                  <c:v>1.5686271999999999</c:v>
                </c:pt>
                <c:pt idx="2808">
                  <c:v>1.5686271999999999</c:v>
                </c:pt>
                <c:pt idx="2809">
                  <c:v>1.5686271999999999</c:v>
                </c:pt>
                <c:pt idx="2810">
                  <c:v>1.5686271999999999</c:v>
                </c:pt>
                <c:pt idx="2811">
                  <c:v>1.5686271999999999</c:v>
                </c:pt>
                <c:pt idx="2812">
                  <c:v>1.5686271999999999</c:v>
                </c:pt>
                <c:pt idx="2813">
                  <c:v>1.5686271999999999</c:v>
                </c:pt>
                <c:pt idx="2814">
                  <c:v>1.5686271999999999</c:v>
                </c:pt>
                <c:pt idx="2815">
                  <c:v>1.5686271999999999</c:v>
                </c:pt>
                <c:pt idx="2816">
                  <c:v>1.5686271999999999</c:v>
                </c:pt>
                <c:pt idx="2817">
                  <c:v>1.5686271999999999</c:v>
                </c:pt>
                <c:pt idx="2818">
                  <c:v>1.5686271999999999</c:v>
                </c:pt>
                <c:pt idx="2819">
                  <c:v>1.5686271999999999</c:v>
                </c:pt>
                <c:pt idx="2820">
                  <c:v>1.5686271999999999</c:v>
                </c:pt>
                <c:pt idx="2821">
                  <c:v>1.5686271999999999</c:v>
                </c:pt>
                <c:pt idx="2822">
                  <c:v>1.5686271999999999</c:v>
                </c:pt>
                <c:pt idx="2823">
                  <c:v>1.5686271999999999</c:v>
                </c:pt>
                <c:pt idx="2824">
                  <c:v>1.5686271999999999</c:v>
                </c:pt>
                <c:pt idx="2825">
                  <c:v>1.5686271999999999</c:v>
                </c:pt>
                <c:pt idx="2826">
                  <c:v>1.5686271999999999</c:v>
                </c:pt>
                <c:pt idx="2827">
                  <c:v>1.5686271999999999</c:v>
                </c:pt>
                <c:pt idx="2828">
                  <c:v>1.5686271999999999</c:v>
                </c:pt>
                <c:pt idx="2829">
                  <c:v>1.5686271999999999</c:v>
                </c:pt>
                <c:pt idx="2830">
                  <c:v>1.5686271999999999</c:v>
                </c:pt>
                <c:pt idx="2831">
                  <c:v>1.5686271999999999</c:v>
                </c:pt>
                <c:pt idx="2832">
                  <c:v>1.5686271999999999</c:v>
                </c:pt>
                <c:pt idx="2833">
                  <c:v>1.5686271999999999</c:v>
                </c:pt>
                <c:pt idx="2834">
                  <c:v>1.5686271999999999</c:v>
                </c:pt>
                <c:pt idx="2835">
                  <c:v>1.5686271999999999</c:v>
                </c:pt>
                <c:pt idx="2836">
                  <c:v>1.5686271999999999</c:v>
                </c:pt>
                <c:pt idx="2837">
                  <c:v>1.5686271999999999</c:v>
                </c:pt>
                <c:pt idx="2838">
                  <c:v>1.5686271999999999</c:v>
                </c:pt>
                <c:pt idx="2839">
                  <c:v>1.5686271999999999</c:v>
                </c:pt>
                <c:pt idx="2840">
                  <c:v>1.5686271999999999</c:v>
                </c:pt>
                <c:pt idx="2841">
                  <c:v>1.5686271999999999</c:v>
                </c:pt>
                <c:pt idx="2842">
                  <c:v>1.8823526400000001</c:v>
                </c:pt>
                <c:pt idx="2843">
                  <c:v>2.6666662400000001</c:v>
                </c:pt>
                <c:pt idx="2844">
                  <c:v>2.941176</c:v>
                </c:pt>
                <c:pt idx="2845">
                  <c:v>2.941176</c:v>
                </c:pt>
                <c:pt idx="2846">
                  <c:v>2.9803916800000012</c:v>
                </c:pt>
                <c:pt idx="2847">
                  <c:v>2.9019603199999997</c:v>
                </c:pt>
                <c:pt idx="2848">
                  <c:v>3.0196073599999997</c:v>
                </c:pt>
                <c:pt idx="2849">
                  <c:v>3.1372543999999998</c:v>
                </c:pt>
                <c:pt idx="2850">
                  <c:v>3.1372543999999998</c:v>
                </c:pt>
                <c:pt idx="2851">
                  <c:v>4.4705875200000005</c:v>
                </c:pt>
                <c:pt idx="2852">
                  <c:v>5.5294108799999604</c:v>
                </c:pt>
                <c:pt idx="2853">
                  <c:v>3.1372543999999998</c:v>
                </c:pt>
                <c:pt idx="2854">
                  <c:v>2.5490192</c:v>
                </c:pt>
                <c:pt idx="2855">
                  <c:v>2.4705878399999999</c:v>
                </c:pt>
                <c:pt idx="2856">
                  <c:v>2.1960780799999977</c:v>
                </c:pt>
                <c:pt idx="2857">
                  <c:v>2.2352937600000002</c:v>
                </c:pt>
                <c:pt idx="2858">
                  <c:v>2.1960780799999977</c:v>
                </c:pt>
                <c:pt idx="2859">
                  <c:v>2.6666662400000001</c:v>
                </c:pt>
                <c:pt idx="2860">
                  <c:v>2.4313721599999987</c:v>
                </c:pt>
                <c:pt idx="2861">
                  <c:v>2.0784310399999999</c:v>
                </c:pt>
                <c:pt idx="2862">
                  <c:v>2.3529407999999967</c:v>
                </c:pt>
                <c:pt idx="2863">
                  <c:v>2.3529407999999967</c:v>
                </c:pt>
                <c:pt idx="2864">
                  <c:v>2.3137251199999977</c:v>
                </c:pt>
                <c:pt idx="2865">
                  <c:v>2.3137251199999977</c:v>
                </c:pt>
                <c:pt idx="2866">
                  <c:v>2.6274505600000002</c:v>
                </c:pt>
                <c:pt idx="2867">
                  <c:v>2.8627446399999967</c:v>
                </c:pt>
                <c:pt idx="2868">
                  <c:v>2.7058819199999999</c:v>
                </c:pt>
                <c:pt idx="2869">
                  <c:v>2.5490192</c:v>
                </c:pt>
                <c:pt idx="2870">
                  <c:v>2.0784310399999999</c:v>
                </c:pt>
                <c:pt idx="2871">
                  <c:v>1.92156832</c:v>
                </c:pt>
                <c:pt idx="2872">
                  <c:v>1.8823526400000001</c:v>
                </c:pt>
                <c:pt idx="2873">
                  <c:v>1.8823526400000001</c:v>
                </c:pt>
                <c:pt idx="2874">
                  <c:v>1.8039212799999895</c:v>
                </c:pt>
                <c:pt idx="2875">
                  <c:v>1.5686271999999999</c:v>
                </c:pt>
                <c:pt idx="2876">
                  <c:v>1.5686271999999999</c:v>
                </c:pt>
                <c:pt idx="2877">
                  <c:v>1.5686271999999999</c:v>
                </c:pt>
                <c:pt idx="2878">
                  <c:v>1.5686271999999999</c:v>
                </c:pt>
                <c:pt idx="2879">
                  <c:v>1.5686271999999999</c:v>
                </c:pt>
                <c:pt idx="2880">
                  <c:v>1.5686271999999999</c:v>
                </c:pt>
                <c:pt idx="2881">
                  <c:v>1.5686271999999999</c:v>
                </c:pt>
                <c:pt idx="2882">
                  <c:v>1.5686271999999999</c:v>
                </c:pt>
                <c:pt idx="2883">
                  <c:v>1.5686271999999999</c:v>
                </c:pt>
                <c:pt idx="2884">
                  <c:v>1.5686271999999999</c:v>
                </c:pt>
                <c:pt idx="2885">
                  <c:v>1.5686271999999999</c:v>
                </c:pt>
                <c:pt idx="2886">
                  <c:v>1.52941152</c:v>
                </c:pt>
                <c:pt idx="2887">
                  <c:v>1.5686271999999999</c:v>
                </c:pt>
                <c:pt idx="2888">
                  <c:v>1.5686271999999999</c:v>
                </c:pt>
                <c:pt idx="2889">
                  <c:v>1.52941152</c:v>
                </c:pt>
                <c:pt idx="2890">
                  <c:v>1.5686271999999999</c:v>
                </c:pt>
                <c:pt idx="2891">
                  <c:v>1.52941152</c:v>
                </c:pt>
                <c:pt idx="2892">
                  <c:v>1.52941152</c:v>
                </c:pt>
                <c:pt idx="2893">
                  <c:v>1.52941152</c:v>
                </c:pt>
                <c:pt idx="2894">
                  <c:v>1.5686271999999999</c:v>
                </c:pt>
                <c:pt idx="2895">
                  <c:v>1.52941152</c:v>
                </c:pt>
                <c:pt idx="2896">
                  <c:v>1.5686271999999999</c:v>
                </c:pt>
                <c:pt idx="2897">
                  <c:v>1.5686271999999999</c:v>
                </c:pt>
                <c:pt idx="2898">
                  <c:v>1.5686271999999999</c:v>
                </c:pt>
                <c:pt idx="2899">
                  <c:v>1.5686271999999999</c:v>
                </c:pt>
                <c:pt idx="2900">
                  <c:v>1.5686271999999999</c:v>
                </c:pt>
                <c:pt idx="2901">
                  <c:v>1.5686271999999999</c:v>
                </c:pt>
                <c:pt idx="2902">
                  <c:v>1.5686271999999999</c:v>
                </c:pt>
                <c:pt idx="2903">
                  <c:v>1.5686271999999999</c:v>
                </c:pt>
                <c:pt idx="2904">
                  <c:v>1.5686271999999999</c:v>
                </c:pt>
                <c:pt idx="2905">
                  <c:v>1.5686271999999999</c:v>
                </c:pt>
                <c:pt idx="2906">
                  <c:v>1.5686271999999999</c:v>
                </c:pt>
                <c:pt idx="2907">
                  <c:v>1.5686271999999999</c:v>
                </c:pt>
                <c:pt idx="2908">
                  <c:v>1.5686271999999999</c:v>
                </c:pt>
                <c:pt idx="2909">
                  <c:v>1.5686271999999999</c:v>
                </c:pt>
                <c:pt idx="2910">
                  <c:v>1.5686271999999999</c:v>
                </c:pt>
                <c:pt idx="2911">
                  <c:v>1.5686271999999999</c:v>
                </c:pt>
                <c:pt idx="2912">
                  <c:v>1.5686271999999999</c:v>
                </c:pt>
                <c:pt idx="2913">
                  <c:v>1.5686271999999999</c:v>
                </c:pt>
                <c:pt idx="2914">
                  <c:v>2.4313721599999987</c:v>
                </c:pt>
                <c:pt idx="2915">
                  <c:v>2.7843132800000143</c:v>
                </c:pt>
                <c:pt idx="2916">
                  <c:v>2.7058819199999999</c:v>
                </c:pt>
                <c:pt idx="2917">
                  <c:v>2.5490192</c:v>
                </c:pt>
                <c:pt idx="2918">
                  <c:v>2.4705878399999999</c:v>
                </c:pt>
                <c:pt idx="2919">
                  <c:v>2.5098035199999997</c:v>
                </c:pt>
                <c:pt idx="2920">
                  <c:v>3.3725484799999781</c:v>
                </c:pt>
                <c:pt idx="2921">
                  <c:v>4.2745091199999985</c:v>
                </c:pt>
                <c:pt idx="2922">
                  <c:v>3.8039209600000001</c:v>
                </c:pt>
                <c:pt idx="2923">
                  <c:v>3.2941171200000001</c:v>
                </c:pt>
                <c:pt idx="2924">
                  <c:v>2.941176</c:v>
                </c:pt>
                <c:pt idx="2925">
                  <c:v>3.0196073599999997</c:v>
                </c:pt>
                <c:pt idx="2926">
                  <c:v>2.9019603199999997</c:v>
                </c:pt>
                <c:pt idx="2927">
                  <c:v>2.6274505600000002</c:v>
                </c:pt>
                <c:pt idx="2928">
                  <c:v>2.3529407999999967</c:v>
                </c:pt>
                <c:pt idx="2929">
                  <c:v>2.1960780799999977</c:v>
                </c:pt>
                <c:pt idx="2930">
                  <c:v>2.2745094400000001</c:v>
                </c:pt>
                <c:pt idx="2931">
                  <c:v>2.1960780799999977</c:v>
                </c:pt>
                <c:pt idx="2932">
                  <c:v>1.5686271999999999</c:v>
                </c:pt>
                <c:pt idx="2933">
                  <c:v>1.5686271999999999</c:v>
                </c:pt>
                <c:pt idx="2934">
                  <c:v>1.5686271999999999</c:v>
                </c:pt>
                <c:pt idx="2935">
                  <c:v>1.5686271999999999</c:v>
                </c:pt>
                <c:pt idx="2936">
                  <c:v>1.5686271999999999</c:v>
                </c:pt>
                <c:pt idx="2937">
                  <c:v>1.5686271999999999</c:v>
                </c:pt>
                <c:pt idx="2938">
                  <c:v>1.5686271999999999</c:v>
                </c:pt>
                <c:pt idx="2939">
                  <c:v>2.1176467199999998</c:v>
                </c:pt>
                <c:pt idx="2940">
                  <c:v>2.0392153599999987</c:v>
                </c:pt>
                <c:pt idx="2941">
                  <c:v>2.0392153599999987</c:v>
                </c:pt>
                <c:pt idx="2942">
                  <c:v>2.0784310399999999</c:v>
                </c:pt>
                <c:pt idx="2943">
                  <c:v>2.0784310399999999</c:v>
                </c:pt>
                <c:pt idx="2944">
                  <c:v>1.8823526400000001</c:v>
                </c:pt>
                <c:pt idx="2945">
                  <c:v>1.7647055999999999</c:v>
                </c:pt>
                <c:pt idx="2946">
                  <c:v>1.7647055999999999</c:v>
                </c:pt>
                <c:pt idx="2947">
                  <c:v>1.7647055999999999</c:v>
                </c:pt>
                <c:pt idx="2948">
                  <c:v>1.7647055999999999</c:v>
                </c:pt>
                <c:pt idx="2949">
                  <c:v>1.7647055999999999</c:v>
                </c:pt>
                <c:pt idx="2950">
                  <c:v>1.7647055999999999</c:v>
                </c:pt>
                <c:pt idx="2951">
                  <c:v>1.7647055999999999</c:v>
                </c:pt>
                <c:pt idx="2952">
                  <c:v>1.52941152</c:v>
                </c:pt>
                <c:pt idx="2953">
                  <c:v>2.1568623999999859</c:v>
                </c:pt>
                <c:pt idx="2954">
                  <c:v>1.8039212799999895</c:v>
                </c:pt>
                <c:pt idx="2955">
                  <c:v>1.6078428800000002</c:v>
                </c:pt>
                <c:pt idx="2956">
                  <c:v>1.5686271999999999</c:v>
                </c:pt>
                <c:pt idx="2957">
                  <c:v>1.5686271999999999</c:v>
                </c:pt>
                <c:pt idx="2958">
                  <c:v>1.5686271999999999</c:v>
                </c:pt>
                <c:pt idx="2959">
                  <c:v>1.5686271999999999</c:v>
                </c:pt>
                <c:pt idx="2960">
                  <c:v>1.5686271999999999</c:v>
                </c:pt>
                <c:pt idx="2961">
                  <c:v>1.5686271999999999</c:v>
                </c:pt>
                <c:pt idx="2962">
                  <c:v>1.5686271999999999</c:v>
                </c:pt>
                <c:pt idx="2963">
                  <c:v>1.52941152</c:v>
                </c:pt>
                <c:pt idx="2964">
                  <c:v>1.52941152</c:v>
                </c:pt>
                <c:pt idx="2965">
                  <c:v>1.5686271999999999</c:v>
                </c:pt>
                <c:pt idx="2966">
                  <c:v>1.5686271999999999</c:v>
                </c:pt>
                <c:pt idx="2967">
                  <c:v>1.5686271999999999</c:v>
                </c:pt>
                <c:pt idx="2968">
                  <c:v>1.52941152</c:v>
                </c:pt>
                <c:pt idx="2969">
                  <c:v>1.52941152</c:v>
                </c:pt>
                <c:pt idx="2970">
                  <c:v>1.5686271999999999</c:v>
                </c:pt>
                <c:pt idx="2971">
                  <c:v>1.5686271999999999</c:v>
                </c:pt>
                <c:pt idx="2972">
                  <c:v>1.5686271999999999</c:v>
                </c:pt>
                <c:pt idx="2973">
                  <c:v>1.5686271999999999</c:v>
                </c:pt>
                <c:pt idx="2974">
                  <c:v>1.5686271999999999</c:v>
                </c:pt>
                <c:pt idx="2975">
                  <c:v>1.5686271999999999</c:v>
                </c:pt>
                <c:pt idx="2976">
                  <c:v>1.5686271999999999</c:v>
                </c:pt>
                <c:pt idx="2977">
                  <c:v>1.5686271999999999</c:v>
                </c:pt>
                <c:pt idx="2978">
                  <c:v>1.5686271999999999</c:v>
                </c:pt>
                <c:pt idx="2979">
                  <c:v>1.5686271999999999</c:v>
                </c:pt>
                <c:pt idx="2980">
                  <c:v>1.5686271999999999</c:v>
                </c:pt>
                <c:pt idx="2981">
                  <c:v>1.5686271999999999</c:v>
                </c:pt>
                <c:pt idx="2982">
                  <c:v>1.5686271999999999</c:v>
                </c:pt>
                <c:pt idx="2983">
                  <c:v>1.5686271999999999</c:v>
                </c:pt>
                <c:pt idx="2984">
                  <c:v>1.5686271999999999</c:v>
                </c:pt>
                <c:pt idx="2985">
                  <c:v>1.5686271999999999</c:v>
                </c:pt>
                <c:pt idx="2986">
                  <c:v>1.5686271999999999</c:v>
                </c:pt>
                <c:pt idx="2987">
                  <c:v>1.5686271999999999</c:v>
                </c:pt>
                <c:pt idx="2988">
                  <c:v>1.5686271999999999</c:v>
                </c:pt>
                <c:pt idx="2989">
                  <c:v>1.5686271999999999</c:v>
                </c:pt>
                <c:pt idx="2990">
                  <c:v>1.5686271999999999</c:v>
                </c:pt>
                <c:pt idx="2991">
                  <c:v>1.5686271999999999</c:v>
                </c:pt>
                <c:pt idx="2992">
                  <c:v>1.5686271999999999</c:v>
                </c:pt>
                <c:pt idx="2993">
                  <c:v>1.5686271999999999</c:v>
                </c:pt>
                <c:pt idx="2994">
                  <c:v>1.5686271999999999</c:v>
                </c:pt>
                <c:pt idx="2995">
                  <c:v>1.5686271999999999</c:v>
                </c:pt>
                <c:pt idx="2996">
                  <c:v>1.5686271999999999</c:v>
                </c:pt>
                <c:pt idx="2997">
                  <c:v>1.5686271999999999</c:v>
                </c:pt>
                <c:pt idx="2998">
                  <c:v>1.5686271999999999</c:v>
                </c:pt>
                <c:pt idx="2999">
                  <c:v>1.5686271999999999</c:v>
                </c:pt>
                <c:pt idx="3000">
                  <c:v>1.5686271999999999</c:v>
                </c:pt>
                <c:pt idx="3001">
                  <c:v>1.5686271999999999</c:v>
                </c:pt>
                <c:pt idx="3002">
                  <c:v>1.5686271999999999</c:v>
                </c:pt>
                <c:pt idx="3003">
                  <c:v>1.5686271999999999</c:v>
                </c:pt>
                <c:pt idx="3004">
                  <c:v>1.5686271999999999</c:v>
                </c:pt>
                <c:pt idx="3005">
                  <c:v>1.5686271999999999</c:v>
                </c:pt>
                <c:pt idx="3006">
                  <c:v>3.1372543999999998</c:v>
                </c:pt>
                <c:pt idx="3007">
                  <c:v>3.2941171200000001</c:v>
                </c:pt>
                <c:pt idx="3008">
                  <c:v>3.05882304</c:v>
                </c:pt>
                <c:pt idx="3009">
                  <c:v>3.2941171200000001</c:v>
                </c:pt>
                <c:pt idx="3010">
                  <c:v>2.8627446399999967</c:v>
                </c:pt>
                <c:pt idx="3011">
                  <c:v>2.9803916800000012</c:v>
                </c:pt>
                <c:pt idx="3012">
                  <c:v>2.941176</c:v>
                </c:pt>
                <c:pt idx="3013">
                  <c:v>2.9019603199999997</c:v>
                </c:pt>
                <c:pt idx="3014">
                  <c:v>2.4313721599999987</c:v>
                </c:pt>
                <c:pt idx="3015">
                  <c:v>2.1176467199999998</c:v>
                </c:pt>
                <c:pt idx="3016">
                  <c:v>2.1176467199999998</c:v>
                </c:pt>
                <c:pt idx="3017">
                  <c:v>2.0784310399999999</c:v>
                </c:pt>
                <c:pt idx="3018">
                  <c:v>2.0784310399999999</c:v>
                </c:pt>
                <c:pt idx="3019">
                  <c:v>1.9999996799999948</c:v>
                </c:pt>
                <c:pt idx="3020">
                  <c:v>1.8039212799999895</c:v>
                </c:pt>
                <c:pt idx="3021">
                  <c:v>1.5686271999999999</c:v>
                </c:pt>
                <c:pt idx="3022">
                  <c:v>1.8823526400000001</c:v>
                </c:pt>
                <c:pt idx="3023">
                  <c:v>1.8039212799999895</c:v>
                </c:pt>
                <c:pt idx="3024">
                  <c:v>1.5686271999999999</c:v>
                </c:pt>
                <c:pt idx="3025">
                  <c:v>1.5686271999999999</c:v>
                </c:pt>
                <c:pt idx="3026">
                  <c:v>1.5686271999999999</c:v>
                </c:pt>
                <c:pt idx="3027">
                  <c:v>1.5686271999999999</c:v>
                </c:pt>
                <c:pt idx="3028">
                  <c:v>1.5686271999999999</c:v>
                </c:pt>
                <c:pt idx="3029">
                  <c:v>1.5686271999999999</c:v>
                </c:pt>
                <c:pt idx="3030">
                  <c:v>1.5686271999999999</c:v>
                </c:pt>
                <c:pt idx="3031">
                  <c:v>1.5686271999999999</c:v>
                </c:pt>
                <c:pt idx="3032">
                  <c:v>1.5686271999999999</c:v>
                </c:pt>
                <c:pt idx="3033">
                  <c:v>1.5686271999999999</c:v>
                </c:pt>
                <c:pt idx="3034">
                  <c:v>1.5686271999999999</c:v>
                </c:pt>
                <c:pt idx="3035">
                  <c:v>1.5686271999999999</c:v>
                </c:pt>
                <c:pt idx="3036">
                  <c:v>1.5686271999999999</c:v>
                </c:pt>
                <c:pt idx="3037">
                  <c:v>1.5686271999999999</c:v>
                </c:pt>
                <c:pt idx="3038">
                  <c:v>1.5686271999999999</c:v>
                </c:pt>
                <c:pt idx="3039">
                  <c:v>1.5686271999999999</c:v>
                </c:pt>
                <c:pt idx="3040">
                  <c:v>1.5686271999999999</c:v>
                </c:pt>
                <c:pt idx="3041">
                  <c:v>1.5686271999999999</c:v>
                </c:pt>
                <c:pt idx="3042">
                  <c:v>3.4117641599999997</c:v>
                </c:pt>
                <c:pt idx="3043">
                  <c:v>4.6666659199999945</c:v>
                </c:pt>
                <c:pt idx="3044">
                  <c:v>4.0392150400000002</c:v>
                </c:pt>
                <c:pt idx="3045">
                  <c:v>3.9215679999999997</c:v>
                </c:pt>
                <c:pt idx="3046">
                  <c:v>3.6078425600000004</c:v>
                </c:pt>
                <c:pt idx="3047">
                  <c:v>3.2549014399999998</c:v>
                </c:pt>
                <c:pt idx="3048">
                  <c:v>2.7843132800000143</c:v>
                </c:pt>
                <c:pt idx="3049">
                  <c:v>2.1176467199999998</c:v>
                </c:pt>
                <c:pt idx="3050">
                  <c:v>1.6862742399999999</c:v>
                </c:pt>
                <c:pt idx="3051">
                  <c:v>2.1568623999999859</c:v>
                </c:pt>
                <c:pt idx="3052">
                  <c:v>1.6862742399999999</c:v>
                </c:pt>
                <c:pt idx="3053">
                  <c:v>1.5686271999999999</c:v>
                </c:pt>
                <c:pt idx="3054">
                  <c:v>1.5686271999999999</c:v>
                </c:pt>
                <c:pt idx="3055">
                  <c:v>1.5686271999999999</c:v>
                </c:pt>
                <c:pt idx="3056">
                  <c:v>1.6078428800000002</c:v>
                </c:pt>
                <c:pt idx="3057">
                  <c:v>1.6078428800000002</c:v>
                </c:pt>
                <c:pt idx="3058">
                  <c:v>1.6078428800000002</c:v>
                </c:pt>
                <c:pt idx="3059">
                  <c:v>1.6078428800000002</c:v>
                </c:pt>
                <c:pt idx="3060">
                  <c:v>1.6078428800000002</c:v>
                </c:pt>
                <c:pt idx="3061">
                  <c:v>1.6078428800000002</c:v>
                </c:pt>
                <c:pt idx="3062">
                  <c:v>1.6078428800000002</c:v>
                </c:pt>
                <c:pt idx="3063">
                  <c:v>1.6078428800000002</c:v>
                </c:pt>
                <c:pt idx="3064">
                  <c:v>1.6078428800000002</c:v>
                </c:pt>
                <c:pt idx="3065">
                  <c:v>1.5686271999999999</c:v>
                </c:pt>
                <c:pt idx="3066">
                  <c:v>2.4705878399999999</c:v>
                </c:pt>
                <c:pt idx="3067">
                  <c:v>2.4313721599999987</c:v>
                </c:pt>
                <c:pt idx="3068">
                  <c:v>2.4313721599999987</c:v>
                </c:pt>
                <c:pt idx="3069">
                  <c:v>3.1764700799999988</c:v>
                </c:pt>
                <c:pt idx="3070">
                  <c:v>4.5882345599999717</c:v>
                </c:pt>
                <c:pt idx="3071">
                  <c:v>1.72548992</c:v>
                </c:pt>
                <c:pt idx="3072">
                  <c:v>2.8627446399999967</c:v>
                </c:pt>
                <c:pt idx="3073">
                  <c:v>2.7450976000000002</c:v>
                </c:pt>
                <c:pt idx="3074">
                  <c:v>2.4705878399999999</c:v>
                </c:pt>
                <c:pt idx="3075">
                  <c:v>2.1960780799999977</c:v>
                </c:pt>
                <c:pt idx="3076">
                  <c:v>1.9607840000000001</c:v>
                </c:pt>
                <c:pt idx="3077">
                  <c:v>1.9607840000000001</c:v>
                </c:pt>
                <c:pt idx="3078">
                  <c:v>1.5686271999999999</c:v>
                </c:pt>
                <c:pt idx="3079">
                  <c:v>1.5686271999999999</c:v>
                </c:pt>
                <c:pt idx="3080">
                  <c:v>1.92156832</c:v>
                </c:pt>
                <c:pt idx="3081">
                  <c:v>1.92156832</c:v>
                </c:pt>
                <c:pt idx="3082">
                  <c:v>1.8823526400000001</c:v>
                </c:pt>
                <c:pt idx="3083">
                  <c:v>1.8823526400000001</c:v>
                </c:pt>
                <c:pt idx="3084">
                  <c:v>1.72548992</c:v>
                </c:pt>
                <c:pt idx="3085">
                  <c:v>1.6862742399999999</c:v>
                </c:pt>
                <c:pt idx="3086">
                  <c:v>1.5686271999999999</c:v>
                </c:pt>
                <c:pt idx="3087">
                  <c:v>1.6078428800000002</c:v>
                </c:pt>
                <c:pt idx="3088">
                  <c:v>1.6078428800000002</c:v>
                </c:pt>
                <c:pt idx="3089">
                  <c:v>1.6078428800000002</c:v>
                </c:pt>
                <c:pt idx="3090">
                  <c:v>1.6078428800000002</c:v>
                </c:pt>
                <c:pt idx="3091">
                  <c:v>1.6078428800000002</c:v>
                </c:pt>
                <c:pt idx="3092">
                  <c:v>1.6078428800000002</c:v>
                </c:pt>
                <c:pt idx="3093">
                  <c:v>1.6078428800000002</c:v>
                </c:pt>
                <c:pt idx="3094">
                  <c:v>1.6078428800000002</c:v>
                </c:pt>
                <c:pt idx="3095">
                  <c:v>1.6078428800000002</c:v>
                </c:pt>
                <c:pt idx="3096">
                  <c:v>1.5686271999999999</c:v>
                </c:pt>
                <c:pt idx="3097">
                  <c:v>1.5686271999999999</c:v>
                </c:pt>
                <c:pt idx="3098">
                  <c:v>1.5686271999999999</c:v>
                </c:pt>
                <c:pt idx="3099">
                  <c:v>1.5686271999999999</c:v>
                </c:pt>
                <c:pt idx="3100">
                  <c:v>2.6274505600000002</c:v>
                </c:pt>
                <c:pt idx="3101">
                  <c:v>2.6274505600000002</c:v>
                </c:pt>
                <c:pt idx="3102">
                  <c:v>2.5882348800000012</c:v>
                </c:pt>
                <c:pt idx="3103">
                  <c:v>2.5882348800000012</c:v>
                </c:pt>
                <c:pt idx="3104">
                  <c:v>1.9999996799999948</c:v>
                </c:pt>
                <c:pt idx="3105">
                  <c:v>1.6078428800000002</c:v>
                </c:pt>
                <c:pt idx="3106">
                  <c:v>1.5686271999999999</c:v>
                </c:pt>
                <c:pt idx="3107">
                  <c:v>1.5686271999999999</c:v>
                </c:pt>
                <c:pt idx="3108">
                  <c:v>1.5686271999999999</c:v>
                </c:pt>
                <c:pt idx="3109">
                  <c:v>1.5686271999999999</c:v>
                </c:pt>
                <c:pt idx="3110">
                  <c:v>1.5686271999999999</c:v>
                </c:pt>
                <c:pt idx="3111">
                  <c:v>1.5686271999999999</c:v>
                </c:pt>
                <c:pt idx="3112">
                  <c:v>1.5686271999999999</c:v>
                </c:pt>
                <c:pt idx="3113">
                  <c:v>1.5686271999999999</c:v>
                </c:pt>
                <c:pt idx="3114">
                  <c:v>1.5686271999999999</c:v>
                </c:pt>
                <c:pt idx="3115">
                  <c:v>1.5686271999999999</c:v>
                </c:pt>
                <c:pt idx="3116">
                  <c:v>1.5686271999999999</c:v>
                </c:pt>
                <c:pt idx="3117">
                  <c:v>1.5686271999999999</c:v>
                </c:pt>
                <c:pt idx="3118">
                  <c:v>1.5686271999999999</c:v>
                </c:pt>
                <c:pt idx="3119">
                  <c:v>1.5686271999999999</c:v>
                </c:pt>
                <c:pt idx="3120">
                  <c:v>1.5686271999999999</c:v>
                </c:pt>
                <c:pt idx="3121">
                  <c:v>1.5686271999999999</c:v>
                </c:pt>
                <c:pt idx="3122">
                  <c:v>1.5686271999999999</c:v>
                </c:pt>
                <c:pt idx="3123">
                  <c:v>1.5686271999999999</c:v>
                </c:pt>
                <c:pt idx="3124">
                  <c:v>1.5686271999999999</c:v>
                </c:pt>
                <c:pt idx="3125">
                  <c:v>1.5686271999999999</c:v>
                </c:pt>
                <c:pt idx="3126">
                  <c:v>1.5686271999999999</c:v>
                </c:pt>
                <c:pt idx="3127">
                  <c:v>1.5686271999999999</c:v>
                </c:pt>
                <c:pt idx="3128">
                  <c:v>1.5686271999999999</c:v>
                </c:pt>
                <c:pt idx="3129">
                  <c:v>1.5686271999999999</c:v>
                </c:pt>
                <c:pt idx="3130">
                  <c:v>1.5686271999999999</c:v>
                </c:pt>
                <c:pt idx="3131">
                  <c:v>1.5686271999999999</c:v>
                </c:pt>
                <c:pt idx="3132">
                  <c:v>1.5686271999999999</c:v>
                </c:pt>
                <c:pt idx="3133">
                  <c:v>1.5686271999999999</c:v>
                </c:pt>
                <c:pt idx="3134">
                  <c:v>1.5686271999999999</c:v>
                </c:pt>
                <c:pt idx="3135">
                  <c:v>1.72548992</c:v>
                </c:pt>
                <c:pt idx="3136">
                  <c:v>1.8039212799999895</c:v>
                </c:pt>
                <c:pt idx="3137">
                  <c:v>1.7647055999999999</c:v>
                </c:pt>
                <c:pt idx="3138">
                  <c:v>1.72548992</c:v>
                </c:pt>
                <c:pt idx="3139">
                  <c:v>1.72548992</c:v>
                </c:pt>
                <c:pt idx="3140">
                  <c:v>1.52941152</c:v>
                </c:pt>
                <c:pt idx="3141">
                  <c:v>1.52941152</c:v>
                </c:pt>
                <c:pt idx="3142">
                  <c:v>1.5686271999999999</c:v>
                </c:pt>
                <c:pt idx="3143">
                  <c:v>1.5686271999999999</c:v>
                </c:pt>
                <c:pt idx="3144">
                  <c:v>1.5686271999999999</c:v>
                </c:pt>
                <c:pt idx="3145">
                  <c:v>1.52941152</c:v>
                </c:pt>
                <c:pt idx="3146">
                  <c:v>1.52941152</c:v>
                </c:pt>
                <c:pt idx="3147">
                  <c:v>1.52941152</c:v>
                </c:pt>
                <c:pt idx="3148">
                  <c:v>1.4901958399999999</c:v>
                </c:pt>
                <c:pt idx="3149">
                  <c:v>1.4901958399999999</c:v>
                </c:pt>
                <c:pt idx="3150">
                  <c:v>1.4901958399999999</c:v>
                </c:pt>
                <c:pt idx="3151">
                  <c:v>1.4901958399999999</c:v>
                </c:pt>
                <c:pt idx="3152">
                  <c:v>1.4901958399999999</c:v>
                </c:pt>
                <c:pt idx="3153">
                  <c:v>1.4901958399999999</c:v>
                </c:pt>
                <c:pt idx="3154">
                  <c:v>1.52941152</c:v>
                </c:pt>
                <c:pt idx="3155">
                  <c:v>1.4901958399999999</c:v>
                </c:pt>
                <c:pt idx="3156">
                  <c:v>1.4901958399999999</c:v>
                </c:pt>
                <c:pt idx="3157">
                  <c:v>1.4901958399999999</c:v>
                </c:pt>
                <c:pt idx="3158">
                  <c:v>1.4901958399999999</c:v>
                </c:pt>
                <c:pt idx="3159">
                  <c:v>1.4901958399999999</c:v>
                </c:pt>
                <c:pt idx="3160">
                  <c:v>1.4901958399999999</c:v>
                </c:pt>
                <c:pt idx="3161">
                  <c:v>1.4901958399999999</c:v>
                </c:pt>
                <c:pt idx="3162">
                  <c:v>1.4901958399999999</c:v>
                </c:pt>
                <c:pt idx="3163">
                  <c:v>1.4901958399999999</c:v>
                </c:pt>
                <c:pt idx="3164">
                  <c:v>1.4901958399999999</c:v>
                </c:pt>
                <c:pt idx="3165">
                  <c:v>1.4901958399999999</c:v>
                </c:pt>
                <c:pt idx="3166">
                  <c:v>1.4901958399999999</c:v>
                </c:pt>
                <c:pt idx="3167">
                  <c:v>1.4901958399999999</c:v>
                </c:pt>
                <c:pt idx="3168">
                  <c:v>1.4901958399999999</c:v>
                </c:pt>
                <c:pt idx="3169">
                  <c:v>1.4901958399999999</c:v>
                </c:pt>
                <c:pt idx="3170">
                  <c:v>1.4901958399999999</c:v>
                </c:pt>
                <c:pt idx="3171">
                  <c:v>1.4901958399999999</c:v>
                </c:pt>
                <c:pt idx="3172">
                  <c:v>1.4901958399999999</c:v>
                </c:pt>
                <c:pt idx="3173">
                  <c:v>1.4901958399999999</c:v>
                </c:pt>
                <c:pt idx="3174">
                  <c:v>1.4901958399999999</c:v>
                </c:pt>
                <c:pt idx="3175">
                  <c:v>1.4901958399999999</c:v>
                </c:pt>
                <c:pt idx="3176">
                  <c:v>1.4901958399999999</c:v>
                </c:pt>
                <c:pt idx="3177">
                  <c:v>1.4901958399999999</c:v>
                </c:pt>
                <c:pt idx="3178">
                  <c:v>1.4901958399999999</c:v>
                </c:pt>
                <c:pt idx="3179">
                  <c:v>1.4901958399999999</c:v>
                </c:pt>
                <c:pt idx="3180">
                  <c:v>1.4901958399999999</c:v>
                </c:pt>
                <c:pt idx="3181">
                  <c:v>1.4901958399999999</c:v>
                </c:pt>
                <c:pt idx="3182">
                  <c:v>1.4901958399999999</c:v>
                </c:pt>
                <c:pt idx="3183">
                  <c:v>1.4901958399999999</c:v>
                </c:pt>
                <c:pt idx="3184">
                  <c:v>1.4901958399999999</c:v>
                </c:pt>
                <c:pt idx="3185">
                  <c:v>1.4901958399999999</c:v>
                </c:pt>
                <c:pt idx="3186">
                  <c:v>1.6470585600000067</c:v>
                </c:pt>
                <c:pt idx="3187">
                  <c:v>1.6078428800000002</c:v>
                </c:pt>
                <c:pt idx="3188">
                  <c:v>1.5686271999999999</c:v>
                </c:pt>
                <c:pt idx="3189">
                  <c:v>1.5686271999999999</c:v>
                </c:pt>
                <c:pt idx="3190">
                  <c:v>1.5686271999999999</c:v>
                </c:pt>
                <c:pt idx="3191">
                  <c:v>1.52941152</c:v>
                </c:pt>
                <c:pt idx="3192">
                  <c:v>1.6078428800000002</c:v>
                </c:pt>
                <c:pt idx="3193">
                  <c:v>1.5686271999999999</c:v>
                </c:pt>
                <c:pt idx="3194">
                  <c:v>1.8039212799999895</c:v>
                </c:pt>
                <c:pt idx="3195">
                  <c:v>1.5686271999999999</c:v>
                </c:pt>
                <c:pt idx="3196">
                  <c:v>1.5686271999999999</c:v>
                </c:pt>
                <c:pt idx="3197">
                  <c:v>1.52941152</c:v>
                </c:pt>
                <c:pt idx="3198">
                  <c:v>1.6470585600000067</c:v>
                </c:pt>
                <c:pt idx="3199">
                  <c:v>1.5686271999999999</c:v>
                </c:pt>
                <c:pt idx="3200">
                  <c:v>1.6078428800000002</c:v>
                </c:pt>
                <c:pt idx="3201">
                  <c:v>1.5686271999999999</c:v>
                </c:pt>
                <c:pt idx="3202">
                  <c:v>1.5686271999999999</c:v>
                </c:pt>
                <c:pt idx="3203">
                  <c:v>1.5686271999999999</c:v>
                </c:pt>
                <c:pt idx="3204">
                  <c:v>1.6078428800000002</c:v>
                </c:pt>
                <c:pt idx="3205">
                  <c:v>1.5686271999999999</c:v>
                </c:pt>
                <c:pt idx="3206">
                  <c:v>1.6078428800000002</c:v>
                </c:pt>
                <c:pt idx="3207">
                  <c:v>1.6078428800000002</c:v>
                </c:pt>
                <c:pt idx="3208">
                  <c:v>1.5686271999999999</c:v>
                </c:pt>
                <c:pt idx="3209">
                  <c:v>1.5686271999999999</c:v>
                </c:pt>
                <c:pt idx="3210">
                  <c:v>1.5686271999999999</c:v>
                </c:pt>
                <c:pt idx="3211">
                  <c:v>1.6078428800000002</c:v>
                </c:pt>
                <c:pt idx="3212">
                  <c:v>1.52941152</c:v>
                </c:pt>
                <c:pt idx="3213">
                  <c:v>1.5686271999999999</c:v>
                </c:pt>
                <c:pt idx="3214">
                  <c:v>1.52941152</c:v>
                </c:pt>
                <c:pt idx="3215">
                  <c:v>1.52941152</c:v>
                </c:pt>
                <c:pt idx="3216">
                  <c:v>1.6078428800000002</c:v>
                </c:pt>
                <c:pt idx="3217">
                  <c:v>1.52941152</c:v>
                </c:pt>
                <c:pt idx="3218">
                  <c:v>1.52941152</c:v>
                </c:pt>
                <c:pt idx="3219">
                  <c:v>1.52941152</c:v>
                </c:pt>
                <c:pt idx="3220">
                  <c:v>1.52941152</c:v>
                </c:pt>
                <c:pt idx="3221">
                  <c:v>1.52941152</c:v>
                </c:pt>
                <c:pt idx="3222">
                  <c:v>1.52941152</c:v>
                </c:pt>
                <c:pt idx="3223">
                  <c:v>1.52941152</c:v>
                </c:pt>
              </c:numCache>
            </c:numRef>
          </c:yVal>
          <c:smooth val="1"/>
        </c:ser>
        <c:ser>
          <c:idx val="9"/>
          <c:order val="5"/>
          <c:tx>
            <c:strRef>
              <c:f>'2012 Camry_search for deviation'!$C$1</c:f>
              <c:strCache>
                <c:ptCount val="1"/>
                <c:pt idx="0">
                  <c:v>Veh Speed /10 (km/hr) (left axis)</c:v>
                </c:pt>
              </c:strCache>
            </c:strRef>
          </c:tx>
          <c:marker>
            <c:symbol val="none"/>
          </c:marker>
          <c:xVal>
            <c:numRef>
              <c:f>'2012 Camry_search for deviation'!$A$2:$A$3225</c:f>
              <c:numCache>
                <c:formatCode>General</c:formatCode>
                <c:ptCount val="32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3223</c:v>
                </c:pt>
              </c:numCache>
            </c:numRef>
          </c:xVal>
          <c:yVal>
            <c:numRef>
              <c:f>'2012 Camry_search for deviation'!$C$2:$C$3225</c:f>
              <c:numCache>
                <c:formatCode>General</c:formatCode>
                <c:ptCount val="32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0.30000000000000032</c:v>
                </c:pt>
                <c:pt idx="23">
                  <c:v>0.30000000000000032</c:v>
                </c:pt>
                <c:pt idx="24">
                  <c:v>0.30000000000000032</c:v>
                </c:pt>
                <c:pt idx="25">
                  <c:v>0.30000000000000032</c:v>
                </c:pt>
                <c:pt idx="26">
                  <c:v>0.4</c:v>
                </c:pt>
                <c:pt idx="27">
                  <c:v>1.1000000000000001</c:v>
                </c:pt>
                <c:pt idx="28">
                  <c:v>1.3</c:v>
                </c:pt>
                <c:pt idx="29">
                  <c:v>1.7</c:v>
                </c:pt>
                <c:pt idx="30">
                  <c:v>2.2000000000000002</c:v>
                </c:pt>
                <c:pt idx="31">
                  <c:v>2.4</c:v>
                </c:pt>
                <c:pt idx="32">
                  <c:v>2.8</c:v>
                </c:pt>
                <c:pt idx="33">
                  <c:v>3</c:v>
                </c:pt>
                <c:pt idx="34">
                  <c:v>3.4</c:v>
                </c:pt>
                <c:pt idx="35">
                  <c:v>3.6</c:v>
                </c:pt>
                <c:pt idx="36">
                  <c:v>3.8</c:v>
                </c:pt>
                <c:pt idx="37">
                  <c:v>4</c:v>
                </c:pt>
                <c:pt idx="38">
                  <c:v>4.2</c:v>
                </c:pt>
                <c:pt idx="39">
                  <c:v>4.2</c:v>
                </c:pt>
                <c:pt idx="40">
                  <c:v>4.2</c:v>
                </c:pt>
                <c:pt idx="41">
                  <c:v>4.2</c:v>
                </c:pt>
                <c:pt idx="42">
                  <c:v>4.0999999999999996</c:v>
                </c:pt>
                <c:pt idx="43">
                  <c:v>3.9</c:v>
                </c:pt>
                <c:pt idx="44">
                  <c:v>3.8</c:v>
                </c:pt>
                <c:pt idx="45">
                  <c:v>3.2</c:v>
                </c:pt>
                <c:pt idx="46">
                  <c:v>2.7</c:v>
                </c:pt>
                <c:pt idx="47">
                  <c:v>2.1</c:v>
                </c:pt>
                <c:pt idx="48">
                  <c:v>1.4</c:v>
                </c:pt>
                <c:pt idx="49">
                  <c:v>0.70000000000000062</c:v>
                </c:pt>
                <c:pt idx="50">
                  <c:v>0.30000000000000032</c:v>
                </c:pt>
                <c:pt idx="51">
                  <c:v>0.30000000000000032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0.5</c:v>
                </c:pt>
                <c:pt idx="58">
                  <c:v>1.3</c:v>
                </c:pt>
                <c:pt idx="59">
                  <c:v>4.4000000000000004</c:v>
                </c:pt>
                <c:pt idx="60">
                  <c:v>4.7</c:v>
                </c:pt>
                <c:pt idx="61">
                  <c:v>4.7</c:v>
                </c:pt>
                <c:pt idx="62">
                  <c:v>4.7</c:v>
                </c:pt>
                <c:pt idx="63">
                  <c:v>4.7</c:v>
                </c:pt>
                <c:pt idx="64">
                  <c:v>4.7</c:v>
                </c:pt>
                <c:pt idx="65">
                  <c:v>4.7</c:v>
                </c:pt>
                <c:pt idx="66">
                  <c:v>5.3</c:v>
                </c:pt>
                <c:pt idx="67">
                  <c:v>5.7</c:v>
                </c:pt>
                <c:pt idx="68">
                  <c:v>5.8</c:v>
                </c:pt>
                <c:pt idx="69">
                  <c:v>5.9</c:v>
                </c:pt>
                <c:pt idx="70">
                  <c:v>5.7</c:v>
                </c:pt>
                <c:pt idx="71">
                  <c:v>5.6</c:v>
                </c:pt>
                <c:pt idx="72">
                  <c:v>5.4</c:v>
                </c:pt>
                <c:pt idx="73">
                  <c:v>5.0999999999999996</c:v>
                </c:pt>
                <c:pt idx="74">
                  <c:v>4.7</c:v>
                </c:pt>
                <c:pt idx="75">
                  <c:v>4.5999999999999996</c:v>
                </c:pt>
                <c:pt idx="76">
                  <c:v>4.4000000000000004</c:v>
                </c:pt>
                <c:pt idx="77">
                  <c:v>4.3</c:v>
                </c:pt>
                <c:pt idx="78">
                  <c:v>4.0999999999999996</c:v>
                </c:pt>
                <c:pt idx="79">
                  <c:v>3.5</c:v>
                </c:pt>
                <c:pt idx="80">
                  <c:v>2.5</c:v>
                </c:pt>
                <c:pt idx="81">
                  <c:v>1.7</c:v>
                </c:pt>
                <c:pt idx="82">
                  <c:v>0.8</c:v>
                </c:pt>
                <c:pt idx="83">
                  <c:v>0.30000000000000032</c:v>
                </c:pt>
                <c:pt idx="84">
                  <c:v>1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4.7</c:v>
                </c:pt>
                <c:pt idx="89">
                  <c:v>5.4</c:v>
                </c:pt>
                <c:pt idx="90">
                  <c:v>5.4</c:v>
                </c:pt>
                <c:pt idx="91">
                  <c:v>5.5</c:v>
                </c:pt>
                <c:pt idx="92">
                  <c:v>5.3</c:v>
                </c:pt>
                <c:pt idx="93">
                  <c:v>5.2</c:v>
                </c:pt>
                <c:pt idx="94">
                  <c:v>5.0999999999999996</c:v>
                </c:pt>
                <c:pt idx="95">
                  <c:v>4.8</c:v>
                </c:pt>
                <c:pt idx="96">
                  <c:v>4</c:v>
                </c:pt>
                <c:pt idx="97">
                  <c:v>3.4</c:v>
                </c:pt>
                <c:pt idx="98">
                  <c:v>2.8</c:v>
                </c:pt>
                <c:pt idx="99">
                  <c:v>2.1</c:v>
                </c:pt>
                <c:pt idx="100">
                  <c:v>1.6</c:v>
                </c:pt>
                <c:pt idx="101">
                  <c:v>1.1000000000000001</c:v>
                </c:pt>
                <c:pt idx="102">
                  <c:v>0.5</c:v>
                </c:pt>
                <c:pt idx="103">
                  <c:v>0.30000000000000032</c:v>
                </c:pt>
                <c:pt idx="104">
                  <c:v>0.30000000000000032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2.6</c:v>
                </c:pt>
                <c:pt idx="154">
                  <c:v>2.6</c:v>
                </c:pt>
                <c:pt idx="155">
                  <c:v>2.6</c:v>
                </c:pt>
                <c:pt idx="156">
                  <c:v>2.6</c:v>
                </c:pt>
                <c:pt idx="157">
                  <c:v>2.6</c:v>
                </c:pt>
                <c:pt idx="158">
                  <c:v>2.6</c:v>
                </c:pt>
                <c:pt idx="159">
                  <c:v>3.4</c:v>
                </c:pt>
                <c:pt idx="160">
                  <c:v>3.9</c:v>
                </c:pt>
                <c:pt idx="161">
                  <c:v>4.3</c:v>
                </c:pt>
                <c:pt idx="162">
                  <c:v>4.5</c:v>
                </c:pt>
                <c:pt idx="163">
                  <c:v>4.9000000000000004</c:v>
                </c:pt>
                <c:pt idx="164">
                  <c:v>5.3</c:v>
                </c:pt>
                <c:pt idx="165">
                  <c:v>5.5</c:v>
                </c:pt>
                <c:pt idx="166">
                  <c:v>5.9</c:v>
                </c:pt>
                <c:pt idx="167">
                  <c:v>6.1</c:v>
                </c:pt>
                <c:pt idx="168">
                  <c:v>6.5</c:v>
                </c:pt>
                <c:pt idx="169">
                  <c:v>6.4</c:v>
                </c:pt>
                <c:pt idx="170">
                  <c:v>6.8</c:v>
                </c:pt>
                <c:pt idx="171">
                  <c:v>6.7</c:v>
                </c:pt>
                <c:pt idx="172">
                  <c:v>7.1</c:v>
                </c:pt>
                <c:pt idx="173">
                  <c:v>7</c:v>
                </c:pt>
                <c:pt idx="174">
                  <c:v>6.9</c:v>
                </c:pt>
                <c:pt idx="175">
                  <c:v>7</c:v>
                </c:pt>
                <c:pt idx="176">
                  <c:v>7.2</c:v>
                </c:pt>
                <c:pt idx="177">
                  <c:v>7.2</c:v>
                </c:pt>
                <c:pt idx="178">
                  <c:v>7.2</c:v>
                </c:pt>
                <c:pt idx="179">
                  <c:v>7.1</c:v>
                </c:pt>
                <c:pt idx="180">
                  <c:v>7</c:v>
                </c:pt>
                <c:pt idx="181">
                  <c:v>6.9</c:v>
                </c:pt>
                <c:pt idx="182">
                  <c:v>6.8</c:v>
                </c:pt>
                <c:pt idx="183">
                  <c:v>6.7</c:v>
                </c:pt>
                <c:pt idx="184">
                  <c:v>6.5</c:v>
                </c:pt>
                <c:pt idx="185">
                  <c:v>6.4</c:v>
                </c:pt>
                <c:pt idx="186">
                  <c:v>6.3</c:v>
                </c:pt>
                <c:pt idx="187">
                  <c:v>6.2</c:v>
                </c:pt>
                <c:pt idx="188">
                  <c:v>6.1</c:v>
                </c:pt>
                <c:pt idx="189">
                  <c:v>6.3</c:v>
                </c:pt>
                <c:pt idx="190">
                  <c:v>6.3</c:v>
                </c:pt>
                <c:pt idx="191">
                  <c:v>6.3</c:v>
                </c:pt>
                <c:pt idx="192">
                  <c:v>6.2</c:v>
                </c:pt>
                <c:pt idx="193">
                  <c:v>6.2</c:v>
                </c:pt>
                <c:pt idx="194">
                  <c:v>6.1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5.6</c:v>
                </c:pt>
                <c:pt idx="199">
                  <c:v>4.8</c:v>
                </c:pt>
                <c:pt idx="200">
                  <c:v>4.2</c:v>
                </c:pt>
                <c:pt idx="201">
                  <c:v>3.6</c:v>
                </c:pt>
                <c:pt idx="202">
                  <c:v>2.9</c:v>
                </c:pt>
                <c:pt idx="203">
                  <c:v>2.2999999999999998</c:v>
                </c:pt>
                <c:pt idx="204">
                  <c:v>1.7</c:v>
                </c:pt>
                <c:pt idx="205">
                  <c:v>1.2</c:v>
                </c:pt>
                <c:pt idx="206">
                  <c:v>0.70000000000000062</c:v>
                </c:pt>
                <c:pt idx="207">
                  <c:v>0.30000000000000032</c:v>
                </c:pt>
                <c:pt idx="208">
                  <c:v>0.30000000000000032</c:v>
                </c:pt>
                <c:pt idx="209">
                  <c:v>0.30000000000000032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0.5</c:v>
                </c:pt>
                <c:pt idx="221">
                  <c:v>1.2</c:v>
                </c:pt>
                <c:pt idx="222">
                  <c:v>1.9000000000000001</c:v>
                </c:pt>
                <c:pt idx="223">
                  <c:v>3</c:v>
                </c:pt>
                <c:pt idx="224">
                  <c:v>3.5</c:v>
                </c:pt>
                <c:pt idx="225">
                  <c:v>4</c:v>
                </c:pt>
                <c:pt idx="226">
                  <c:v>4.5</c:v>
                </c:pt>
                <c:pt idx="227">
                  <c:v>4.5999999999999996</c:v>
                </c:pt>
                <c:pt idx="228">
                  <c:v>4.9000000000000004</c:v>
                </c:pt>
                <c:pt idx="229">
                  <c:v>5.0999999999999996</c:v>
                </c:pt>
                <c:pt idx="230">
                  <c:v>5.3</c:v>
                </c:pt>
                <c:pt idx="231">
                  <c:v>5.0999999999999996</c:v>
                </c:pt>
                <c:pt idx="232">
                  <c:v>5.2</c:v>
                </c:pt>
                <c:pt idx="233">
                  <c:v>5.2</c:v>
                </c:pt>
                <c:pt idx="234">
                  <c:v>5.4</c:v>
                </c:pt>
                <c:pt idx="235">
                  <c:v>5.6</c:v>
                </c:pt>
                <c:pt idx="236">
                  <c:v>5.6</c:v>
                </c:pt>
                <c:pt idx="237">
                  <c:v>6</c:v>
                </c:pt>
                <c:pt idx="238">
                  <c:v>6.2</c:v>
                </c:pt>
                <c:pt idx="239">
                  <c:v>6.8</c:v>
                </c:pt>
                <c:pt idx="240">
                  <c:v>6.7</c:v>
                </c:pt>
                <c:pt idx="241">
                  <c:v>7.1</c:v>
                </c:pt>
                <c:pt idx="242">
                  <c:v>7.5</c:v>
                </c:pt>
                <c:pt idx="243">
                  <c:v>7.4</c:v>
                </c:pt>
                <c:pt idx="244">
                  <c:v>7.4</c:v>
                </c:pt>
                <c:pt idx="245">
                  <c:v>7.4</c:v>
                </c:pt>
                <c:pt idx="246">
                  <c:v>7.4</c:v>
                </c:pt>
                <c:pt idx="247">
                  <c:v>7.4</c:v>
                </c:pt>
                <c:pt idx="248">
                  <c:v>7.4</c:v>
                </c:pt>
                <c:pt idx="249">
                  <c:v>7.3</c:v>
                </c:pt>
                <c:pt idx="250">
                  <c:v>7.2</c:v>
                </c:pt>
                <c:pt idx="251">
                  <c:v>7.2</c:v>
                </c:pt>
                <c:pt idx="252">
                  <c:v>7.2</c:v>
                </c:pt>
                <c:pt idx="253">
                  <c:v>7.3</c:v>
                </c:pt>
                <c:pt idx="254">
                  <c:v>7.4</c:v>
                </c:pt>
                <c:pt idx="255">
                  <c:v>7.3</c:v>
                </c:pt>
                <c:pt idx="256">
                  <c:v>7.5</c:v>
                </c:pt>
                <c:pt idx="257">
                  <c:v>7.4</c:v>
                </c:pt>
                <c:pt idx="258">
                  <c:v>7.4</c:v>
                </c:pt>
                <c:pt idx="259">
                  <c:v>7.3</c:v>
                </c:pt>
                <c:pt idx="260">
                  <c:v>7.4</c:v>
                </c:pt>
                <c:pt idx="261">
                  <c:v>7.3</c:v>
                </c:pt>
                <c:pt idx="262">
                  <c:v>7.3</c:v>
                </c:pt>
                <c:pt idx="263">
                  <c:v>7.3</c:v>
                </c:pt>
                <c:pt idx="264">
                  <c:v>7.2</c:v>
                </c:pt>
                <c:pt idx="265">
                  <c:v>7</c:v>
                </c:pt>
                <c:pt idx="266">
                  <c:v>6.9</c:v>
                </c:pt>
                <c:pt idx="267">
                  <c:v>6.8</c:v>
                </c:pt>
                <c:pt idx="268">
                  <c:v>6.5</c:v>
                </c:pt>
                <c:pt idx="269">
                  <c:v>6.1</c:v>
                </c:pt>
                <c:pt idx="270">
                  <c:v>5.3</c:v>
                </c:pt>
                <c:pt idx="271">
                  <c:v>3.9</c:v>
                </c:pt>
                <c:pt idx="272">
                  <c:v>2.4</c:v>
                </c:pt>
                <c:pt idx="273">
                  <c:v>1.1000000000000001</c:v>
                </c:pt>
                <c:pt idx="274">
                  <c:v>0.30000000000000032</c:v>
                </c:pt>
                <c:pt idx="275">
                  <c:v>0.30000000000000032</c:v>
                </c:pt>
                <c:pt idx="276">
                  <c:v>0.30000000000000032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1.8</c:v>
                </c:pt>
                <c:pt idx="293">
                  <c:v>2.9</c:v>
                </c:pt>
                <c:pt idx="294">
                  <c:v>3.4</c:v>
                </c:pt>
                <c:pt idx="295">
                  <c:v>3.5</c:v>
                </c:pt>
                <c:pt idx="296">
                  <c:v>3.1</c:v>
                </c:pt>
                <c:pt idx="297">
                  <c:v>2.7</c:v>
                </c:pt>
                <c:pt idx="298">
                  <c:v>2.2000000000000002</c:v>
                </c:pt>
                <c:pt idx="299">
                  <c:v>1.8</c:v>
                </c:pt>
                <c:pt idx="300">
                  <c:v>0.8</c:v>
                </c:pt>
                <c:pt idx="301">
                  <c:v>0.4</c:v>
                </c:pt>
                <c:pt idx="302">
                  <c:v>0.30000000000000032</c:v>
                </c:pt>
                <c:pt idx="303">
                  <c:v>0.30000000000000032</c:v>
                </c:pt>
                <c:pt idx="304">
                  <c:v>2.2999999999999998</c:v>
                </c:pt>
                <c:pt idx="305">
                  <c:v>2.2999999999999998</c:v>
                </c:pt>
                <c:pt idx="306">
                  <c:v>2.2999999999999998</c:v>
                </c:pt>
                <c:pt idx="307">
                  <c:v>2.2999999999999998</c:v>
                </c:pt>
                <c:pt idx="308">
                  <c:v>2.2999999999999998</c:v>
                </c:pt>
                <c:pt idx="309">
                  <c:v>2.2999999999999998</c:v>
                </c:pt>
                <c:pt idx="310">
                  <c:v>3.2</c:v>
                </c:pt>
                <c:pt idx="311">
                  <c:v>4.5999999999999996</c:v>
                </c:pt>
                <c:pt idx="312">
                  <c:v>5.0999999999999996</c:v>
                </c:pt>
                <c:pt idx="313">
                  <c:v>5.3</c:v>
                </c:pt>
                <c:pt idx="314">
                  <c:v>5.8</c:v>
                </c:pt>
                <c:pt idx="315">
                  <c:v>6</c:v>
                </c:pt>
                <c:pt idx="316">
                  <c:v>6.3</c:v>
                </c:pt>
                <c:pt idx="317">
                  <c:v>6.5</c:v>
                </c:pt>
                <c:pt idx="318">
                  <c:v>6.7</c:v>
                </c:pt>
                <c:pt idx="319">
                  <c:v>6.8</c:v>
                </c:pt>
                <c:pt idx="320">
                  <c:v>7</c:v>
                </c:pt>
                <c:pt idx="321">
                  <c:v>7.2</c:v>
                </c:pt>
                <c:pt idx="322">
                  <c:v>7.2</c:v>
                </c:pt>
                <c:pt idx="323">
                  <c:v>7.4</c:v>
                </c:pt>
                <c:pt idx="324">
                  <c:v>7.5</c:v>
                </c:pt>
                <c:pt idx="325">
                  <c:v>7.4</c:v>
                </c:pt>
                <c:pt idx="326">
                  <c:v>7.4</c:v>
                </c:pt>
                <c:pt idx="327">
                  <c:v>7.3</c:v>
                </c:pt>
                <c:pt idx="328">
                  <c:v>7.2</c:v>
                </c:pt>
                <c:pt idx="329">
                  <c:v>7.1</c:v>
                </c:pt>
                <c:pt idx="330">
                  <c:v>6.9</c:v>
                </c:pt>
                <c:pt idx="331">
                  <c:v>6.8</c:v>
                </c:pt>
                <c:pt idx="332">
                  <c:v>6.6</c:v>
                </c:pt>
                <c:pt idx="333">
                  <c:v>6.8</c:v>
                </c:pt>
                <c:pt idx="334">
                  <c:v>6.7</c:v>
                </c:pt>
                <c:pt idx="335">
                  <c:v>6.9</c:v>
                </c:pt>
                <c:pt idx="336">
                  <c:v>7</c:v>
                </c:pt>
                <c:pt idx="337">
                  <c:v>7.2</c:v>
                </c:pt>
                <c:pt idx="338">
                  <c:v>7.1</c:v>
                </c:pt>
                <c:pt idx="339">
                  <c:v>7.3</c:v>
                </c:pt>
                <c:pt idx="340">
                  <c:v>7.3</c:v>
                </c:pt>
                <c:pt idx="341">
                  <c:v>7.2</c:v>
                </c:pt>
                <c:pt idx="342">
                  <c:v>7.1</c:v>
                </c:pt>
                <c:pt idx="343">
                  <c:v>6.9</c:v>
                </c:pt>
                <c:pt idx="344">
                  <c:v>6.8</c:v>
                </c:pt>
                <c:pt idx="345">
                  <c:v>6.5</c:v>
                </c:pt>
                <c:pt idx="346">
                  <c:v>6.3</c:v>
                </c:pt>
                <c:pt idx="347">
                  <c:v>6.5</c:v>
                </c:pt>
                <c:pt idx="348">
                  <c:v>6.3</c:v>
                </c:pt>
                <c:pt idx="349">
                  <c:v>6.5</c:v>
                </c:pt>
                <c:pt idx="350">
                  <c:v>6.5</c:v>
                </c:pt>
                <c:pt idx="351">
                  <c:v>6.5</c:v>
                </c:pt>
                <c:pt idx="352">
                  <c:v>6.4</c:v>
                </c:pt>
                <c:pt idx="353">
                  <c:v>6.4</c:v>
                </c:pt>
                <c:pt idx="354">
                  <c:v>6.3</c:v>
                </c:pt>
                <c:pt idx="355">
                  <c:v>6.2</c:v>
                </c:pt>
                <c:pt idx="356">
                  <c:v>5.9</c:v>
                </c:pt>
                <c:pt idx="357">
                  <c:v>5.6</c:v>
                </c:pt>
                <c:pt idx="358">
                  <c:v>5.2</c:v>
                </c:pt>
                <c:pt idx="359">
                  <c:v>4.4000000000000004</c:v>
                </c:pt>
                <c:pt idx="360">
                  <c:v>3.4</c:v>
                </c:pt>
                <c:pt idx="361">
                  <c:v>2.5</c:v>
                </c:pt>
                <c:pt idx="362">
                  <c:v>1.8</c:v>
                </c:pt>
                <c:pt idx="363">
                  <c:v>1.1000000000000001</c:v>
                </c:pt>
                <c:pt idx="364">
                  <c:v>0.5</c:v>
                </c:pt>
                <c:pt idx="365">
                  <c:v>0.4</c:v>
                </c:pt>
                <c:pt idx="366">
                  <c:v>1.2</c:v>
                </c:pt>
                <c:pt idx="367">
                  <c:v>2.1</c:v>
                </c:pt>
                <c:pt idx="368">
                  <c:v>2.6</c:v>
                </c:pt>
                <c:pt idx="369">
                  <c:v>3.5</c:v>
                </c:pt>
                <c:pt idx="370">
                  <c:v>4.7</c:v>
                </c:pt>
                <c:pt idx="371">
                  <c:v>5.7</c:v>
                </c:pt>
                <c:pt idx="372">
                  <c:v>6.7</c:v>
                </c:pt>
                <c:pt idx="373">
                  <c:v>7.1</c:v>
                </c:pt>
                <c:pt idx="374">
                  <c:v>7.3</c:v>
                </c:pt>
                <c:pt idx="375">
                  <c:v>7.3</c:v>
                </c:pt>
                <c:pt idx="376">
                  <c:v>7.2</c:v>
                </c:pt>
                <c:pt idx="377">
                  <c:v>7.2</c:v>
                </c:pt>
                <c:pt idx="378">
                  <c:v>7.1</c:v>
                </c:pt>
                <c:pt idx="379">
                  <c:v>6.8</c:v>
                </c:pt>
                <c:pt idx="380">
                  <c:v>6.6</c:v>
                </c:pt>
                <c:pt idx="381">
                  <c:v>6.6</c:v>
                </c:pt>
                <c:pt idx="382">
                  <c:v>6.8</c:v>
                </c:pt>
                <c:pt idx="383">
                  <c:v>7.4</c:v>
                </c:pt>
                <c:pt idx="384">
                  <c:v>7.6</c:v>
                </c:pt>
                <c:pt idx="385">
                  <c:v>8.4</c:v>
                </c:pt>
                <c:pt idx="386">
                  <c:v>8.4</c:v>
                </c:pt>
                <c:pt idx="387">
                  <c:v>8.4</c:v>
                </c:pt>
                <c:pt idx="388">
                  <c:v>8.4</c:v>
                </c:pt>
                <c:pt idx="389">
                  <c:v>8.4</c:v>
                </c:pt>
                <c:pt idx="390">
                  <c:v>8.4</c:v>
                </c:pt>
                <c:pt idx="391">
                  <c:v>8.6</c:v>
                </c:pt>
                <c:pt idx="392">
                  <c:v>8.6</c:v>
                </c:pt>
                <c:pt idx="393">
                  <c:v>8.8000000000000007</c:v>
                </c:pt>
                <c:pt idx="394">
                  <c:v>9.2000000000000011</c:v>
                </c:pt>
                <c:pt idx="395">
                  <c:v>9.1</c:v>
                </c:pt>
                <c:pt idx="396">
                  <c:v>9.3000000000000007</c:v>
                </c:pt>
                <c:pt idx="397">
                  <c:v>9.3000000000000007</c:v>
                </c:pt>
                <c:pt idx="398">
                  <c:v>9.2000000000000011</c:v>
                </c:pt>
                <c:pt idx="399">
                  <c:v>8.8000000000000007</c:v>
                </c:pt>
                <c:pt idx="400">
                  <c:v>8.6</c:v>
                </c:pt>
                <c:pt idx="401">
                  <c:v>8.4</c:v>
                </c:pt>
                <c:pt idx="402">
                  <c:v>8.2000000000000011</c:v>
                </c:pt>
                <c:pt idx="403">
                  <c:v>8</c:v>
                </c:pt>
                <c:pt idx="404">
                  <c:v>7.8</c:v>
                </c:pt>
                <c:pt idx="405">
                  <c:v>7.8</c:v>
                </c:pt>
                <c:pt idx="406">
                  <c:v>7.6</c:v>
                </c:pt>
                <c:pt idx="407">
                  <c:v>7.4</c:v>
                </c:pt>
                <c:pt idx="408">
                  <c:v>7.1</c:v>
                </c:pt>
                <c:pt idx="409">
                  <c:v>6.6</c:v>
                </c:pt>
                <c:pt idx="410">
                  <c:v>5.3</c:v>
                </c:pt>
                <c:pt idx="411">
                  <c:v>4.4000000000000004</c:v>
                </c:pt>
                <c:pt idx="412">
                  <c:v>3.5</c:v>
                </c:pt>
                <c:pt idx="413">
                  <c:v>2.8</c:v>
                </c:pt>
                <c:pt idx="414">
                  <c:v>2.5</c:v>
                </c:pt>
                <c:pt idx="415">
                  <c:v>2.2000000000000002</c:v>
                </c:pt>
                <c:pt idx="416">
                  <c:v>1.9000000000000001</c:v>
                </c:pt>
                <c:pt idx="417">
                  <c:v>2.1</c:v>
                </c:pt>
                <c:pt idx="418">
                  <c:v>2.7</c:v>
                </c:pt>
                <c:pt idx="419">
                  <c:v>4.3</c:v>
                </c:pt>
                <c:pt idx="420">
                  <c:v>5.3</c:v>
                </c:pt>
                <c:pt idx="421">
                  <c:v>6</c:v>
                </c:pt>
                <c:pt idx="422">
                  <c:v>6.5</c:v>
                </c:pt>
                <c:pt idx="423">
                  <c:v>6.9</c:v>
                </c:pt>
                <c:pt idx="424">
                  <c:v>6.8</c:v>
                </c:pt>
                <c:pt idx="425">
                  <c:v>6.6</c:v>
                </c:pt>
                <c:pt idx="426">
                  <c:v>6.2</c:v>
                </c:pt>
                <c:pt idx="427">
                  <c:v>5.6</c:v>
                </c:pt>
                <c:pt idx="428">
                  <c:v>4.8</c:v>
                </c:pt>
                <c:pt idx="429">
                  <c:v>3.8</c:v>
                </c:pt>
                <c:pt idx="430">
                  <c:v>2.8</c:v>
                </c:pt>
                <c:pt idx="431">
                  <c:v>1.8</c:v>
                </c:pt>
                <c:pt idx="432">
                  <c:v>1.1000000000000001</c:v>
                </c:pt>
                <c:pt idx="433">
                  <c:v>0.70000000000000062</c:v>
                </c:pt>
                <c:pt idx="434">
                  <c:v>0.4</c:v>
                </c:pt>
                <c:pt idx="435">
                  <c:v>0.30000000000000032</c:v>
                </c:pt>
                <c:pt idx="436">
                  <c:v>0.30000000000000032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0.4</c:v>
                </c:pt>
                <c:pt idx="468">
                  <c:v>1.2</c:v>
                </c:pt>
                <c:pt idx="469">
                  <c:v>1.9000000000000001</c:v>
                </c:pt>
                <c:pt idx="470">
                  <c:v>2.6</c:v>
                </c:pt>
                <c:pt idx="471">
                  <c:v>3.3</c:v>
                </c:pt>
                <c:pt idx="472">
                  <c:v>3.8</c:v>
                </c:pt>
                <c:pt idx="473">
                  <c:v>5.4</c:v>
                </c:pt>
                <c:pt idx="474">
                  <c:v>5.3</c:v>
                </c:pt>
                <c:pt idx="475">
                  <c:v>5.3</c:v>
                </c:pt>
                <c:pt idx="476">
                  <c:v>5.3</c:v>
                </c:pt>
                <c:pt idx="477">
                  <c:v>5.3</c:v>
                </c:pt>
                <c:pt idx="478">
                  <c:v>5.3</c:v>
                </c:pt>
                <c:pt idx="479">
                  <c:v>5.3</c:v>
                </c:pt>
                <c:pt idx="480">
                  <c:v>4.9000000000000004</c:v>
                </c:pt>
                <c:pt idx="481">
                  <c:v>4.5</c:v>
                </c:pt>
                <c:pt idx="482">
                  <c:v>3.7</c:v>
                </c:pt>
                <c:pt idx="483">
                  <c:v>2.9</c:v>
                </c:pt>
                <c:pt idx="484">
                  <c:v>2.2999999999999998</c:v>
                </c:pt>
                <c:pt idx="485">
                  <c:v>1.8</c:v>
                </c:pt>
                <c:pt idx="486">
                  <c:v>1.2</c:v>
                </c:pt>
                <c:pt idx="487">
                  <c:v>0.8</c:v>
                </c:pt>
                <c:pt idx="488">
                  <c:v>0.70000000000000062</c:v>
                </c:pt>
                <c:pt idx="489">
                  <c:v>0.70000000000000062</c:v>
                </c:pt>
                <c:pt idx="490">
                  <c:v>0.9</c:v>
                </c:pt>
                <c:pt idx="491">
                  <c:v>1.1000000000000001</c:v>
                </c:pt>
                <c:pt idx="492">
                  <c:v>0.8</c:v>
                </c:pt>
                <c:pt idx="493">
                  <c:v>0.30000000000000032</c:v>
                </c:pt>
                <c:pt idx="494">
                  <c:v>0.30000000000000032</c:v>
                </c:pt>
                <c:pt idx="495">
                  <c:v>0.4</c:v>
                </c:pt>
                <c:pt idx="496">
                  <c:v>1.2</c:v>
                </c:pt>
                <c:pt idx="497">
                  <c:v>1.1000000000000001</c:v>
                </c:pt>
                <c:pt idx="498">
                  <c:v>0.5</c:v>
                </c:pt>
                <c:pt idx="499">
                  <c:v>0.30000000000000032</c:v>
                </c:pt>
                <c:pt idx="500">
                  <c:v>0.30000000000000032</c:v>
                </c:pt>
                <c:pt idx="501">
                  <c:v>0.4</c:v>
                </c:pt>
                <c:pt idx="502">
                  <c:v>1.7</c:v>
                </c:pt>
                <c:pt idx="503">
                  <c:v>3.3</c:v>
                </c:pt>
                <c:pt idx="504">
                  <c:v>4.0999999999999996</c:v>
                </c:pt>
                <c:pt idx="505">
                  <c:v>4.7</c:v>
                </c:pt>
                <c:pt idx="506">
                  <c:v>5.0999999999999996</c:v>
                </c:pt>
                <c:pt idx="507">
                  <c:v>5.3</c:v>
                </c:pt>
                <c:pt idx="508">
                  <c:v>5.3</c:v>
                </c:pt>
                <c:pt idx="509">
                  <c:v>5.3</c:v>
                </c:pt>
                <c:pt idx="510">
                  <c:v>5.2</c:v>
                </c:pt>
                <c:pt idx="511">
                  <c:v>5</c:v>
                </c:pt>
                <c:pt idx="512">
                  <c:v>4.7</c:v>
                </c:pt>
                <c:pt idx="513">
                  <c:v>4.3</c:v>
                </c:pt>
                <c:pt idx="514">
                  <c:v>4.0999999999999996</c:v>
                </c:pt>
                <c:pt idx="515">
                  <c:v>4</c:v>
                </c:pt>
                <c:pt idx="516">
                  <c:v>4.0999999999999996</c:v>
                </c:pt>
                <c:pt idx="517">
                  <c:v>3.8</c:v>
                </c:pt>
                <c:pt idx="518">
                  <c:v>3.6</c:v>
                </c:pt>
                <c:pt idx="519">
                  <c:v>3.3</c:v>
                </c:pt>
                <c:pt idx="520">
                  <c:v>3.2</c:v>
                </c:pt>
                <c:pt idx="521">
                  <c:v>3.1</c:v>
                </c:pt>
                <c:pt idx="522">
                  <c:v>3.3</c:v>
                </c:pt>
                <c:pt idx="523">
                  <c:v>3.5</c:v>
                </c:pt>
                <c:pt idx="524">
                  <c:v>3.7</c:v>
                </c:pt>
                <c:pt idx="525">
                  <c:v>3.9</c:v>
                </c:pt>
                <c:pt idx="526">
                  <c:v>4.0999999999999996</c:v>
                </c:pt>
                <c:pt idx="527">
                  <c:v>4</c:v>
                </c:pt>
                <c:pt idx="528">
                  <c:v>4.2</c:v>
                </c:pt>
                <c:pt idx="529">
                  <c:v>4.0999999999999996</c:v>
                </c:pt>
                <c:pt idx="530">
                  <c:v>4.0999999999999996</c:v>
                </c:pt>
                <c:pt idx="531">
                  <c:v>4.3</c:v>
                </c:pt>
                <c:pt idx="532">
                  <c:v>4.3</c:v>
                </c:pt>
                <c:pt idx="533">
                  <c:v>4.3</c:v>
                </c:pt>
                <c:pt idx="534">
                  <c:v>4.3</c:v>
                </c:pt>
                <c:pt idx="535">
                  <c:v>4.3</c:v>
                </c:pt>
                <c:pt idx="536">
                  <c:v>4.5</c:v>
                </c:pt>
                <c:pt idx="537">
                  <c:v>4.7</c:v>
                </c:pt>
                <c:pt idx="538">
                  <c:v>4.8</c:v>
                </c:pt>
                <c:pt idx="539">
                  <c:v>4.7</c:v>
                </c:pt>
                <c:pt idx="540">
                  <c:v>4.5</c:v>
                </c:pt>
                <c:pt idx="541">
                  <c:v>4.5999999999999996</c:v>
                </c:pt>
                <c:pt idx="542">
                  <c:v>4.5</c:v>
                </c:pt>
                <c:pt idx="543">
                  <c:v>4.5999999999999996</c:v>
                </c:pt>
                <c:pt idx="544">
                  <c:v>4.7</c:v>
                </c:pt>
                <c:pt idx="545">
                  <c:v>4.7</c:v>
                </c:pt>
                <c:pt idx="546">
                  <c:v>4.5999999999999996</c:v>
                </c:pt>
                <c:pt idx="547">
                  <c:v>4.4000000000000004</c:v>
                </c:pt>
                <c:pt idx="548">
                  <c:v>4.2</c:v>
                </c:pt>
                <c:pt idx="549">
                  <c:v>4</c:v>
                </c:pt>
                <c:pt idx="550">
                  <c:v>3.9</c:v>
                </c:pt>
                <c:pt idx="551">
                  <c:v>3.8</c:v>
                </c:pt>
                <c:pt idx="552">
                  <c:v>3.6</c:v>
                </c:pt>
                <c:pt idx="553">
                  <c:v>3.6</c:v>
                </c:pt>
                <c:pt idx="554">
                  <c:v>4.4000000000000004</c:v>
                </c:pt>
                <c:pt idx="555">
                  <c:v>4.4000000000000004</c:v>
                </c:pt>
                <c:pt idx="556">
                  <c:v>4.4000000000000004</c:v>
                </c:pt>
                <c:pt idx="557">
                  <c:v>4.4000000000000004</c:v>
                </c:pt>
                <c:pt idx="558">
                  <c:v>4.4000000000000004</c:v>
                </c:pt>
                <c:pt idx="559">
                  <c:v>4.0999999999999996</c:v>
                </c:pt>
                <c:pt idx="560">
                  <c:v>4.0999999999999996</c:v>
                </c:pt>
                <c:pt idx="561">
                  <c:v>4</c:v>
                </c:pt>
                <c:pt idx="562">
                  <c:v>4.2</c:v>
                </c:pt>
                <c:pt idx="563">
                  <c:v>4</c:v>
                </c:pt>
                <c:pt idx="564">
                  <c:v>3.8</c:v>
                </c:pt>
                <c:pt idx="565">
                  <c:v>3.7</c:v>
                </c:pt>
                <c:pt idx="566">
                  <c:v>3.6</c:v>
                </c:pt>
                <c:pt idx="567">
                  <c:v>3.6</c:v>
                </c:pt>
                <c:pt idx="568">
                  <c:v>3.4</c:v>
                </c:pt>
                <c:pt idx="569">
                  <c:v>3.3</c:v>
                </c:pt>
                <c:pt idx="570">
                  <c:v>3.3</c:v>
                </c:pt>
                <c:pt idx="571">
                  <c:v>3.2</c:v>
                </c:pt>
                <c:pt idx="572">
                  <c:v>3.1</c:v>
                </c:pt>
                <c:pt idx="573">
                  <c:v>2.9</c:v>
                </c:pt>
                <c:pt idx="574">
                  <c:v>2.7</c:v>
                </c:pt>
                <c:pt idx="575">
                  <c:v>2.5</c:v>
                </c:pt>
                <c:pt idx="576">
                  <c:v>2.2000000000000002</c:v>
                </c:pt>
                <c:pt idx="577">
                  <c:v>2.2000000000000002</c:v>
                </c:pt>
                <c:pt idx="578">
                  <c:v>2.2000000000000002</c:v>
                </c:pt>
                <c:pt idx="579">
                  <c:v>2.1</c:v>
                </c:pt>
                <c:pt idx="580">
                  <c:v>2.2999999999999998</c:v>
                </c:pt>
                <c:pt idx="581">
                  <c:v>2.1</c:v>
                </c:pt>
                <c:pt idx="582">
                  <c:v>2</c:v>
                </c:pt>
                <c:pt idx="583">
                  <c:v>1.8</c:v>
                </c:pt>
                <c:pt idx="584">
                  <c:v>2</c:v>
                </c:pt>
                <c:pt idx="585">
                  <c:v>2.2000000000000002</c:v>
                </c:pt>
                <c:pt idx="586">
                  <c:v>2.7</c:v>
                </c:pt>
                <c:pt idx="587">
                  <c:v>2.7</c:v>
                </c:pt>
                <c:pt idx="588">
                  <c:v>2.5</c:v>
                </c:pt>
                <c:pt idx="589">
                  <c:v>2.4</c:v>
                </c:pt>
                <c:pt idx="590">
                  <c:v>2.2999999999999998</c:v>
                </c:pt>
                <c:pt idx="591">
                  <c:v>2.8</c:v>
                </c:pt>
                <c:pt idx="592">
                  <c:v>3.1</c:v>
                </c:pt>
                <c:pt idx="593">
                  <c:v>3.1</c:v>
                </c:pt>
                <c:pt idx="594">
                  <c:v>3.3</c:v>
                </c:pt>
                <c:pt idx="595">
                  <c:v>3.3</c:v>
                </c:pt>
                <c:pt idx="596">
                  <c:v>3.3</c:v>
                </c:pt>
                <c:pt idx="597">
                  <c:v>3.1</c:v>
                </c:pt>
                <c:pt idx="598">
                  <c:v>2.9</c:v>
                </c:pt>
                <c:pt idx="599">
                  <c:v>2.7</c:v>
                </c:pt>
                <c:pt idx="600">
                  <c:v>2.6</c:v>
                </c:pt>
                <c:pt idx="601">
                  <c:v>2.2999999999999998</c:v>
                </c:pt>
                <c:pt idx="602">
                  <c:v>2.2000000000000002</c:v>
                </c:pt>
                <c:pt idx="603">
                  <c:v>2.1</c:v>
                </c:pt>
                <c:pt idx="604">
                  <c:v>2.1</c:v>
                </c:pt>
                <c:pt idx="605">
                  <c:v>2.1</c:v>
                </c:pt>
                <c:pt idx="606">
                  <c:v>2.2999999999999998</c:v>
                </c:pt>
                <c:pt idx="607">
                  <c:v>2.5</c:v>
                </c:pt>
                <c:pt idx="608">
                  <c:v>2.8</c:v>
                </c:pt>
                <c:pt idx="609">
                  <c:v>2.7</c:v>
                </c:pt>
                <c:pt idx="610">
                  <c:v>2.7</c:v>
                </c:pt>
                <c:pt idx="611">
                  <c:v>2.7</c:v>
                </c:pt>
                <c:pt idx="612">
                  <c:v>2.6</c:v>
                </c:pt>
                <c:pt idx="613">
                  <c:v>2.8</c:v>
                </c:pt>
                <c:pt idx="614">
                  <c:v>2.8</c:v>
                </c:pt>
                <c:pt idx="615">
                  <c:v>3.3</c:v>
                </c:pt>
                <c:pt idx="616">
                  <c:v>3.3</c:v>
                </c:pt>
                <c:pt idx="617">
                  <c:v>3.3</c:v>
                </c:pt>
                <c:pt idx="618">
                  <c:v>3.3</c:v>
                </c:pt>
                <c:pt idx="619">
                  <c:v>3.3</c:v>
                </c:pt>
                <c:pt idx="620">
                  <c:v>3.3</c:v>
                </c:pt>
                <c:pt idx="621">
                  <c:v>3.3</c:v>
                </c:pt>
                <c:pt idx="622">
                  <c:v>3.3</c:v>
                </c:pt>
                <c:pt idx="623">
                  <c:v>3.3</c:v>
                </c:pt>
                <c:pt idx="624">
                  <c:v>3.3</c:v>
                </c:pt>
                <c:pt idx="625">
                  <c:v>3.3</c:v>
                </c:pt>
                <c:pt idx="626">
                  <c:v>3.5</c:v>
                </c:pt>
                <c:pt idx="627">
                  <c:v>3.7</c:v>
                </c:pt>
                <c:pt idx="628">
                  <c:v>4</c:v>
                </c:pt>
                <c:pt idx="629">
                  <c:v>4</c:v>
                </c:pt>
                <c:pt idx="630">
                  <c:v>4.0999999999999996</c:v>
                </c:pt>
                <c:pt idx="631">
                  <c:v>4</c:v>
                </c:pt>
                <c:pt idx="632">
                  <c:v>4.0999999999999996</c:v>
                </c:pt>
                <c:pt idx="633">
                  <c:v>3.9</c:v>
                </c:pt>
                <c:pt idx="634">
                  <c:v>3.9</c:v>
                </c:pt>
                <c:pt idx="635">
                  <c:v>3.9</c:v>
                </c:pt>
                <c:pt idx="636">
                  <c:v>3.8</c:v>
                </c:pt>
                <c:pt idx="637">
                  <c:v>4.2</c:v>
                </c:pt>
                <c:pt idx="638">
                  <c:v>4.5999999999999996</c:v>
                </c:pt>
                <c:pt idx="639">
                  <c:v>4.8</c:v>
                </c:pt>
                <c:pt idx="640">
                  <c:v>5.2</c:v>
                </c:pt>
                <c:pt idx="641">
                  <c:v>5.4</c:v>
                </c:pt>
                <c:pt idx="642">
                  <c:v>5.6</c:v>
                </c:pt>
                <c:pt idx="643">
                  <c:v>5.6</c:v>
                </c:pt>
                <c:pt idx="644">
                  <c:v>5.8</c:v>
                </c:pt>
                <c:pt idx="645">
                  <c:v>6.2</c:v>
                </c:pt>
                <c:pt idx="646">
                  <c:v>6.4</c:v>
                </c:pt>
                <c:pt idx="647">
                  <c:v>6.9</c:v>
                </c:pt>
                <c:pt idx="648">
                  <c:v>7.1</c:v>
                </c:pt>
                <c:pt idx="649">
                  <c:v>7.3</c:v>
                </c:pt>
                <c:pt idx="650">
                  <c:v>7.3</c:v>
                </c:pt>
                <c:pt idx="651">
                  <c:v>7.3</c:v>
                </c:pt>
                <c:pt idx="652">
                  <c:v>7.2</c:v>
                </c:pt>
                <c:pt idx="653">
                  <c:v>7.1</c:v>
                </c:pt>
                <c:pt idx="654">
                  <c:v>7</c:v>
                </c:pt>
                <c:pt idx="655">
                  <c:v>7</c:v>
                </c:pt>
                <c:pt idx="656">
                  <c:v>7</c:v>
                </c:pt>
                <c:pt idx="657">
                  <c:v>7</c:v>
                </c:pt>
                <c:pt idx="658">
                  <c:v>6.8</c:v>
                </c:pt>
                <c:pt idx="659">
                  <c:v>6.8</c:v>
                </c:pt>
                <c:pt idx="660">
                  <c:v>7</c:v>
                </c:pt>
                <c:pt idx="661">
                  <c:v>6.9</c:v>
                </c:pt>
                <c:pt idx="662">
                  <c:v>6.9</c:v>
                </c:pt>
                <c:pt idx="663">
                  <c:v>6.8</c:v>
                </c:pt>
                <c:pt idx="664">
                  <c:v>6.7</c:v>
                </c:pt>
                <c:pt idx="665">
                  <c:v>6.5</c:v>
                </c:pt>
                <c:pt idx="666">
                  <c:v>6.5</c:v>
                </c:pt>
                <c:pt idx="667">
                  <c:v>6.5</c:v>
                </c:pt>
                <c:pt idx="668">
                  <c:v>6.4</c:v>
                </c:pt>
                <c:pt idx="669">
                  <c:v>6.4</c:v>
                </c:pt>
                <c:pt idx="670">
                  <c:v>6.4</c:v>
                </c:pt>
                <c:pt idx="671">
                  <c:v>6.4</c:v>
                </c:pt>
                <c:pt idx="672">
                  <c:v>6.4</c:v>
                </c:pt>
                <c:pt idx="673">
                  <c:v>6.4</c:v>
                </c:pt>
                <c:pt idx="674">
                  <c:v>6.4</c:v>
                </c:pt>
                <c:pt idx="675">
                  <c:v>6.4</c:v>
                </c:pt>
                <c:pt idx="676">
                  <c:v>6.6</c:v>
                </c:pt>
                <c:pt idx="677">
                  <c:v>6.7</c:v>
                </c:pt>
                <c:pt idx="678">
                  <c:v>6.7</c:v>
                </c:pt>
                <c:pt idx="679">
                  <c:v>6.7</c:v>
                </c:pt>
                <c:pt idx="680">
                  <c:v>6.5</c:v>
                </c:pt>
                <c:pt idx="681">
                  <c:v>6.3</c:v>
                </c:pt>
                <c:pt idx="682">
                  <c:v>6.1</c:v>
                </c:pt>
                <c:pt idx="683">
                  <c:v>5.9</c:v>
                </c:pt>
                <c:pt idx="684">
                  <c:v>5.8</c:v>
                </c:pt>
                <c:pt idx="685">
                  <c:v>5.6</c:v>
                </c:pt>
                <c:pt idx="686">
                  <c:v>5.6</c:v>
                </c:pt>
                <c:pt idx="687">
                  <c:v>5.5</c:v>
                </c:pt>
                <c:pt idx="688">
                  <c:v>5.5</c:v>
                </c:pt>
                <c:pt idx="689">
                  <c:v>5.7</c:v>
                </c:pt>
                <c:pt idx="690">
                  <c:v>5.9</c:v>
                </c:pt>
                <c:pt idx="691">
                  <c:v>6.3</c:v>
                </c:pt>
                <c:pt idx="692">
                  <c:v>6.3</c:v>
                </c:pt>
                <c:pt idx="693">
                  <c:v>6.3</c:v>
                </c:pt>
                <c:pt idx="694">
                  <c:v>6.3</c:v>
                </c:pt>
                <c:pt idx="695">
                  <c:v>6.3</c:v>
                </c:pt>
                <c:pt idx="696">
                  <c:v>6.2</c:v>
                </c:pt>
                <c:pt idx="697">
                  <c:v>6.1</c:v>
                </c:pt>
                <c:pt idx="698">
                  <c:v>6</c:v>
                </c:pt>
                <c:pt idx="699">
                  <c:v>6.2</c:v>
                </c:pt>
                <c:pt idx="700">
                  <c:v>6.1</c:v>
                </c:pt>
                <c:pt idx="701">
                  <c:v>6.3</c:v>
                </c:pt>
                <c:pt idx="702">
                  <c:v>6.3</c:v>
                </c:pt>
                <c:pt idx="703">
                  <c:v>6.3</c:v>
                </c:pt>
                <c:pt idx="704">
                  <c:v>6.7</c:v>
                </c:pt>
                <c:pt idx="705">
                  <c:v>7.1</c:v>
                </c:pt>
                <c:pt idx="706">
                  <c:v>7.3</c:v>
                </c:pt>
                <c:pt idx="707">
                  <c:v>7.1</c:v>
                </c:pt>
                <c:pt idx="708">
                  <c:v>7</c:v>
                </c:pt>
                <c:pt idx="709">
                  <c:v>7.1</c:v>
                </c:pt>
                <c:pt idx="710">
                  <c:v>6.8</c:v>
                </c:pt>
                <c:pt idx="711">
                  <c:v>7</c:v>
                </c:pt>
                <c:pt idx="712">
                  <c:v>7.3</c:v>
                </c:pt>
                <c:pt idx="713">
                  <c:v>7.3</c:v>
                </c:pt>
                <c:pt idx="714">
                  <c:v>7.3</c:v>
                </c:pt>
                <c:pt idx="715">
                  <c:v>7.3</c:v>
                </c:pt>
                <c:pt idx="716">
                  <c:v>7.6</c:v>
                </c:pt>
                <c:pt idx="717">
                  <c:v>7.5</c:v>
                </c:pt>
                <c:pt idx="718">
                  <c:v>7.7</c:v>
                </c:pt>
                <c:pt idx="719">
                  <c:v>7.7</c:v>
                </c:pt>
                <c:pt idx="720">
                  <c:v>7.9</c:v>
                </c:pt>
                <c:pt idx="721">
                  <c:v>7.8</c:v>
                </c:pt>
                <c:pt idx="722">
                  <c:v>7.8</c:v>
                </c:pt>
                <c:pt idx="723">
                  <c:v>8</c:v>
                </c:pt>
                <c:pt idx="724">
                  <c:v>7.9</c:v>
                </c:pt>
                <c:pt idx="725">
                  <c:v>8.3000000000000007</c:v>
                </c:pt>
                <c:pt idx="726">
                  <c:v>8.1</c:v>
                </c:pt>
                <c:pt idx="727">
                  <c:v>8.2000000000000011</c:v>
                </c:pt>
                <c:pt idx="728">
                  <c:v>8.4</c:v>
                </c:pt>
                <c:pt idx="729">
                  <c:v>8.2000000000000011</c:v>
                </c:pt>
                <c:pt idx="730">
                  <c:v>8.3000000000000007</c:v>
                </c:pt>
                <c:pt idx="731">
                  <c:v>8.1</c:v>
                </c:pt>
                <c:pt idx="732">
                  <c:v>8</c:v>
                </c:pt>
                <c:pt idx="733">
                  <c:v>8</c:v>
                </c:pt>
                <c:pt idx="734">
                  <c:v>8.2000000000000011</c:v>
                </c:pt>
                <c:pt idx="735">
                  <c:v>8.1</c:v>
                </c:pt>
                <c:pt idx="736">
                  <c:v>8.2000000000000011</c:v>
                </c:pt>
                <c:pt idx="737">
                  <c:v>8.4</c:v>
                </c:pt>
                <c:pt idx="738">
                  <c:v>8.3000000000000007</c:v>
                </c:pt>
                <c:pt idx="739">
                  <c:v>8</c:v>
                </c:pt>
                <c:pt idx="740">
                  <c:v>7.7</c:v>
                </c:pt>
                <c:pt idx="741">
                  <c:v>7.6</c:v>
                </c:pt>
                <c:pt idx="742">
                  <c:v>7.6</c:v>
                </c:pt>
                <c:pt idx="743">
                  <c:v>7.6</c:v>
                </c:pt>
                <c:pt idx="744">
                  <c:v>7.5</c:v>
                </c:pt>
                <c:pt idx="745">
                  <c:v>7.4</c:v>
                </c:pt>
                <c:pt idx="746">
                  <c:v>7.3</c:v>
                </c:pt>
                <c:pt idx="747">
                  <c:v>7.2</c:v>
                </c:pt>
                <c:pt idx="748">
                  <c:v>7.1</c:v>
                </c:pt>
                <c:pt idx="749">
                  <c:v>7.5</c:v>
                </c:pt>
                <c:pt idx="750">
                  <c:v>7.7</c:v>
                </c:pt>
                <c:pt idx="751">
                  <c:v>7.7</c:v>
                </c:pt>
                <c:pt idx="752">
                  <c:v>7.7</c:v>
                </c:pt>
                <c:pt idx="753">
                  <c:v>7.7</c:v>
                </c:pt>
                <c:pt idx="754">
                  <c:v>7.9</c:v>
                </c:pt>
                <c:pt idx="755">
                  <c:v>7.8</c:v>
                </c:pt>
                <c:pt idx="756">
                  <c:v>7.8</c:v>
                </c:pt>
                <c:pt idx="757">
                  <c:v>7.9</c:v>
                </c:pt>
                <c:pt idx="758">
                  <c:v>7.8</c:v>
                </c:pt>
                <c:pt idx="759">
                  <c:v>7.9</c:v>
                </c:pt>
                <c:pt idx="760">
                  <c:v>7.6</c:v>
                </c:pt>
                <c:pt idx="761">
                  <c:v>7.5</c:v>
                </c:pt>
                <c:pt idx="762">
                  <c:v>7.1</c:v>
                </c:pt>
                <c:pt idx="763">
                  <c:v>6.5</c:v>
                </c:pt>
                <c:pt idx="764">
                  <c:v>6.3</c:v>
                </c:pt>
                <c:pt idx="765">
                  <c:v>5.9</c:v>
                </c:pt>
                <c:pt idx="766">
                  <c:v>5.4</c:v>
                </c:pt>
                <c:pt idx="767">
                  <c:v>4.7</c:v>
                </c:pt>
                <c:pt idx="768">
                  <c:v>4.2</c:v>
                </c:pt>
                <c:pt idx="769">
                  <c:v>3.8</c:v>
                </c:pt>
                <c:pt idx="770">
                  <c:v>3.7</c:v>
                </c:pt>
                <c:pt idx="771">
                  <c:v>3.6</c:v>
                </c:pt>
                <c:pt idx="772">
                  <c:v>3.5</c:v>
                </c:pt>
                <c:pt idx="773">
                  <c:v>3.4</c:v>
                </c:pt>
                <c:pt idx="774">
                  <c:v>3.4</c:v>
                </c:pt>
                <c:pt idx="775">
                  <c:v>3.4</c:v>
                </c:pt>
                <c:pt idx="776">
                  <c:v>3.1</c:v>
                </c:pt>
                <c:pt idx="777">
                  <c:v>3</c:v>
                </c:pt>
                <c:pt idx="778">
                  <c:v>2.9</c:v>
                </c:pt>
                <c:pt idx="779">
                  <c:v>2.8</c:v>
                </c:pt>
                <c:pt idx="780">
                  <c:v>2.7</c:v>
                </c:pt>
                <c:pt idx="781">
                  <c:v>2.7</c:v>
                </c:pt>
                <c:pt idx="782">
                  <c:v>2.6</c:v>
                </c:pt>
                <c:pt idx="783">
                  <c:v>2.4</c:v>
                </c:pt>
                <c:pt idx="784">
                  <c:v>2.1</c:v>
                </c:pt>
                <c:pt idx="785">
                  <c:v>2</c:v>
                </c:pt>
                <c:pt idx="786">
                  <c:v>1.9000000000000001</c:v>
                </c:pt>
                <c:pt idx="787">
                  <c:v>1.8</c:v>
                </c:pt>
                <c:pt idx="788">
                  <c:v>1.8</c:v>
                </c:pt>
                <c:pt idx="789">
                  <c:v>1.7</c:v>
                </c:pt>
                <c:pt idx="790">
                  <c:v>1.6</c:v>
                </c:pt>
                <c:pt idx="791">
                  <c:v>1.6</c:v>
                </c:pt>
                <c:pt idx="792">
                  <c:v>1.7</c:v>
                </c:pt>
                <c:pt idx="793">
                  <c:v>1.6</c:v>
                </c:pt>
                <c:pt idx="794">
                  <c:v>1.9000000000000001</c:v>
                </c:pt>
                <c:pt idx="795">
                  <c:v>2.4</c:v>
                </c:pt>
                <c:pt idx="796">
                  <c:v>2.9</c:v>
                </c:pt>
                <c:pt idx="797">
                  <c:v>3.2</c:v>
                </c:pt>
                <c:pt idx="798">
                  <c:v>3.6</c:v>
                </c:pt>
                <c:pt idx="799">
                  <c:v>3.6</c:v>
                </c:pt>
                <c:pt idx="800">
                  <c:v>3.6</c:v>
                </c:pt>
                <c:pt idx="801">
                  <c:v>3.5</c:v>
                </c:pt>
                <c:pt idx="802">
                  <c:v>3.4</c:v>
                </c:pt>
                <c:pt idx="803">
                  <c:v>3.6</c:v>
                </c:pt>
                <c:pt idx="804">
                  <c:v>4.3</c:v>
                </c:pt>
                <c:pt idx="805">
                  <c:v>5.0999999999999996</c:v>
                </c:pt>
                <c:pt idx="806">
                  <c:v>5.7</c:v>
                </c:pt>
                <c:pt idx="807">
                  <c:v>5.9</c:v>
                </c:pt>
                <c:pt idx="808">
                  <c:v>5.7</c:v>
                </c:pt>
                <c:pt idx="809">
                  <c:v>5.7</c:v>
                </c:pt>
                <c:pt idx="810">
                  <c:v>5.8</c:v>
                </c:pt>
                <c:pt idx="811">
                  <c:v>6.2</c:v>
                </c:pt>
                <c:pt idx="812">
                  <c:v>6.4</c:v>
                </c:pt>
                <c:pt idx="813">
                  <c:v>6.3</c:v>
                </c:pt>
                <c:pt idx="814">
                  <c:v>6.5</c:v>
                </c:pt>
                <c:pt idx="815">
                  <c:v>6.4</c:v>
                </c:pt>
                <c:pt idx="816">
                  <c:v>6.6</c:v>
                </c:pt>
                <c:pt idx="817">
                  <c:v>6.8</c:v>
                </c:pt>
                <c:pt idx="818">
                  <c:v>7.1</c:v>
                </c:pt>
                <c:pt idx="819">
                  <c:v>7.4</c:v>
                </c:pt>
                <c:pt idx="820">
                  <c:v>7.3</c:v>
                </c:pt>
                <c:pt idx="821">
                  <c:v>7.1</c:v>
                </c:pt>
                <c:pt idx="822">
                  <c:v>6.9</c:v>
                </c:pt>
                <c:pt idx="823">
                  <c:v>6.7</c:v>
                </c:pt>
                <c:pt idx="824">
                  <c:v>6.6</c:v>
                </c:pt>
                <c:pt idx="825">
                  <c:v>6.4</c:v>
                </c:pt>
                <c:pt idx="826">
                  <c:v>6.2</c:v>
                </c:pt>
                <c:pt idx="827">
                  <c:v>5.8</c:v>
                </c:pt>
                <c:pt idx="828">
                  <c:v>5.9</c:v>
                </c:pt>
                <c:pt idx="829">
                  <c:v>5.8</c:v>
                </c:pt>
                <c:pt idx="830">
                  <c:v>6.2</c:v>
                </c:pt>
                <c:pt idx="831">
                  <c:v>6.3</c:v>
                </c:pt>
                <c:pt idx="832">
                  <c:v>6.3</c:v>
                </c:pt>
                <c:pt idx="833">
                  <c:v>6.5</c:v>
                </c:pt>
                <c:pt idx="834">
                  <c:v>6.4</c:v>
                </c:pt>
                <c:pt idx="835">
                  <c:v>6.6</c:v>
                </c:pt>
                <c:pt idx="836">
                  <c:v>6.9</c:v>
                </c:pt>
                <c:pt idx="837">
                  <c:v>7.1</c:v>
                </c:pt>
                <c:pt idx="838">
                  <c:v>7.3</c:v>
                </c:pt>
                <c:pt idx="839">
                  <c:v>7.3</c:v>
                </c:pt>
                <c:pt idx="840">
                  <c:v>7.3</c:v>
                </c:pt>
                <c:pt idx="841">
                  <c:v>7.1</c:v>
                </c:pt>
                <c:pt idx="842">
                  <c:v>6.8</c:v>
                </c:pt>
                <c:pt idx="843">
                  <c:v>6</c:v>
                </c:pt>
                <c:pt idx="844">
                  <c:v>5.6</c:v>
                </c:pt>
                <c:pt idx="845">
                  <c:v>5.3</c:v>
                </c:pt>
                <c:pt idx="846">
                  <c:v>5.2</c:v>
                </c:pt>
                <c:pt idx="847">
                  <c:v>5.4</c:v>
                </c:pt>
                <c:pt idx="848">
                  <c:v>5.4</c:v>
                </c:pt>
                <c:pt idx="849">
                  <c:v>5.4</c:v>
                </c:pt>
                <c:pt idx="850">
                  <c:v>5</c:v>
                </c:pt>
                <c:pt idx="851">
                  <c:v>4.8</c:v>
                </c:pt>
                <c:pt idx="852">
                  <c:v>4.7</c:v>
                </c:pt>
                <c:pt idx="853">
                  <c:v>4.4000000000000004</c:v>
                </c:pt>
                <c:pt idx="854">
                  <c:v>4</c:v>
                </c:pt>
                <c:pt idx="855">
                  <c:v>3.8</c:v>
                </c:pt>
                <c:pt idx="856">
                  <c:v>3.7</c:v>
                </c:pt>
                <c:pt idx="857">
                  <c:v>4.2</c:v>
                </c:pt>
                <c:pt idx="858">
                  <c:v>4.2</c:v>
                </c:pt>
                <c:pt idx="859">
                  <c:v>4.0999999999999996</c:v>
                </c:pt>
                <c:pt idx="860">
                  <c:v>4.4000000000000004</c:v>
                </c:pt>
                <c:pt idx="861">
                  <c:v>4.9000000000000004</c:v>
                </c:pt>
                <c:pt idx="862">
                  <c:v>5</c:v>
                </c:pt>
                <c:pt idx="863">
                  <c:v>4.9000000000000004</c:v>
                </c:pt>
                <c:pt idx="864">
                  <c:v>4.8</c:v>
                </c:pt>
                <c:pt idx="865">
                  <c:v>5</c:v>
                </c:pt>
                <c:pt idx="866">
                  <c:v>5.4</c:v>
                </c:pt>
                <c:pt idx="867">
                  <c:v>5.6</c:v>
                </c:pt>
                <c:pt idx="868">
                  <c:v>5.9</c:v>
                </c:pt>
                <c:pt idx="869">
                  <c:v>5.8</c:v>
                </c:pt>
                <c:pt idx="870">
                  <c:v>6</c:v>
                </c:pt>
                <c:pt idx="871">
                  <c:v>5.9</c:v>
                </c:pt>
                <c:pt idx="872">
                  <c:v>5.8</c:v>
                </c:pt>
                <c:pt idx="873">
                  <c:v>5.6</c:v>
                </c:pt>
                <c:pt idx="874">
                  <c:v>5.6</c:v>
                </c:pt>
                <c:pt idx="875">
                  <c:v>5.5</c:v>
                </c:pt>
                <c:pt idx="876">
                  <c:v>5.6</c:v>
                </c:pt>
                <c:pt idx="877">
                  <c:v>5.6</c:v>
                </c:pt>
                <c:pt idx="878">
                  <c:v>5.5</c:v>
                </c:pt>
                <c:pt idx="879">
                  <c:v>5.7</c:v>
                </c:pt>
                <c:pt idx="880">
                  <c:v>5.6</c:v>
                </c:pt>
                <c:pt idx="881">
                  <c:v>6.3</c:v>
                </c:pt>
                <c:pt idx="882">
                  <c:v>6.3</c:v>
                </c:pt>
                <c:pt idx="883">
                  <c:v>6.3</c:v>
                </c:pt>
                <c:pt idx="884">
                  <c:v>6.3</c:v>
                </c:pt>
                <c:pt idx="885">
                  <c:v>6.3</c:v>
                </c:pt>
                <c:pt idx="886">
                  <c:v>6.3</c:v>
                </c:pt>
                <c:pt idx="887">
                  <c:v>6</c:v>
                </c:pt>
                <c:pt idx="888">
                  <c:v>6</c:v>
                </c:pt>
                <c:pt idx="889">
                  <c:v>6.1</c:v>
                </c:pt>
                <c:pt idx="890">
                  <c:v>6.2</c:v>
                </c:pt>
                <c:pt idx="891">
                  <c:v>6.1</c:v>
                </c:pt>
                <c:pt idx="892">
                  <c:v>6.3</c:v>
                </c:pt>
                <c:pt idx="893">
                  <c:v>6.3</c:v>
                </c:pt>
                <c:pt idx="894">
                  <c:v>6.3</c:v>
                </c:pt>
                <c:pt idx="895">
                  <c:v>6.3</c:v>
                </c:pt>
                <c:pt idx="896">
                  <c:v>6.4</c:v>
                </c:pt>
                <c:pt idx="897">
                  <c:v>6.4</c:v>
                </c:pt>
                <c:pt idx="898">
                  <c:v>6.6</c:v>
                </c:pt>
                <c:pt idx="899">
                  <c:v>6.5</c:v>
                </c:pt>
                <c:pt idx="900">
                  <c:v>6.7</c:v>
                </c:pt>
                <c:pt idx="901">
                  <c:v>7.1</c:v>
                </c:pt>
                <c:pt idx="902">
                  <c:v>7.4</c:v>
                </c:pt>
                <c:pt idx="903">
                  <c:v>7.6</c:v>
                </c:pt>
                <c:pt idx="904">
                  <c:v>7.5</c:v>
                </c:pt>
                <c:pt idx="905">
                  <c:v>7.3</c:v>
                </c:pt>
                <c:pt idx="906">
                  <c:v>7</c:v>
                </c:pt>
                <c:pt idx="907">
                  <c:v>6.7</c:v>
                </c:pt>
                <c:pt idx="908">
                  <c:v>6.4</c:v>
                </c:pt>
                <c:pt idx="909">
                  <c:v>6</c:v>
                </c:pt>
                <c:pt idx="910">
                  <c:v>5.8</c:v>
                </c:pt>
                <c:pt idx="911">
                  <c:v>5.8</c:v>
                </c:pt>
                <c:pt idx="912">
                  <c:v>6.1</c:v>
                </c:pt>
                <c:pt idx="913">
                  <c:v>5.9</c:v>
                </c:pt>
                <c:pt idx="914">
                  <c:v>5.6</c:v>
                </c:pt>
                <c:pt idx="915">
                  <c:v>5.0999999999999996</c:v>
                </c:pt>
                <c:pt idx="916">
                  <c:v>4.5999999999999996</c:v>
                </c:pt>
                <c:pt idx="917">
                  <c:v>4.4000000000000004</c:v>
                </c:pt>
                <c:pt idx="918">
                  <c:v>4.3</c:v>
                </c:pt>
                <c:pt idx="919">
                  <c:v>4.5</c:v>
                </c:pt>
                <c:pt idx="920">
                  <c:v>4.5</c:v>
                </c:pt>
                <c:pt idx="921">
                  <c:v>4.5</c:v>
                </c:pt>
                <c:pt idx="922">
                  <c:v>4.5</c:v>
                </c:pt>
                <c:pt idx="923">
                  <c:v>4.5</c:v>
                </c:pt>
                <c:pt idx="924">
                  <c:v>4.5999999999999996</c:v>
                </c:pt>
                <c:pt idx="925">
                  <c:v>4.7</c:v>
                </c:pt>
                <c:pt idx="926">
                  <c:v>4.4000000000000004</c:v>
                </c:pt>
                <c:pt idx="927">
                  <c:v>4</c:v>
                </c:pt>
                <c:pt idx="928">
                  <c:v>3.7</c:v>
                </c:pt>
                <c:pt idx="929">
                  <c:v>3.6</c:v>
                </c:pt>
                <c:pt idx="930">
                  <c:v>3.6</c:v>
                </c:pt>
                <c:pt idx="931">
                  <c:v>3.7</c:v>
                </c:pt>
                <c:pt idx="932">
                  <c:v>3.9</c:v>
                </c:pt>
                <c:pt idx="933">
                  <c:v>3.9</c:v>
                </c:pt>
                <c:pt idx="934">
                  <c:v>3.9</c:v>
                </c:pt>
                <c:pt idx="935">
                  <c:v>3.8</c:v>
                </c:pt>
                <c:pt idx="936">
                  <c:v>3.8</c:v>
                </c:pt>
                <c:pt idx="937">
                  <c:v>3.7</c:v>
                </c:pt>
                <c:pt idx="938">
                  <c:v>3.7</c:v>
                </c:pt>
                <c:pt idx="939">
                  <c:v>3.7</c:v>
                </c:pt>
                <c:pt idx="940">
                  <c:v>3.8</c:v>
                </c:pt>
                <c:pt idx="941">
                  <c:v>3.8</c:v>
                </c:pt>
                <c:pt idx="942">
                  <c:v>4.3</c:v>
                </c:pt>
                <c:pt idx="943">
                  <c:v>4.7</c:v>
                </c:pt>
                <c:pt idx="944">
                  <c:v>4.7</c:v>
                </c:pt>
                <c:pt idx="945">
                  <c:v>4.5999999999999996</c:v>
                </c:pt>
                <c:pt idx="946">
                  <c:v>5</c:v>
                </c:pt>
                <c:pt idx="947">
                  <c:v>5.2</c:v>
                </c:pt>
                <c:pt idx="948">
                  <c:v>5.7</c:v>
                </c:pt>
                <c:pt idx="949">
                  <c:v>5.9</c:v>
                </c:pt>
                <c:pt idx="950">
                  <c:v>6.1</c:v>
                </c:pt>
                <c:pt idx="951">
                  <c:v>6.1</c:v>
                </c:pt>
                <c:pt idx="952">
                  <c:v>6.1</c:v>
                </c:pt>
                <c:pt idx="953">
                  <c:v>6.2</c:v>
                </c:pt>
                <c:pt idx="954">
                  <c:v>6</c:v>
                </c:pt>
                <c:pt idx="955">
                  <c:v>6</c:v>
                </c:pt>
                <c:pt idx="956">
                  <c:v>6.1</c:v>
                </c:pt>
                <c:pt idx="957">
                  <c:v>6</c:v>
                </c:pt>
                <c:pt idx="958">
                  <c:v>6.1</c:v>
                </c:pt>
                <c:pt idx="959">
                  <c:v>6.3</c:v>
                </c:pt>
                <c:pt idx="960">
                  <c:v>6.5</c:v>
                </c:pt>
                <c:pt idx="961">
                  <c:v>6.5</c:v>
                </c:pt>
                <c:pt idx="962">
                  <c:v>6.7</c:v>
                </c:pt>
                <c:pt idx="963">
                  <c:v>6.7</c:v>
                </c:pt>
                <c:pt idx="964">
                  <c:v>7.2</c:v>
                </c:pt>
                <c:pt idx="965">
                  <c:v>7.2</c:v>
                </c:pt>
                <c:pt idx="966">
                  <c:v>7.3</c:v>
                </c:pt>
                <c:pt idx="967">
                  <c:v>7.1</c:v>
                </c:pt>
                <c:pt idx="968">
                  <c:v>6.9</c:v>
                </c:pt>
                <c:pt idx="969">
                  <c:v>6.8</c:v>
                </c:pt>
                <c:pt idx="970">
                  <c:v>6.6</c:v>
                </c:pt>
                <c:pt idx="971">
                  <c:v>6.6</c:v>
                </c:pt>
                <c:pt idx="972">
                  <c:v>6.5</c:v>
                </c:pt>
                <c:pt idx="973">
                  <c:v>6.3</c:v>
                </c:pt>
                <c:pt idx="974">
                  <c:v>6.3</c:v>
                </c:pt>
                <c:pt idx="975">
                  <c:v>6.1</c:v>
                </c:pt>
                <c:pt idx="976">
                  <c:v>5.7</c:v>
                </c:pt>
                <c:pt idx="977">
                  <c:v>5.2</c:v>
                </c:pt>
                <c:pt idx="978">
                  <c:v>5</c:v>
                </c:pt>
                <c:pt idx="979">
                  <c:v>4.8</c:v>
                </c:pt>
                <c:pt idx="980">
                  <c:v>4.8</c:v>
                </c:pt>
                <c:pt idx="981">
                  <c:v>4.7</c:v>
                </c:pt>
                <c:pt idx="982">
                  <c:v>4.5</c:v>
                </c:pt>
                <c:pt idx="983">
                  <c:v>4.5</c:v>
                </c:pt>
                <c:pt idx="984">
                  <c:v>4.4000000000000004</c:v>
                </c:pt>
                <c:pt idx="985">
                  <c:v>4.3</c:v>
                </c:pt>
                <c:pt idx="986">
                  <c:v>4.3</c:v>
                </c:pt>
                <c:pt idx="987">
                  <c:v>4.0999999999999996</c:v>
                </c:pt>
                <c:pt idx="988">
                  <c:v>3.9</c:v>
                </c:pt>
                <c:pt idx="989">
                  <c:v>3.9</c:v>
                </c:pt>
                <c:pt idx="990">
                  <c:v>3.9</c:v>
                </c:pt>
                <c:pt idx="991">
                  <c:v>3.8</c:v>
                </c:pt>
                <c:pt idx="992">
                  <c:v>3.5</c:v>
                </c:pt>
                <c:pt idx="993">
                  <c:v>3.2</c:v>
                </c:pt>
                <c:pt idx="994">
                  <c:v>3</c:v>
                </c:pt>
                <c:pt idx="995">
                  <c:v>3.2</c:v>
                </c:pt>
                <c:pt idx="996">
                  <c:v>3.4</c:v>
                </c:pt>
                <c:pt idx="997">
                  <c:v>3.4</c:v>
                </c:pt>
                <c:pt idx="998">
                  <c:v>3.5</c:v>
                </c:pt>
                <c:pt idx="999">
                  <c:v>3.2</c:v>
                </c:pt>
                <c:pt idx="1000">
                  <c:v>3.1</c:v>
                </c:pt>
                <c:pt idx="1001">
                  <c:v>3</c:v>
                </c:pt>
                <c:pt idx="1002">
                  <c:v>3.2</c:v>
                </c:pt>
                <c:pt idx="1003">
                  <c:v>3</c:v>
                </c:pt>
                <c:pt idx="1004">
                  <c:v>2.7</c:v>
                </c:pt>
                <c:pt idx="1005">
                  <c:v>2.2000000000000002</c:v>
                </c:pt>
                <c:pt idx="1006">
                  <c:v>2</c:v>
                </c:pt>
                <c:pt idx="1007">
                  <c:v>2.2000000000000002</c:v>
                </c:pt>
                <c:pt idx="1008">
                  <c:v>2.6</c:v>
                </c:pt>
                <c:pt idx="1009">
                  <c:v>2.8</c:v>
                </c:pt>
                <c:pt idx="1010">
                  <c:v>3.4</c:v>
                </c:pt>
                <c:pt idx="1011">
                  <c:v>3.8</c:v>
                </c:pt>
                <c:pt idx="1012">
                  <c:v>4.3</c:v>
                </c:pt>
                <c:pt idx="1013">
                  <c:v>4.7</c:v>
                </c:pt>
                <c:pt idx="1014">
                  <c:v>4.3</c:v>
                </c:pt>
                <c:pt idx="1015">
                  <c:v>3.9</c:v>
                </c:pt>
                <c:pt idx="1016">
                  <c:v>3.5</c:v>
                </c:pt>
                <c:pt idx="1017">
                  <c:v>3.3</c:v>
                </c:pt>
                <c:pt idx="1018">
                  <c:v>3.3</c:v>
                </c:pt>
                <c:pt idx="1019">
                  <c:v>3.3</c:v>
                </c:pt>
                <c:pt idx="1020">
                  <c:v>3.3</c:v>
                </c:pt>
                <c:pt idx="1021">
                  <c:v>3.3</c:v>
                </c:pt>
                <c:pt idx="1022">
                  <c:v>3.6</c:v>
                </c:pt>
                <c:pt idx="1023">
                  <c:v>3.9</c:v>
                </c:pt>
                <c:pt idx="1024">
                  <c:v>4.0999999999999996</c:v>
                </c:pt>
                <c:pt idx="1025">
                  <c:v>4.0999999999999996</c:v>
                </c:pt>
                <c:pt idx="1026">
                  <c:v>4.3</c:v>
                </c:pt>
                <c:pt idx="1027">
                  <c:v>4.5</c:v>
                </c:pt>
                <c:pt idx="1028">
                  <c:v>4.5</c:v>
                </c:pt>
                <c:pt idx="1029">
                  <c:v>4.7</c:v>
                </c:pt>
                <c:pt idx="1030">
                  <c:v>4.9000000000000004</c:v>
                </c:pt>
                <c:pt idx="1031">
                  <c:v>5.0999999999999996</c:v>
                </c:pt>
                <c:pt idx="1032">
                  <c:v>5.2</c:v>
                </c:pt>
                <c:pt idx="1033">
                  <c:v>5.2</c:v>
                </c:pt>
                <c:pt idx="1034">
                  <c:v>5.2</c:v>
                </c:pt>
                <c:pt idx="1035">
                  <c:v>5.0999999999999996</c:v>
                </c:pt>
                <c:pt idx="1036">
                  <c:v>5.0999999999999996</c:v>
                </c:pt>
                <c:pt idx="1037">
                  <c:v>5.3</c:v>
                </c:pt>
                <c:pt idx="1038">
                  <c:v>5.3</c:v>
                </c:pt>
                <c:pt idx="1039">
                  <c:v>5.7</c:v>
                </c:pt>
                <c:pt idx="1040">
                  <c:v>5.9</c:v>
                </c:pt>
                <c:pt idx="1041">
                  <c:v>5.8</c:v>
                </c:pt>
                <c:pt idx="1042">
                  <c:v>6</c:v>
                </c:pt>
                <c:pt idx="1043">
                  <c:v>6.1</c:v>
                </c:pt>
                <c:pt idx="1044">
                  <c:v>6.4</c:v>
                </c:pt>
                <c:pt idx="1045">
                  <c:v>6.3</c:v>
                </c:pt>
                <c:pt idx="1046">
                  <c:v>6.5</c:v>
                </c:pt>
                <c:pt idx="1047">
                  <c:v>6.7</c:v>
                </c:pt>
                <c:pt idx="1048">
                  <c:v>6.9</c:v>
                </c:pt>
                <c:pt idx="1049">
                  <c:v>6.8</c:v>
                </c:pt>
                <c:pt idx="1050">
                  <c:v>6.7</c:v>
                </c:pt>
                <c:pt idx="1051">
                  <c:v>6.7</c:v>
                </c:pt>
                <c:pt idx="1052">
                  <c:v>7.1</c:v>
                </c:pt>
                <c:pt idx="1053">
                  <c:v>7</c:v>
                </c:pt>
                <c:pt idx="1054">
                  <c:v>7.2</c:v>
                </c:pt>
                <c:pt idx="1055">
                  <c:v>7.1</c:v>
                </c:pt>
                <c:pt idx="1056">
                  <c:v>7</c:v>
                </c:pt>
                <c:pt idx="1057">
                  <c:v>6.9</c:v>
                </c:pt>
                <c:pt idx="1058">
                  <c:v>7.1</c:v>
                </c:pt>
                <c:pt idx="1059">
                  <c:v>7.3</c:v>
                </c:pt>
                <c:pt idx="1060">
                  <c:v>7.5</c:v>
                </c:pt>
                <c:pt idx="1061">
                  <c:v>7.5</c:v>
                </c:pt>
                <c:pt idx="1062">
                  <c:v>7.5</c:v>
                </c:pt>
                <c:pt idx="1063">
                  <c:v>7.5</c:v>
                </c:pt>
                <c:pt idx="1064">
                  <c:v>7.4</c:v>
                </c:pt>
                <c:pt idx="1065">
                  <c:v>7.3</c:v>
                </c:pt>
                <c:pt idx="1066">
                  <c:v>7.2</c:v>
                </c:pt>
                <c:pt idx="1067">
                  <c:v>7.4</c:v>
                </c:pt>
                <c:pt idx="1068">
                  <c:v>7.6</c:v>
                </c:pt>
                <c:pt idx="1069">
                  <c:v>7.8</c:v>
                </c:pt>
                <c:pt idx="1070">
                  <c:v>7.8</c:v>
                </c:pt>
                <c:pt idx="1071">
                  <c:v>7.7</c:v>
                </c:pt>
                <c:pt idx="1072">
                  <c:v>7.6</c:v>
                </c:pt>
                <c:pt idx="1073">
                  <c:v>7.4</c:v>
                </c:pt>
                <c:pt idx="1074">
                  <c:v>7.2</c:v>
                </c:pt>
                <c:pt idx="1075">
                  <c:v>7.2</c:v>
                </c:pt>
                <c:pt idx="1076">
                  <c:v>7.3</c:v>
                </c:pt>
                <c:pt idx="1077">
                  <c:v>7.4</c:v>
                </c:pt>
                <c:pt idx="1078">
                  <c:v>7.3</c:v>
                </c:pt>
                <c:pt idx="1079">
                  <c:v>7.5</c:v>
                </c:pt>
                <c:pt idx="1080">
                  <c:v>7.4</c:v>
                </c:pt>
                <c:pt idx="1081">
                  <c:v>7.6</c:v>
                </c:pt>
                <c:pt idx="1082">
                  <c:v>7.5</c:v>
                </c:pt>
                <c:pt idx="1083">
                  <c:v>7.5</c:v>
                </c:pt>
                <c:pt idx="1084">
                  <c:v>7.7</c:v>
                </c:pt>
                <c:pt idx="1085">
                  <c:v>7.8</c:v>
                </c:pt>
                <c:pt idx="1086">
                  <c:v>7.8</c:v>
                </c:pt>
                <c:pt idx="1087">
                  <c:v>7.6</c:v>
                </c:pt>
                <c:pt idx="1088">
                  <c:v>7.5</c:v>
                </c:pt>
                <c:pt idx="1089">
                  <c:v>7.4</c:v>
                </c:pt>
                <c:pt idx="1090">
                  <c:v>7.3</c:v>
                </c:pt>
                <c:pt idx="1091">
                  <c:v>7.5</c:v>
                </c:pt>
                <c:pt idx="1092">
                  <c:v>7.7</c:v>
                </c:pt>
                <c:pt idx="1093">
                  <c:v>7.7</c:v>
                </c:pt>
                <c:pt idx="1094">
                  <c:v>8.1</c:v>
                </c:pt>
                <c:pt idx="1095">
                  <c:v>8</c:v>
                </c:pt>
                <c:pt idx="1096">
                  <c:v>8</c:v>
                </c:pt>
                <c:pt idx="1097">
                  <c:v>8.2000000000000011</c:v>
                </c:pt>
                <c:pt idx="1098">
                  <c:v>8.1</c:v>
                </c:pt>
                <c:pt idx="1099">
                  <c:v>8.2000000000000011</c:v>
                </c:pt>
                <c:pt idx="1100">
                  <c:v>8.4</c:v>
                </c:pt>
                <c:pt idx="1101">
                  <c:v>8.3000000000000007</c:v>
                </c:pt>
                <c:pt idx="1102">
                  <c:v>8.2000000000000011</c:v>
                </c:pt>
                <c:pt idx="1103">
                  <c:v>8.2000000000000011</c:v>
                </c:pt>
                <c:pt idx="1104">
                  <c:v>8.3000000000000007</c:v>
                </c:pt>
                <c:pt idx="1105">
                  <c:v>8.2000000000000011</c:v>
                </c:pt>
                <c:pt idx="1106">
                  <c:v>8.2000000000000011</c:v>
                </c:pt>
                <c:pt idx="1107">
                  <c:v>8.4</c:v>
                </c:pt>
                <c:pt idx="1108">
                  <c:v>8.3000000000000007</c:v>
                </c:pt>
                <c:pt idx="1109">
                  <c:v>8.3000000000000007</c:v>
                </c:pt>
                <c:pt idx="1110">
                  <c:v>8.2000000000000011</c:v>
                </c:pt>
                <c:pt idx="1111">
                  <c:v>8.6</c:v>
                </c:pt>
                <c:pt idx="1112">
                  <c:v>8.5</c:v>
                </c:pt>
                <c:pt idx="1113">
                  <c:v>8.5</c:v>
                </c:pt>
                <c:pt idx="1114">
                  <c:v>8.7000000000000011</c:v>
                </c:pt>
                <c:pt idx="1115">
                  <c:v>8.8000000000000007</c:v>
                </c:pt>
                <c:pt idx="1116">
                  <c:v>8.9</c:v>
                </c:pt>
                <c:pt idx="1117">
                  <c:v>8.8000000000000007</c:v>
                </c:pt>
                <c:pt idx="1118">
                  <c:v>8.9</c:v>
                </c:pt>
                <c:pt idx="1119">
                  <c:v>8.9</c:v>
                </c:pt>
                <c:pt idx="1120">
                  <c:v>9.1</c:v>
                </c:pt>
                <c:pt idx="1121">
                  <c:v>9.2000000000000011</c:v>
                </c:pt>
                <c:pt idx="1122">
                  <c:v>9.1</c:v>
                </c:pt>
                <c:pt idx="1123">
                  <c:v>9.3000000000000007</c:v>
                </c:pt>
                <c:pt idx="1124">
                  <c:v>9.3000000000000007</c:v>
                </c:pt>
                <c:pt idx="1125">
                  <c:v>9.5</c:v>
                </c:pt>
                <c:pt idx="1126">
                  <c:v>9.4</c:v>
                </c:pt>
                <c:pt idx="1127">
                  <c:v>9.6</c:v>
                </c:pt>
                <c:pt idx="1128">
                  <c:v>9.6</c:v>
                </c:pt>
                <c:pt idx="1129">
                  <c:v>9.8000000000000007</c:v>
                </c:pt>
                <c:pt idx="1130">
                  <c:v>9.7000000000000011</c:v>
                </c:pt>
                <c:pt idx="1131">
                  <c:v>9.8000000000000007</c:v>
                </c:pt>
                <c:pt idx="1132">
                  <c:v>9.7000000000000011</c:v>
                </c:pt>
                <c:pt idx="1133">
                  <c:v>9.9</c:v>
                </c:pt>
                <c:pt idx="1134">
                  <c:v>9.8000000000000007</c:v>
                </c:pt>
                <c:pt idx="1135">
                  <c:v>9.8000000000000007</c:v>
                </c:pt>
                <c:pt idx="1136">
                  <c:v>9.7000000000000011</c:v>
                </c:pt>
                <c:pt idx="1137">
                  <c:v>9.9</c:v>
                </c:pt>
                <c:pt idx="1138">
                  <c:v>10.1</c:v>
                </c:pt>
                <c:pt idx="1139">
                  <c:v>9.9</c:v>
                </c:pt>
                <c:pt idx="1140">
                  <c:v>9.8000000000000007</c:v>
                </c:pt>
                <c:pt idx="1141">
                  <c:v>9.7000000000000011</c:v>
                </c:pt>
                <c:pt idx="1142">
                  <c:v>9.7000000000000011</c:v>
                </c:pt>
                <c:pt idx="1143">
                  <c:v>9.8000000000000007</c:v>
                </c:pt>
                <c:pt idx="1144">
                  <c:v>9.6</c:v>
                </c:pt>
                <c:pt idx="1145">
                  <c:v>9.7000000000000011</c:v>
                </c:pt>
                <c:pt idx="1146">
                  <c:v>9.5</c:v>
                </c:pt>
                <c:pt idx="1147">
                  <c:v>9.4</c:v>
                </c:pt>
                <c:pt idx="1148">
                  <c:v>9.4</c:v>
                </c:pt>
                <c:pt idx="1149">
                  <c:v>9.4</c:v>
                </c:pt>
                <c:pt idx="1150">
                  <c:v>9.4</c:v>
                </c:pt>
                <c:pt idx="1151">
                  <c:v>9.6</c:v>
                </c:pt>
                <c:pt idx="1152">
                  <c:v>10</c:v>
                </c:pt>
                <c:pt idx="1153">
                  <c:v>10.200000000000001</c:v>
                </c:pt>
                <c:pt idx="1154">
                  <c:v>10.3</c:v>
                </c:pt>
                <c:pt idx="1155">
                  <c:v>10.1</c:v>
                </c:pt>
                <c:pt idx="1156">
                  <c:v>9.8000000000000007</c:v>
                </c:pt>
                <c:pt idx="1157">
                  <c:v>9.4</c:v>
                </c:pt>
                <c:pt idx="1158">
                  <c:v>9.1</c:v>
                </c:pt>
                <c:pt idx="1159">
                  <c:v>8.9</c:v>
                </c:pt>
                <c:pt idx="1160">
                  <c:v>8.7000000000000011</c:v>
                </c:pt>
                <c:pt idx="1161">
                  <c:v>8.6</c:v>
                </c:pt>
                <c:pt idx="1162">
                  <c:v>8.6</c:v>
                </c:pt>
                <c:pt idx="1163">
                  <c:v>8.8000000000000007</c:v>
                </c:pt>
                <c:pt idx="1164">
                  <c:v>8.9</c:v>
                </c:pt>
                <c:pt idx="1165">
                  <c:v>8.7000000000000011</c:v>
                </c:pt>
                <c:pt idx="1166">
                  <c:v>8.7000000000000011</c:v>
                </c:pt>
                <c:pt idx="1167">
                  <c:v>8.9</c:v>
                </c:pt>
                <c:pt idx="1168">
                  <c:v>8.7000000000000011</c:v>
                </c:pt>
                <c:pt idx="1169">
                  <c:v>8.8000000000000007</c:v>
                </c:pt>
                <c:pt idx="1170">
                  <c:v>8.9</c:v>
                </c:pt>
                <c:pt idx="1171">
                  <c:v>8.8000000000000007</c:v>
                </c:pt>
                <c:pt idx="1172">
                  <c:v>8.8000000000000007</c:v>
                </c:pt>
                <c:pt idx="1173">
                  <c:v>8.8000000000000007</c:v>
                </c:pt>
                <c:pt idx="1174">
                  <c:v>8.9</c:v>
                </c:pt>
                <c:pt idx="1175">
                  <c:v>8.8000000000000007</c:v>
                </c:pt>
                <c:pt idx="1176">
                  <c:v>8.9</c:v>
                </c:pt>
                <c:pt idx="1177">
                  <c:v>9.1</c:v>
                </c:pt>
                <c:pt idx="1178">
                  <c:v>9.1</c:v>
                </c:pt>
                <c:pt idx="1179">
                  <c:v>9.1</c:v>
                </c:pt>
                <c:pt idx="1180">
                  <c:v>9.4</c:v>
                </c:pt>
                <c:pt idx="1181">
                  <c:v>9.6</c:v>
                </c:pt>
                <c:pt idx="1182">
                  <c:v>9.8000000000000007</c:v>
                </c:pt>
                <c:pt idx="1183">
                  <c:v>10.3</c:v>
                </c:pt>
                <c:pt idx="1184">
                  <c:v>10.7</c:v>
                </c:pt>
                <c:pt idx="1185">
                  <c:v>10.6</c:v>
                </c:pt>
                <c:pt idx="1186">
                  <c:v>11</c:v>
                </c:pt>
                <c:pt idx="1187">
                  <c:v>10.8</c:v>
                </c:pt>
                <c:pt idx="1188">
                  <c:v>10.8</c:v>
                </c:pt>
                <c:pt idx="1189">
                  <c:v>10.8</c:v>
                </c:pt>
                <c:pt idx="1190">
                  <c:v>10.8</c:v>
                </c:pt>
                <c:pt idx="1191">
                  <c:v>10.8</c:v>
                </c:pt>
                <c:pt idx="1192">
                  <c:v>10.8</c:v>
                </c:pt>
                <c:pt idx="1193">
                  <c:v>10.9</c:v>
                </c:pt>
                <c:pt idx="1194">
                  <c:v>11</c:v>
                </c:pt>
                <c:pt idx="1195">
                  <c:v>10.9</c:v>
                </c:pt>
                <c:pt idx="1196">
                  <c:v>10.8</c:v>
                </c:pt>
                <c:pt idx="1197">
                  <c:v>10.7</c:v>
                </c:pt>
                <c:pt idx="1198">
                  <c:v>10.6</c:v>
                </c:pt>
                <c:pt idx="1199">
                  <c:v>10.5</c:v>
                </c:pt>
                <c:pt idx="1200">
                  <c:v>10.4</c:v>
                </c:pt>
                <c:pt idx="1201">
                  <c:v>10.3</c:v>
                </c:pt>
                <c:pt idx="1202">
                  <c:v>10.200000000000001</c:v>
                </c:pt>
                <c:pt idx="1203">
                  <c:v>10.1</c:v>
                </c:pt>
                <c:pt idx="1204">
                  <c:v>9.9</c:v>
                </c:pt>
                <c:pt idx="1205">
                  <c:v>9.7000000000000011</c:v>
                </c:pt>
                <c:pt idx="1206">
                  <c:v>9.5</c:v>
                </c:pt>
                <c:pt idx="1207">
                  <c:v>9.4</c:v>
                </c:pt>
                <c:pt idx="1208">
                  <c:v>9.4</c:v>
                </c:pt>
                <c:pt idx="1209">
                  <c:v>9.5</c:v>
                </c:pt>
                <c:pt idx="1210">
                  <c:v>9.4</c:v>
                </c:pt>
                <c:pt idx="1211">
                  <c:v>9.6</c:v>
                </c:pt>
                <c:pt idx="1212">
                  <c:v>9.4</c:v>
                </c:pt>
                <c:pt idx="1213">
                  <c:v>9.4</c:v>
                </c:pt>
                <c:pt idx="1214">
                  <c:v>9.3000000000000007</c:v>
                </c:pt>
                <c:pt idx="1215">
                  <c:v>9.2000000000000011</c:v>
                </c:pt>
                <c:pt idx="1216">
                  <c:v>9.2000000000000011</c:v>
                </c:pt>
                <c:pt idx="1217">
                  <c:v>9.4</c:v>
                </c:pt>
                <c:pt idx="1218">
                  <c:v>9.4</c:v>
                </c:pt>
                <c:pt idx="1219">
                  <c:v>9.8000000000000007</c:v>
                </c:pt>
                <c:pt idx="1220">
                  <c:v>9.8000000000000007</c:v>
                </c:pt>
                <c:pt idx="1221">
                  <c:v>10</c:v>
                </c:pt>
                <c:pt idx="1222">
                  <c:v>10</c:v>
                </c:pt>
                <c:pt idx="1223">
                  <c:v>10.200000000000001</c:v>
                </c:pt>
                <c:pt idx="1224">
                  <c:v>10.200000000000001</c:v>
                </c:pt>
                <c:pt idx="1225">
                  <c:v>10.200000000000001</c:v>
                </c:pt>
                <c:pt idx="1226">
                  <c:v>10.200000000000001</c:v>
                </c:pt>
                <c:pt idx="1227">
                  <c:v>10.1</c:v>
                </c:pt>
                <c:pt idx="1228">
                  <c:v>9.9</c:v>
                </c:pt>
                <c:pt idx="1229">
                  <c:v>9.8000000000000007</c:v>
                </c:pt>
                <c:pt idx="1230">
                  <c:v>9.8000000000000007</c:v>
                </c:pt>
                <c:pt idx="1231">
                  <c:v>9.8000000000000007</c:v>
                </c:pt>
                <c:pt idx="1232">
                  <c:v>9.8000000000000007</c:v>
                </c:pt>
                <c:pt idx="1233">
                  <c:v>10.200000000000001</c:v>
                </c:pt>
                <c:pt idx="1234">
                  <c:v>10.4</c:v>
                </c:pt>
                <c:pt idx="1235">
                  <c:v>10.4</c:v>
                </c:pt>
                <c:pt idx="1236">
                  <c:v>10.7</c:v>
                </c:pt>
                <c:pt idx="1237">
                  <c:v>10.6</c:v>
                </c:pt>
                <c:pt idx="1238">
                  <c:v>10.5</c:v>
                </c:pt>
                <c:pt idx="1239">
                  <c:v>10.4</c:v>
                </c:pt>
                <c:pt idx="1240">
                  <c:v>10.4</c:v>
                </c:pt>
                <c:pt idx="1241">
                  <c:v>10.200000000000001</c:v>
                </c:pt>
                <c:pt idx="1242">
                  <c:v>10.200000000000001</c:v>
                </c:pt>
                <c:pt idx="1243">
                  <c:v>10</c:v>
                </c:pt>
                <c:pt idx="1244">
                  <c:v>9.8000000000000007</c:v>
                </c:pt>
                <c:pt idx="1245">
                  <c:v>9.7000000000000011</c:v>
                </c:pt>
                <c:pt idx="1246">
                  <c:v>9.6</c:v>
                </c:pt>
                <c:pt idx="1247">
                  <c:v>9.7000000000000011</c:v>
                </c:pt>
                <c:pt idx="1248">
                  <c:v>9.6</c:v>
                </c:pt>
                <c:pt idx="1249">
                  <c:v>9.6</c:v>
                </c:pt>
                <c:pt idx="1250">
                  <c:v>9.8000000000000007</c:v>
                </c:pt>
                <c:pt idx="1251">
                  <c:v>9.6</c:v>
                </c:pt>
                <c:pt idx="1252">
                  <c:v>9.7000000000000011</c:v>
                </c:pt>
                <c:pt idx="1253">
                  <c:v>9.8000000000000007</c:v>
                </c:pt>
                <c:pt idx="1254">
                  <c:v>9.6</c:v>
                </c:pt>
                <c:pt idx="1255">
                  <c:v>9.8000000000000007</c:v>
                </c:pt>
                <c:pt idx="1256">
                  <c:v>9.6</c:v>
                </c:pt>
                <c:pt idx="1257">
                  <c:v>9.6</c:v>
                </c:pt>
                <c:pt idx="1258">
                  <c:v>9.5</c:v>
                </c:pt>
                <c:pt idx="1259">
                  <c:v>9.5</c:v>
                </c:pt>
                <c:pt idx="1260">
                  <c:v>9.6</c:v>
                </c:pt>
                <c:pt idx="1261">
                  <c:v>9.7000000000000011</c:v>
                </c:pt>
                <c:pt idx="1262">
                  <c:v>9.8000000000000007</c:v>
                </c:pt>
                <c:pt idx="1263">
                  <c:v>9.8000000000000007</c:v>
                </c:pt>
                <c:pt idx="1264">
                  <c:v>9.8000000000000007</c:v>
                </c:pt>
                <c:pt idx="1265">
                  <c:v>9.8000000000000007</c:v>
                </c:pt>
                <c:pt idx="1266">
                  <c:v>9.8000000000000007</c:v>
                </c:pt>
                <c:pt idx="1267">
                  <c:v>10</c:v>
                </c:pt>
                <c:pt idx="1268">
                  <c:v>10.1</c:v>
                </c:pt>
                <c:pt idx="1269">
                  <c:v>10.1</c:v>
                </c:pt>
                <c:pt idx="1270">
                  <c:v>10</c:v>
                </c:pt>
                <c:pt idx="1271">
                  <c:v>10.200000000000001</c:v>
                </c:pt>
                <c:pt idx="1272">
                  <c:v>10.1</c:v>
                </c:pt>
                <c:pt idx="1273">
                  <c:v>10.1</c:v>
                </c:pt>
                <c:pt idx="1274">
                  <c:v>10.1</c:v>
                </c:pt>
                <c:pt idx="1275">
                  <c:v>10</c:v>
                </c:pt>
                <c:pt idx="1276">
                  <c:v>10.200000000000001</c:v>
                </c:pt>
                <c:pt idx="1277">
                  <c:v>10</c:v>
                </c:pt>
                <c:pt idx="1278">
                  <c:v>9.7000000000000011</c:v>
                </c:pt>
                <c:pt idx="1279">
                  <c:v>9.7000000000000011</c:v>
                </c:pt>
                <c:pt idx="1280">
                  <c:v>9.6</c:v>
                </c:pt>
                <c:pt idx="1281">
                  <c:v>9.6</c:v>
                </c:pt>
                <c:pt idx="1282">
                  <c:v>9.5</c:v>
                </c:pt>
                <c:pt idx="1283">
                  <c:v>9.5</c:v>
                </c:pt>
                <c:pt idx="1284">
                  <c:v>9.4</c:v>
                </c:pt>
                <c:pt idx="1285">
                  <c:v>9.2000000000000011</c:v>
                </c:pt>
                <c:pt idx="1286">
                  <c:v>9.2000000000000011</c:v>
                </c:pt>
                <c:pt idx="1287">
                  <c:v>9</c:v>
                </c:pt>
                <c:pt idx="1288">
                  <c:v>9</c:v>
                </c:pt>
                <c:pt idx="1289">
                  <c:v>9.1</c:v>
                </c:pt>
                <c:pt idx="1290">
                  <c:v>9.1</c:v>
                </c:pt>
                <c:pt idx="1291">
                  <c:v>9.3000000000000007</c:v>
                </c:pt>
                <c:pt idx="1292">
                  <c:v>9.2000000000000011</c:v>
                </c:pt>
                <c:pt idx="1293">
                  <c:v>9</c:v>
                </c:pt>
                <c:pt idx="1294">
                  <c:v>9.2000000000000011</c:v>
                </c:pt>
                <c:pt idx="1295">
                  <c:v>9.1</c:v>
                </c:pt>
                <c:pt idx="1296">
                  <c:v>9.1</c:v>
                </c:pt>
                <c:pt idx="1297">
                  <c:v>9.2000000000000011</c:v>
                </c:pt>
                <c:pt idx="1298">
                  <c:v>9.2000000000000011</c:v>
                </c:pt>
                <c:pt idx="1299">
                  <c:v>9.1</c:v>
                </c:pt>
                <c:pt idx="1300">
                  <c:v>9</c:v>
                </c:pt>
                <c:pt idx="1301">
                  <c:v>8.7000000000000011</c:v>
                </c:pt>
                <c:pt idx="1302">
                  <c:v>8.2000000000000011</c:v>
                </c:pt>
                <c:pt idx="1303">
                  <c:v>7.9</c:v>
                </c:pt>
                <c:pt idx="1304">
                  <c:v>7.7</c:v>
                </c:pt>
                <c:pt idx="1305">
                  <c:v>7.6</c:v>
                </c:pt>
                <c:pt idx="1306">
                  <c:v>7.5</c:v>
                </c:pt>
                <c:pt idx="1307">
                  <c:v>7.4</c:v>
                </c:pt>
                <c:pt idx="1308">
                  <c:v>7.3</c:v>
                </c:pt>
                <c:pt idx="1309">
                  <c:v>7.4</c:v>
                </c:pt>
                <c:pt idx="1310">
                  <c:v>7.2</c:v>
                </c:pt>
                <c:pt idx="1311">
                  <c:v>7.2</c:v>
                </c:pt>
                <c:pt idx="1312">
                  <c:v>7.2</c:v>
                </c:pt>
                <c:pt idx="1313">
                  <c:v>7.4</c:v>
                </c:pt>
                <c:pt idx="1314">
                  <c:v>7.4</c:v>
                </c:pt>
                <c:pt idx="1315">
                  <c:v>7.4</c:v>
                </c:pt>
                <c:pt idx="1316">
                  <c:v>7.4</c:v>
                </c:pt>
                <c:pt idx="1317">
                  <c:v>7.4</c:v>
                </c:pt>
                <c:pt idx="1318">
                  <c:v>7.4</c:v>
                </c:pt>
                <c:pt idx="1319">
                  <c:v>7.1</c:v>
                </c:pt>
                <c:pt idx="1320">
                  <c:v>6.9</c:v>
                </c:pt>
                <c:pt idx="1321">
                  <c:v>6.8</c:v>
                </c:pt>
                <c:pt idx="1322">
                  <c:v>6.6</c:v>
                </c:pt>
                <c:pt idx="1323">
                  <c:v>6.6</c:v>
                </c:pt>
                <c:pt idx="1324">
                  <c:v>6.5</c:v>
                </c:pt>
                <c:pt idx="1325">
                  <c:v>5.9</c:v>
                </c:pt>
                <c:pt idx="1326">
                  <c:v>5.5</c:v>
                </c:pt>
                <c:pt idx="1327">
                  <c:v>5.2</c:v>
                </c:pt>
                <c:pt idx="1328">
                  <c:v>4.7</c:v>
                </c:pt>
                <c:pt idx="1329">
                  <c:v>4.3</c:v>
                </c:pt>
                <c:pt idx="1330">
                  <c:v>4</c:v>
                </c:pt>
                <c:pt idx="1331">
                  <c:v>3.9</c:v>
                </c:pt>
                <c:pt idx="1332">
                  <c:v>3.8</c:v>
                </c:pt>
                <c:pt idx="1333">
                  <c:v>4</c:v>
                </c:pt>
                <c:pt idx="1334">
                  <c:v>4.3</c:v>
                </c:pt>
                <c:pt idx="1335">
                  <c:v>4.3</c:v>
                </c:pt>
                <c:pt idx="1336">
                  <c:v>4.4000000000000004</c:v>
                </c:pt>
                <c:pt idx="1337">
                  <c:v>4.2</c:v>
                </c:pt>
                <c:pt idx="1338">
                  <c:v>4.2</c:v>
                </c:pt>
                <c:pt idx="1339">
                  <c:v>4.3</c:v>
                </c:pt>
                <c:pt idx="1340">
                  <c:v>4.3</c:v>
                </c:pt>
                <c:pt idx="1341">
                  <c:v>4.2</c:v>
                </c:pt>
                <c:pt idx="1342">
                  <c:v>4.0999999999999996</c:v>
                </c:pt>
                <c:pt idx="1343">
                  <c:v>3.8</c:v>
                </c:pt>
                <c:pt idx="1344">
                  <c:v>3.5</c:v>
                </c:pt>
                <c:pt idx="1345">
                  <c:v>3.2</c:v>
                </c:pt>
                <c:pt idx="1346">
                  <c:v>3</c:v>
                </c:pt>
                <c:pt idx="1347">
                  <c:v>2.9</c:v>
                </c:pt>
                <c:pt idx="1348">
                  <c:v>2.7</c:v>
                </c:pt>
                <c:pt idx="1349">
                  <c:v>2.2999999999999998</c:v>
                </c:pt>
                <c:pt idx="1350">
                  <c:v>1.9000000000000001</c:v>
                </c:pt>
                <c:pt idx="1351">
                  <c:v>1.6</c:v>
                </c:pt>
                <c:pt idx="1352">
                  <c:v>1.4</c:v>
                </c:pt>
                <c:pt idx="1353">
                  <c:v>1.1000000000000001</c:v>
                </c:pt>
                <c:pt idx="1354">
                  <c:v>1</c:v>
                </c:pt>
                <c:pt idx="1355">
                  <c:v>0.9</c:v>
                </c:pt>
                <c:pt idx="1356">
                  <c:v>1</c:v>
                </c:pt>
                <c:pt idx="1357">
                  <c:v>1.3</c:v>
                </c:pt>
                <c:pt idx="1358">
                  <c:v>1.3</c:v>
                </c:pt>
                <c:pt idx="1359">
                  <c:v>1.3</c:v>
                </c:pt>
                <c:pt idx="1360">
                  <c:v>1.5</c:v>
                </c:pt>
                <c:pt idx="1361">
                  <c:v>1.7</c:v>
                </c:pt>
                <c:pt idx="1362">
                  <c:v>1.7</c:v>
                </c:pt>
                <c:pt idx="1363">
                  <c:v>1.6</c:v>
                </c:pt>
                <c:pt idx="1364">
                  <c:v>1.6</c:v>
                </c:pt>
                <c:pt idx="1365">
                  <c:v>1.8</c:v>
                </c:pt>
                <c:pt idx="1366">
                  <c:v>2.2000000000000002</c:v>
                </c:pt>
                <c:pt idx="1367">
                  <c:v>2.2999999999999998</c:v>
                </c:pt>
                <c:pt idx="1368">
                  <c:v>2.2999999999999998</c:v>
                </c:pt>
                <c:pt idx="1369">
                  <c:v>2.5</c:v>
                </c:pt>
                <c:pt idx="1370">
                  <c:v>2.4</c:v>
                </c:pt>
                <c:pt idx="1371">
                  <c:v>2.2999999999999998</c:v>
                </c:pt>
                <c:pt idx="1372">
                  <c:v>2.2000000000000002</c:v>
                </c:pt>
                <c:pt idx="1373">
                  <c:v>1.9000000000000001</c:v>
                </c:pt>
                <c:pt idx="1374">
                  <c:v>1.6</c:v>
                </c:pt>
                <c:pt idx="1375">
                  <c:v>1.4</c:v>
                </c:pt>
                <c:pt idx="1376">
                  <c:v>1.4</c:v>
                </c:pt>
                <c:pt idx="1377">
                  <c:v>1.3</c:v>
                </c:pt>
                <c:pt idx="1378">
                  <c:v>1.5</c:v>
                </c:pt>
                <c:pt idx="1379">
                  <c:v>1.5</c:v>
                </c:pt>
                <c:pt idx="1380">
                  <c:v>1.5</c:v>
                </c:pt>
                <c:pt idx="1381">
                  <c:v>1.5</c:v>
                </c:pt>
                <c:pt idx="1382">
                  <c:v>1.7</c:v>
                </c:pt>
                <c:pt idx="1383">
                  <c:v>1.7</c:v>
                </c:pt>
                <c:pt idx="1384">
                  <c:v>1.7</c:v>
                </c:pt>
                <c:pt idx="1385">
                  <c:v>1.7</c:v>
                </c:pt>
                <c:pt idx="1386">
                  <c:v>1.5</c:v>
                </c:pt>
                <c:pt idx="1387">
                  <c:v>1.2</c:v>
                </c:pt>
                <c:pt idx="1388">
                  <c:v>0.8</c:v>
                </c:pt>
                <c:pt idx="1389">
                  <c:v>0.5</c:v>
                </c:pt>
                <c:pt idx="1390">
                  <c:v>0.5</c:v>
                </c:pt>
                <c:pt idx="1391">
                  <c:v>0.5</c:v>
                </c:pt>
                <c:pt idx="1392">
                  <c:v>0.70000000000000062</c:v>
                </c:pt>
                <c:pt idx="1393">
                  <c:v>0.60000000000000064</c:v>
                </c:pt>
                <c:pt idx="1394">
                  <c:v>1</c:v>
                </c:pt>
                <c:pt idx="1395">
                  <c:v>1.2</c:v>
                </c:pt>
                <c:pt idx="1396">
                  <c:v>1.4</c:v>
                </c:pt>
                <c:pt idx="1397">
                  <c:v>2.1</c:v>
                </c:pt>
                <c:pt idx="1398">
                  <c:v>2.5</c:v>
                </c:pt>
                <c:pt idx="1399">
                  <c:v>2.9</c:v>
                </c:pt>
                <c:pt idx="1400">
                  <c:v>3.3</c:v>
                </c:pt>
                <c:pt idx="1401">
                  <c:v>3.5</c:v>
                </c:pt>
                <c:pt idx="1402">
                  <c:v>3.7</c:v>
                </c:pt>
                <c:pt idx="1403">
                  <c:v>3.7</c:v>
                </c:pt>
                <c:pt idx="1404">
                  <c:v>3.8</c:v>
                </c:pt>
                <c:pt idx="1405">
                  <c:v>3.8</c:v>
                </c:pt>
                <c:pt idx="1406">
                  <c:v>4</c:v>
                </c:pt>
                <c:pt idx="1407">
                  <c:v>4.3</c:v>
                </c:pt>
                <c:pt idx="1408">
                  <c:v>4.7</c:v>
                </c:pt>
                <c:pt idx="1409">
                  <c:v>4.5999999999999996</c:v>
                </c:pt>
                <c:pt idx="1410">
                  <c:v>4.9000000000000004</c:v>
                </c:pt>
                <c:pt idx="1411">
                  <c:v>4.8</c:v>
                </c:pt>
                <c:pt idx="1412">
                  <c:v>4.5999999999999996</c:v>
                </c:pt>
                <c:pt idx="1413">
                  <c:v>4.2</c:v>
                </c:pt>
                <c:pt idx="1414">
                  <c:v>3.9</c:v>
                </c:pt>
                <c:pt idx="1415">
                  <c:v>3.7</c:v>
                </c:pt>
                <c:pt idx="1416">
                  <c:v>3.6</c:v>
                </c:pt>
                <c:pt idx="1417">
                  <c:v>3.5</c:v>
                </c:pt>
                <c:pt idx="1418">
                  <c:v>3.5</c:v>
                </c:pt>
                <c:pt idx="1419">
                  <c:v>3.6</c:v>
                </c:pt>
                <c:pt idx="1420">
                  <c:v>3.8</c:v>
                </c:pt>
                <c:pt idx="1421">
                  <c:v>4.3</c:v>
                </c:pt>
                <c:pt idx="1422">
                  <c:v>4.7</c:v>
                </c:pt>
                <c:pt idx="1423">
                  <c:v>4.7</c:v>
                </c:pt>
                <c:pt idx="1424">
                  <c:v>5.0999999999999996</c:v>
                </c:pt>
                <c:pt idx="1425">
                  <c:v>5.0999999999999996</c:v>
                </c:pt>
                <c:pt idx="1426">
                  <c:v>5.0999999999999996</c:v>
                </c:pt>
                <c:pt idx="1427">
                  <c:v>5.0999999999999996</c:v>
                </c:pt>
                <c:pt idx="1428">
                  <c:v>4.9000000000000004</c:v>
                </c:pt>
                <c:pt idx="1429">
                  <c:v>4.5999999999999996</c:v>
                </c:pt>
                <c:pt idx="1430">
                  <c:v>4.2</c:v>
                </c:pt>
                <c:pt idx="1431">
                  <c:v>4.4000000000000004</c:v>
                </c:pt>
                <c:pt idx="1432">
                  <c:v>4.2</c:v>
                </c:pt>
                <c:pt idx="1433">
                  <c:v>4.0999999999999996</c:v>
                </c:pt>
                <c:pt idx="1434">
                  <c:v>4</c:v>
                </c:pt>
                <c:pt idx="1435">
                  <c:v>4</c:v>
                </c:pt>
                <c:pt idx="1436">
                  <c:v>3.8</c:v>
                </c:pt>
                <c:pt idx="1437">
                  <c:v>3.5</c:v>
                </c:pt>
                <c:pt idx="1438">
                  <c:v>3.1</c:v>
                </c:pt>
                <c:pt idx="1439">
                  <c:v>2.9</c:v>
                </c:pt>
                <c:pt idx="1440">
                  <c:v>2.5</c:v>
                </c:pt>
                <c:pt idx="1441">
                  <c:v>2.2999999999999998</c:v>
                </c:pt>
                <c:pt idx="1442">
                  <c:v>2</c:v>
                </c:pt>
                <c:pt idx="1443">
                  <c:v>1.8</c:v>
                </c:pt>
                <c:pt idx="1444">
                  <c:v>1.8</c:v>
                </c:pt>
                <c:pt idx="1445">
                  <c:v>1.6</c:v>
                </c:pt>
                <c:pt idx="1446">
                  <c:v>1.4</c:v>
                </c:pt>
                <c:pt idx="1447">
                  <c:v>1.1000000000000001</c:v>
                </c:pt>
                <c:pt idx="1448">
                  <c:v>0.9</c:v>
                </c:pt>
                <c:pt idx="1449">
                  <c:v>0.8</c:v>
                </c:pt>
                <c:pt idx="1450">
                  <c:v>1</c:v>
                </c:pt>
                <c:pt idx="1451">
                  <c:v>1.2</c:v>
                </c:pt>
                <c:pt idx="1452">
                  <c:v>1.6</c:v>
                </c:pt>
                <c:pt idx="1453">
                  <c:v>2</c:v>
                </c:pt>
                <c:pt idx="1454">
                  <c:v>2.5</c:v>
                </c:pt>
                <c:pt idx="1455">
                  <c:v>2.9</c:v>
                </c:pt>
                <c:pt idx="1456">
                  <c:v>3.4</c:v>
                </c:pt>
                <c:pt idx="1457">
                  <c:v>3.9</c:v>
                </c:pt>
                <c:pt idx="1458">
                  <c:v>4.3</c:v>
                </c:pt>
                <c:pt idx="1459">
                  <c:v>4.5</c:v>
                </c:pt>
                <c:pt idx="1460">
                  <c:v>4.7</c:v>
                </c:pt>
                <c:pt idx="1461">
                  <c:v>4.9000000000000004</c:v>
                </c:pt>
                <c:pt idx="1462">
                  <c:v>4.9000000000000004</c:v>
                </c:pt>
                <c:pt idx="1463">
                  <c:v>4.8</c:v>
                </c:pt>
                <c:pt idx="1464">
                  <c:v>4.5999999999999996</c:v>
                </c:pt>
                <c:pt idx="1465">
                  <c:v>4.7</c:v>
                </c:pt>
                <c:pt idx="1466">
                  <c:v>4.5999999999999996</c:v>
                </c:pt>
                <c:pt idx="1467">
                  <c:v>5.0999999999999996</c:v>
                </c:pt>
                <c:pt idx="1468">
                  <c:v>5.0999999999999996</c:v>
                </c:pt>
                <c:pt idx="1469">
                  <c:v>5.3</c:v>
                </c:pt>
                <c:pt idx="1470">
                  <c:v>5.2</c:v>
                </c:pt>
                <c:pt idx="1471">
                  <c:v>5.0999999999999996</c:v>
                </c:pt>
                <c:pt idx="1472">
                  <c:v>5.0999999999999996</c:v>
                </c:pt>
                <c:pt idx="1473">
                  <c:v>5.0999999999999996</c:v>
                </c:pt>
                <c:pt idx="1474">
                  <c:v>5</c:v>
                </c:pt>
                <c:pt idx="1475">
                  <c:v>4.9000000000000004</c:v>
                </c:pt>
                <c:pt idx="1476">
                  <c:v>5</c:v>
                </c:pt>
                <c:pt idx="1477">
                  <c:v>5.2</c:v>
                </c:pt>
                <c:pt idx="1478">
                  <c:v>5.4</c:v>
                </c:pt>
                <c:pt idx="1479">
                  <c:v>5.5</c:v>
                </c:pt>
                <c:pt idx="1480">
                  <c:v>5.5</c:v>
                </c:pt>
                <c:pt idx="1481">
                  <c:v>5.6</c:v>
                </c:pt>
                <c:pt idx="1482">
                  <c:v>5.5</c:v>
                </c:pt>
                <c:pt idx="1483">
                  <c:v>5.7</c:v>
                </c:pt>
                <c:pt idx="1484">
                  <c:v>5.7</c:v>
                </c:pt>
                <c:pt idx="1485">
                  <c:v>5.9</c:v>
                </c:pt>
                <c:pt idx="1486">
                  <c:v>6</c:v>
                </c:pt>
                <c:pt idx="1487">
                  <c:v>6.6</c:v>
                </c:pt>
                <c:pt idx="1488">
                  <c:v>7</c:v>
                </c:pt>
                <c:pt idx="1489">
                  <c:v>7.3</c:v>
                </c:pt>
                <c:pt idx="1490">
                  <c:v>7.3</c:v>
                </c:pt>
                <c:pt idx="1491">
                  <c:v>7.1</c:v>
                </c:pt>
                <c:pt idx="1492">
                  <c:v>6.8</c:v>
                </c:pt>
                <c:pt idx="1493">
                  <c:v>6.5</c:v>
                </c:pt>
                <c:pt idx="1494">
                  <c:v>6.2</c:v>
                </c:pt>
                <c:pt idx="1495">
                  <c:v>5.9</c:v>
                </c:pt>
                <c:pt idx="1496">
                  <c:v>5.7</c:v>
                </c:pt>
                <c:pt idx="1497">
                  <c:v>5.5</c:v>
                </c:pt>
                <c:pt idx="1498">
                  <c:v>5.3</c:v>
                </c:pt>
                <c:pt idx="1499">
                  <c:v>5.0999999999999996</c:v>
                </c:pt>
                <c:pt idx="1500">
                  <c:v>5.0999999999999996</c:v>
                </c:pt>
                <c:pt idx="1501">
                  <c:v>5.0999999999999996</c:v>
                </c:pt>
                <c:pt idx="1502">
                  <c:v>5.0999999999999996</c:v>
                </c:pt>
                <c:pt idx="1503">
                  <c:v>5.2</c:v>
                </c:pt>
                <c:pt idx="1504">
                  <c:v>5.3</c:v>
                </c:pt>
                <c:pt idx="1505">
                  <c:v>5.2</c:v>
                </c:pt>
                <c:pt idx="1506">
                  <c:v>5.6</c:v>
                </c:pt>
                <c:pt idx="1507">
                  <c:v>5.7</c:v>
                </c:pt>
                <c:pt idx="1508">
                  <c:v>5.9</c:v>
                </c:pt>
                <c:pt idx="1509">
                  <c:v>6.3</c:v>
                </c:pt>
                <c:pt idx="1510">
                  <c:v>6.5</c:v>
                </c:pt>
                <c:pt idx="1511">
                  <c:v>6.4</c:v>
                </c:pt>
                <c:pt idx="1512">
                  <c:v>6.4</c:v>
                </c:pt>
                <c:pt idx="1513">
                  <c:v>6.4</c:v>
                </c:pt>
                <c:pt idx="1514">
                  <c:v>6.5</c:v>
                </c:pt>
                <c:pt idx="1515">
                  <c:v>6.3</c:v>
                </c:pt>
                <c:pt idx="1516">
                  <c:v>6.2</c:v>
                </c:pt>
                <c:pt idx="1517">
                  <c:v>5.9</c:v>
                </c:pt>
                <c:pt idx="1518">
                  <c:v>5.6</c:v>
                </c:pt>
                <c:pt idx="1519">
                  <c:v>5.4</c:v>
                </c:pt>
                <c:pt idx="1520">
                  <c:v>5.2</c:v>
                </c:pt>
                <c:pt idx="1521">
                  <c:v>4.8</c:v>
                </c:pt>
                <c:pt idx="1522">
                  <c:v>4.2</c:v>
                </c:pt>
                <c:pt idx="1523">
                  <c:v>3.8</c:v>
                </c:pt>
                <c:pt idx="1524">
                  <c:v>3.5</c:v>
                </c:pt>
                <c:pt idx="1525">
                  <c:v>3.4</c:v>
                </c:pt>
                <c:pt idx="1526">
                  <c:v>3.5</c:v>
                </c:pt>
                <c:pt idx="1527">
                  <c:v>3.2</c:v>
                </c:pt>
                <c:pt idx="1528">
                  <c:v>3.2</c:v>
                </c:pt>
                <c:pt idx="1529">
                  <c:v>3</c:v>
                </c:pt>
                <c:pt idx="1530">
                  <c:v>3.1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2.6</c:v>
                </c:pt>
                <c:pt idx="1535">
                  <c:v>2.5</c:v>
                </c:pt>
                <c:pt idx="1536">
                  <c:v>2.4</c:v>
                </c:pt>
                <c:pt idx="1537">
                  <c:v>2.4</c:v>
                </c:pt>
                <c:pt idx="1538">
                  <c:v>2.4</c:v>
                </c:pt>
                <c:pt idx="1539">
                  <c:v>2.6</c:v>
                </c:pt>
                <c:pt idx="1540">
                  <c:v>2.5</c:v>
                </c:pt>
                <c:pt idx="1541">
                  <c:v>2.8</c:v>
                </c:pt>
                <c:pt idx="1542">
                  <c:v>3</c:v>
                </c:pt>
                <c:pt idx="1543">
                  <c:v>3.2</c:v>
                </c:pt>
                <c:pt idx="1544">
                  <c:v>3.6</c:v>
                </c:pt>
                <c:pt idx="1545">
                  <c:v>4</c:v>
                </c:pt>
                <c:pt idx="1546">
                  <c:v>4</c:v>
                </c:pt>
                <c:pt idx="1547">
                  <c:v>4.5</c:v>
                </c:pt>
                <c:pt idx="1548">
                  <c:v>4.7</c:v>
                </c:pt>
                <c:pt idx="1549">
                  <c:v>4.7</c:v>
                </c:pt>
                <c:pt idx="1550">
                  <c:v>5.3</c:v>
                </c:pt>
                <c:pt idx="1551">
                  <c:v>5.7</c:v>
                </c:pt>
                <c:pt idx="1552">
                  <c:v>5.9</c:v>
                </c:pt>
                <c:pt idx="1553">
                  <c:v>5.9</c:v>
                </c:pt>
                <c:pt idx="1554">
                  <c:v>6.1</c:v>
                </c:pt>
                <c:pt idx="1555">
                  <c:v>6.3</c:v>
                </c:pt>
                <c:pt idx="1556">
                  <c:v>6.5</c:v>
                </c:pt>
                <c:pt idx="1557">
                  <c:v>6.5</c:v>
                </c:pt>
                <c:pt idx="1558">
                  <c:v>7</c:v>
                </c:pt>
                <c:pt idx="1559">
                  <c:v>7</c:v>
                </c:pt>
                <c:pt idx="1560">
                  <c:v>7.2</c:v>
                </c:pt>
                <c:pt idx="1561">
                  <c:v>7.2</c:v>
                </c:pt>
                <c:pt idx="1562">
                  <c:v>7.1</c:v>
                </c:pt>
                <c:pt idx="1563">
                  <c:v>7.1</c:v>
                </c:pt>
                <c:pt idx="1564">
                  <c:v>7.2</c:v>
                </c:pt>
                <c:pt idx="1565">
                  <c:v>7.2</c:v>
                </c:pt>
                <c:pt idx="1566">
                  <c:v>7.3</c:v>
                </c:pt>
                <c:pt idx="1567">
                  <c:v>7.5</c:v>
                </c:pt>
                <c:pt idx="1568">
                  <c:v>7.7</c:v>
                </c:pt>
                <c:pt idx="1569">
                  <c:v>7.6</c:v>
                </c:pt>
                <c:pt idx="1570">
                  <c:v>7.7</c:v>
                </c:pt>
                <c:pt idx="1571">
                  <c:v>7.4</c:v>
                </c:pt>
                <c:pt idx="1572">
                  <c:v>7.4</c:v>
                </c:pt>
                <c:pt idx="1573">
                  <c:v>7.4</c:v>
                </c:pt>
                <c:pt idx="1574">
                  <c:v>7.3</c:v>
                </c:pt>
                <c:pt idx="1575">
                  <c:v>7.5</c:v>
                </c:pt>
                <c:pt idx="1576">
                  <c:v>7.4</c:v>
                </c:pt>
                <c:pt idx="1577">
                  <c:v>7.4</c:v>
                </c:pt>
                <c:pt idx="1578">
                  <c:v>7.4</c:v>
                </c:pt>
                <c:pt idx="1579">
                  <c:v>7.8</c:v>
                </c:pt>
                <c:pt idx="1580">
                  <c:v>7.7</c:v>
                </c:pt>
                <c:pt idx="1581">
                  <c:v>7.5</c:v>
                </c:pt>
                <c:pt idx="1582">
                  <c:v>7.2</c:v>
                </c:pt>
                <c:pt idx="1583">
                  <c:v>6.7</c:v>
                </c:pt>
                <c:pt idx="1584">
                  <c:v>6</c:v>
                </c:pt>
                <c:pt idx="1585">
                  <c:v>5.4</c:v>
                </c:pt>
                <c:pt idx="1586">
                  <c:v>5</c:v>
                </c:pt>
                <c:pt idx="1587">
                  <c:v>4.8</c:v>
                </c:pt>
                <c:pt idx="1588">
                  <c:v>4.7</c:v>
                </c:pt>
                <c:pt idx="1589">
                  <c:v>4.5</c:v>
                </c:pt>
                <c:pt idx="1590">
                  <c:v>4.5</c:v>
                </c:pt>
                <c:pt idx="1591">
                  <c:v>4.4000000000000004</c:v>
                </c:pt>
                <c:pt idx="1592">
                  <c:v>4.4000000000000004</c:v>
                </c:pt>
                <c:pt idx="1593">
                  <c:v>4.8</c:v>
                </c:pt>
                <c:pt idx="1594">
                  <c:v>4.7</c:v>
                </c:pt>
                <c:pt idx="1595">
                  <c:v>4.5999999999999996</c:v>
                </c:pt>
                <c:pt idx="1596">
                  <c:v>4.5</c:v>
                </c:pt>
                <c:pt idx="1597">
                  <c:v>4.5</c:v>
                </c:pt>
                <c:pt idx="1598">
                  <c:v>4.5</c:v>
                </c:pt>
                <c:pt idx="1599">
                  <c:v>4.5</c:v>
                </c:pt>
                <c:pt idx="1600">
                  <c:v>4.5</c:v>
                </c:pt>
                <c:pt idx="1601">
                  <c:v>4.5</c:v>
                </c:pt>
                <c:pt idx="1602">
                  <c:v>4.5</c:v>
                </c:pt>
                <c:pt idx="1603">
                  <c:v>4.4000000000000004</c:v>
                </c:pt>
                <c:pt idx="1604">
                  <c:v>4.3</c:v>
                </c:pt>
                <c:pt idx="1605">
                  <c:v>4.3</c:v>
                </c:pt>
                <c:pt idx="1606">
                  <c:v>4.2</c:v>
                </c:pt>
                <c:pt idx="1607">
                  <c:v>4.3</c:v>
                </c:pt>
                <c:pt idx="1608">
                  <c:v>4.2</c:v>
                </c:pt>
                <c:pt idx="1609">
                  <c:v>4.0999999999999996</c:v>
                </c:pt>
                <c:pt idx="1610">
                  <c:v>4</c:v>
                </c:pt>
                <c:pt idx="1611">
                  <c:v>3.9</c:v>
                </c:pt>
                <c:pt idx="1612">
                  <c:v>3.9</c:v>
                </c:pt>
                <c:pt idx="1613">
                  <c:v>3.8</c:v>
                </c:pt>
                <c:pt idx="1614">
                  <c:v>3.7</c:v>
                </c:pt>
                <c:pt idx="1615">
                  <c:v>3.7</c:v>
                </c:pt>
                <c:pt idx="1616">
                  <c:v>3.8</c:v>
                </c:pt>
                <c:pt idx="1617">
                  <c:v>3.6</c:v>
                </c:pt>
                <c:pt idx="1618">
                  <c:v>3.6</c:v>
                </c:pt>
                <c:pt idx="1619">
                  <c:v>3.5</c:v>
                </c:pt>
                <c:pt idx="1620">
                  <c:v>3.4</c:v>
                </c:pt>
                <c:pt idx="1621">
                  <c:v>3.4</c:v>
                </c:pt>
                <c:pt idx="1622">
                  <c:v>3.4</c:v>
                </c:pt>
                <c:pt idx="1623">
                  <c:v>3.5</c:v>
                </c:pt>
                <c:pt idx="1624">
                  <c:v>3.4</c:v>
                </c:pt>
                <c:pt idx="1625">
                  <c:v>3.6</c:v>
                </c:pt>
                <c:pt idx="1626">
                  <c:v>3.4</c:v>
                </c:pt>
                <c:pt idx="1627">
                  <c:v>3.3</c:v>
                </c:pt>
                <c:pt idx="1628">
                  <c:v>3.2</c:v>
                </c:pt>
                <c:pt idx="1629">
                  <c:v>3.2</c:v>
                </c:pt>
                <c:pt idx="1630">
                  <c:v>3.6</c:v>
                </c:pt>
                <c:pt idx="1631">
                  <c:v>3.6</c:v>
                </c:pt>
                <c:pt idx="1632">
                  <c:v>3.6</c:v>
                </c:pt>
                <c:pt idx="1633">
                  <c:v>4</c:v>
                </c:pt>
                <c:pt idx="1634">
                  <c:v>4.2</c:v>
                </c:pt>
                <c:pt idx="1635">
                  <c:v>4.4000000000000004</c:v>
                </c:pt>
                <c:pt idx="1636">
                  <c:v>4.4000000000000004</c:v>
                </c:pt>
                <c:pt idx="1637">
                  <c:v>4.5999999999999996</c:v>
                </c:pt>
                <c:pt idx="1638">
                  <c:v>4.8</c:v>
                </c:pt>
                <c:pt idx="1639">
                  <c:v>4.8</c:v>
                </c:pt>
                <c:pt idx="1640">
                  <c:v>5</c:v>
                </c:pt>
                <c:pt idx="1641">
                  <c:v>5</c:v>
                </c:pt>
                <c:pt idx="1642">
                  <c:v>5</c:v>
                </c:pt>
                <c:pt idx="1643">
                  <c:v>5</c:v>
                </c:pt>
                <c:pt idx="1644">
                  <c:v>5.5</c:v>
                </c:pt>
                <c:pt idx="1645">
                  <c:v>5.7</c:v>
                </c:pt>
                <c:pt idx="1646">
                  <c:v>5.9</c:v>
                </c:pt>
                <c:pt idx="1647">
                  <c:v>5.9</c:v>
                </c:pt>
                <c:pt idx="1648">
                  <c:v>5.9</c:v>
                </c:pt>
                <c:pt idx="1649">
                  <c:v>6.1</c:v>
                </c:pt>
                <c:pt idx="1650">
                  <c:v>6.3</c:v>
                </c:pt>
                <c:pt idx="1651">
                  <c:v>6.7</c:v>
                </c:pt>
                <c:pt idx="1652">
                  <c:v>7.2</c:v>
                </c:pt>
                <c:pt idx="1653">
                  <c:v>7.1</c:v>
                </c:pt>
                <c:pt idx="1654">
                  <c:v>6.8</c:v>
                </c:pt>
                <c:pt idx="1655">
                  <c:v>6.5</c:v>
                </c:pt>
                <c:pt idx="1656">
                  <c:v>6.3</c:v>
                </c:pt>
                <c:pt idx="1657">
                  <c:v>6.1</c:v>
                </c:pt>
                <c:pt idx="1658">
                  <c:v>5.9</c:v>
                </c:pt>
                <c:pt idx="1659">
                  <c:v>5.8</c:v>
                </c:pt>
                <c:pt idx="1660">
                  <c:v>5.7</c:v>
                </c:pt>
                <c:pt idx="1661">
                  <c:v>5.7</c:v>
                </c:pt>
                <c:pt idx="1662">
                  <c:v>5.6</c:v>
                </c:pt>
                <c:pt idx="1663">
                  <c:v>5.4</c:v>
                </c:pt>
                <c:pt idx="1664">
                  <c:v>5.4</c:v>
                </c:pt>
                <c:pt idx="1665">
                  <c:v>5.3</c:v>
                </c:pt>
                <c:pt idx="1666">
                  <c:v>5.4</c:v>
                </c:pt>
                <c:pt idx="1667">
                  <c:v>5.7</c:v>
                </c:pt>
                <c:pt idx="1668">
                  <c:v>5.9</c:v>
                </c:pt>
                <c:pt idx="1669">
                  <c:v>6.1</c:v>
                </c:pt>
                <c:pt idx="1670">
                  <c:v>6</c:v>
                </c:pt>
                <c:pt idx="1671">
                  <c:v>6</c:v>
                </c:pt>
                <c:pt idx="1672">
                  <c:v>6.2</c:v>
                </c:pt>
                <c:pt idx="1673">
                  <c:v>6.4</c:v>
                </c:pt>
                <c:pt idx="1674">
                  <c:v>6.3</c:v>
                </c:pt>
                <c:pt idx="1675">
                  <c:v>6.3</c:v>
                </c:pt>
                <c:pt idx="1676">
                  <c:v>6.2</c:v>
                </c:pt>
                <c:pt idx="1677">
                  <c:v>6</c:v>
                </c:pt>
                <c:pt idx="1678">
                  <c:v>5.6</c:v>
                </c:pt>
                <c:pt idx="1679">
                  <c:v>5.4</c:v>
                </c:pt>
                <c:pt idx="1680">
                  <c:v>5.2</c:v>
                </c:pt>
                <c:pt idx="1681">
                  <c:v>5</c:v>
                </c:pt>
                <c:pt idx="1682">
                  <c:v>4.9000000000000004</c:v>
                </c:pt>
                <c:pt idx="1683">
                  <c:v>4.9000000000000004</c:v>
                </c:pt>
                <c:pt idx="1684">
                  <c:v>4.9000000000000004</c:v>
                </c:pt>
                <c:pt idx="1685">
                  <c:v>5.0999999999999996</c:v>
                </c:pt>
                <c:pt idx="1686">
                  <c:v>5</c:v>
                </c:pt>
                <c:pt idx="1687">
                  <c:v>4.5999999999999996</c:v>
                </c:pt>
                <c:pt idx="1688">
                  <c:v>4.4000000000000004</c:v>
                </c:pt>
                <c:pt idx="1689">
                  <c:v>4.0999999999999996</c:v>
                </c:pt>
                <c:pt idx="1690">
                  <c:v>3.9</c:v>
                </c:pt>
                <c:pt idx="1691">
                  <c:v>3.8</c:v>
                </c:pt>
                <c:pt idx="1692">
                  <c:v>3.6</c:v>
                </c:pt>
                <c:pt idx="1693">
                  <c:v>3.6</c:v>
                </c:pt>
                <c:pt idx="1694">
                  <c:v>3.6</c:v>
                </c:pt>
                <c:pt idx="1695">
                  <c:v>3.3</c:v>
                </c:pt>
                <c:pt idx="1696">
                  <c:v>2.9</c:v>
                </c:pt>
                <c:pt idx="1697">
                  <c:v>2.5</c:v>
                </c:pt>
                <c:pt idx="1698">
                  <c:v>2.4</c:v>
                </c:pt>
                <c:pt idx="1699">
                  <c:v>2.4</c:v>
                </c:pt>
                <c:pt idx="1700">
                  <c:v>2.2999999999999998</c:v>
                </c:pt>
                <c:pt idx="1701">
                  <c:v>2.2999999999999998</c:v>
                </c:pt>
                <c:pt idx="1702">
                  <c:v>2.2999999999999998</c:v>
                </c:pt>
                <c:pt idx="1703">
                  <c:v>2.5</c:v>
                </c:pt>
                <c:pt idx="1704">
                  <c:v>2.9</c:v>
                </c:pt>
                <c:pt idx="1705">
                  <c:v>3.5</c:v>
                </c:pt>
                <c:pt idx="1706">
                  <c:v>4.4000000000000004</c:v>
                </c:pt>
                <c:pt idx="1707">
                  <c:v>5</c:v>
                </c:pt>
                <c:pt idx="1708">
                  <c:v>5.2</c:v>
                </c:pt>
                <c:pt idx="1709">
                  <c:v>5.4</c:v>
                </c:pt>
                <c:pt idx="1710">
                  <c:v>5.6</c:v>
                </c:pt>
                <c:pt idx="1711">
                  <c:v>5.6</c:v>
                </c:pt>
                <c:pt idx="1712">
                  <c:v>5.8</c:v>
                </c:pt>
                <c:pt idx="1713">
                  <c:v>5.7</c:v>
                </c:pt>
                <c:pt idx="1714">
                  <c:v>5.6</c:v>
                </c:pt>
                <c:pt idx="1715">
                  <c:v>5.6</c:v>
                </c:pt>
                <c:pt idx="1716">
                  <c:v>5.4</c:v>
                </c:pt>
                <c:pt idx="1717">
                  <c:v>5.4</c:v>
                </c:pt>
                <c:pt idx="1718">
                  <c:v>5</c:v>
                </c:pt>
                <c:pt idx="1719">
                  <c:v>4.5999999999999996</c:v>
                </c:pt>
                <c:pt idx="1720">
                  <c:v>4.3</c:v>
                </c:pt>
                <c:pt idx="1721">
                  <c:v>4.0999999999999996</c:v>
                </c:pt>
                <c:pt idx="1722">
                  <c:v>3.8</c:v>
                </c:pt>
                <c:pt idx="1723">
                  <c:v>3.5</c:v>
                </c:pt>
                <c:pt idx="1724">
                  <c:v>3.4</c:v>
                </c:pt>
                <c:pt idx="1725">
                  <c:v>3.4</c:v>
                </c:pt>
                <c:pt idx="1726">
                  <c:v>3.4</c:v>
                </c:pt>
                <c:pt idx="1727">
                  <c:v>3.6</c:v>
                </c:pt>
                <c:pt idx="1728">
                  <c:v>3.5</c:v>
                </c:pt>
                <c:pt idx="1729">
                  <c:v>3.5</c:v>
                </c:pt>
                <c:pt idx="1730">
                  <c:v>3.5</c:v>
                </c:pt>
                <c:pt idx="1731">
                  <c:v>3.5</c:v>
                </c:pt>
                <c:pt idx="1732">
                  <c:v>3.4</c:v>
                </c:pt>
                <c:pt idx="1733">
                  <c:v>3.3</c:v>
                </c:pt>
                <c:pt idx="1734">
                  <c:v>3.4</c:v>
                </c:pt>
                <c:pt idx="1735">
                  <c:v>3.4</c:v>
                </c:pt>
                <c:pt idx="1736">
                  <c:v>3.6</c:v>
                </c:pt>
                <c:pt idx="1737">
                  <c:v>3.5</c:v>
                </c:pt>
                <c:pt idx="1738">
                  <c:v>3.5</c:v>
                </c:pt>
                <c:pt idx="1739">
                  <c:v>3.4</c:v>
                </c:pt>
                <c:pt idx="1740">
                  <c:v>3.1</c:v>
                </c:pt>
                <c:pt idx="1741">
                  <c:v>2.8</c:v>
                </c:pt>
                <c:pt idx="1742">
                  <c:v>2.4</c:v>
                </c:pt>
                <c:pt idx="1743">
                  <c:v>2.2000000000000002</c:v>
                </c:pt>
                <c:pt idx="1744">
                  <c:v>1.9000000000000001</c:v>
                </c:pt>
                <c:pt idx="1745">
                  <c:v>1.6</c:v>
                </c:pt>
                <c:pt idx="1746">
                  <c:v>1.4</c:v>
                </c:pt>
                <c:pt idx="1747">
                  <c:v>1.3</c:v>
                </c:pt>
                <c:pt idx="1748">
                  <c:v>1.3</c:v>
                </c:pt>
                <c:pt idx="1749">
                  <c:v>1.3</c:v>
                </c:pt>
                <c:pt idx="1750">
                  <c:v>1.4</c:v>
                </c:pt>
                <c:pt idx="1751">
                  <c:v>1.4</c:v>
                </c:pt>
                <c:pt idx="1752">
                  <c:v>1.4</c:v>
                </c:pt>
                <c:pt idx="1753">
                  <c:v>1.6</c:v>
                </c:pt>
                <c:pt idx="1754">
                  <c:v>1.5</c:v>
                </c:pt>
                <c:pt idx="1755">
                  <c:v>1.6</c:v>
                </c:pt>
                <c:pt idx="1756">
                  <c:v>1.6</c:v>
                </c:pt>
                <c:pt idx="1757">
                  <c:v>1.6</c:v>
                </c:pt>
                <c:pt idx="1758">
                  <c:v>1.6</c:v>
                </c:pt>
                <c:pt idx="1759">
                  <c:v>1.6</c:v>
                </c:pt>
                <c:pt idx="1760">
                  <c:v>1.6</c:v>
                </c:pt>
                <c:pt idx="1761">
                  <c:v>1.7</c:v>
                </c:pt>
                <c:pt idx="1762">
                  <c:v>1.7</c:v>
                </c:pt>
                <c:pt idx="1763">
                  <c:v>2.1</c:v>
                </c:pt>
                <c:pt idx="1764">
                  <c:v>2.5</c:v>
                </c:pt>
                <c:pt idx="1765">
                  <c:v>2.4</c:v>
                </c:pt>
                <c:pt idx="1766">
                  <c:v>2.4</c:v>
                </c:pt>
                <c:pt idx="1767">
                  <c:v>2.4</c:v>
                </c:pt>
                <c:pt idx="1768">
                  <c:v>2.2999999999999998</c:v>
                </c:pt>
                <c:pt idx="1769">
                  <c:v>2.1</c:v>
                </c:pt>
                <c:pt idx="1770">
                  <c:v>2</c:v>
                </c:pt>
                <c:pt idx="1771">
                  <c:v>1.7</c:v>
                </c:pt>
                <c:pt idx="1772">
                  <c:v>1.6</c:v>
                </c:pt>
                <c:pt idx="1773">
                  <c:v>1.6</c:v>
                </c:pt>
                <c:pt idx="1774">
                  <c:v>1.7</c:v>
                </c:pt>
                <c:pt idx="1775">
                  <c:v>1.7</c:v>
                </c:pt>
                <c:pt idx="1776">
                  <c:v>2.1</c:v>
                </c:pt>
                <c:pt idx="1777">
                  <c:v>2.4</c:v>
                </c:pt>
                <c:pt idx="1778">
                  <c:v>2.8</c:v>
                </c:pt>
                <c:pt idx="1779">
                  <c:v>3.4</c:v>
                </c:pt>
                <c:pt idx="1780">
                  <c:v>4.0999999999999996</c:v>
                </c:pt>
                <c:pt idx="1781">
                  <c:v>4.3</c:v>
                </c:pt>
                <c:pt idx="1782">
                  <c:v>5.0999999999999996</c:v>
                </c:pt>
                <c:pt idx="1783">
                  <c:v>5.3</c:v>
                </c:pt>
                <c:pt idx="1784">
                  <c:v>5.0999999999999996</c:v>
                </c:pt>
                <c:pt idx="1785">
                  <c:v>5.0999999999999996</c:v>
                </c:pt>
                <c:pt idx="1786">
                  <c:v>5.0999999999999996</c:v>
                </c:pt>
                <c:pt idx="1787">
                  <c:v>5</c:v>
                </c:pt>
                <c:pt idx="1788">
                  <c:v>4.9000000000000004</c:v>
                </c:pt>
                <c:pt idx="1789">
                  <c:v>4.7</c:v>
                </c:pt>
                <c:pt idx="1790">
                  <c:v>4.5</c:v>
                </c:pt>
                <c:pt idx="1791">
                  <c:v>4.4000000000000004</c:v>
                </c:pt>
                <c:pt idx="1792">
                  <c:v>4.3</c:v>
                </c:pt>
                <c:pt idx="1793">
                  <c:v>4.5</c:v>
                </c:pt>
                <c:pt idx="1794">
                  <c:v>4.3</c:v>
                </c:pt>
                <c:pt idx="1795">
                  <c:v>4.3</c:v>
                </c:pt>
                <c:pt idx="1796">
                  <c:v>4.5</c:v>
                </c:pt>
                <c:pt idx="1797">
                  <c:v>4.7</c:v>
                </c:pt>
                <c:pt idx="1798">
                  <c:v>4.5999999999999996</c:v>
                </c:pt>
                <c:pt idx="1799">
                  <c:v>4.4000000000000004</c:v>
                </c:pt>
                <c:pt idx="1800">
                  <c:v>4.3</c:v>
                </c:pt>
                <c:pt idx="1801">
                  <c:v>4.4000000000000004</c:v>
                </c:pt>
                <c:pt idx="1802">
                  <c:v>4.2</c:v>
                </c:pt>
                <c:pt idx="1803">
                  <c:v>4.2</c:v>
                </c:pt>
                <c:pt idx="1804">
                  <c:v>4.0999999999999996</c:v>
                </c:pt>
                <c:pt idx="1805">
                  <c:v>4.0999999999999996</c:v>
                </c:pt>
                <c:pt idx="1806">
                  <c:v>4.0999999999999996</c:v>
                </c:pt>
                <c:pt idx="1807">
                  <c:v>3.7</c:v>
                </c:pt>
                <c:pt idx="1808">
                  <c:v>3.6</c:v>
                </c:pt>
                <c:pt idx="1809">
                  <c:v>3.5</c:v>
                </c:pt>
                <c:pt idx="1810">
                  <c:v>3.5</c:v>
                </c:pt>
                <c:pt idx="1811">
                  <c:v>3.5</c:v>
                </c:pt>
                <c:pt idx="1812">
                  <c:v>3.4</c:v>
                </c:pt>
                <c:pt idx="1813">
                  <c:v>3.6</c:v>
                </c:pt>
                <c:pt idx="1814">
                  <c:v>3.3</c:v>
                </c:pt>
                <c:pt idx="1815">
                  <c:v>3.2</c:v>
                </c:pt>
                <c:pt idx="1816">
                  <c:v>3</c:v>
                </c:pt>
                <c:pt idx="1817">
                  <c:v>2.9</c:v>
                </c:pt>
                <c:pt idx="1818">
                  <c:v>2.9</c:v>
                </c:pt>
                <c:pt idx="1819">
                  <c:v>3.1</c:v>
                </c:pt>
                <c:pt idx="1820">
                  <c:v>3.3</c:v>
                </c:pt>
                <c:pt idx="1821">
                  <c:v>3.3</c:v>
                </c:pt>
                <c:pt idx="1822">
                  <c:v>3.5</c:v>
                </c:pt>
                <c:pt idx="1823">
                  <c:v>4</c:v>
                </c:pt>
                <c:pt idx="1824">
                  <c:v>4.2</c:v>
                </c:pt>
                <c:pt idx="1825">
                  <c:v>4.2</c:v>
                </c:pt>
                <c:pt idx="1826">
                  <c:v>4.4000000000000004</c:v>
                </c:pt>
                <c:pt idx="1827">
                  <c:v>4.4000000000000004</c:v>
                </c:pt>
                <c:pt idx="1828">
                  <c:v>4.4000000000000004</c:v>
                </c:pt>
                <c:pt idx="1829">
                  <c:v>4.3</c:v>
                </c:pt>
                <c:pt idx="1830">
                  <c:v>4.2</c:v>
                </c:pt>
                <c:pt idx="1831">
                  <c:v>4.0999999999999996</c:v>
                </c:pt>
                <c:pt idx="1832">
                  <c:v>3.9</c:v>
                </c:pt>
                <c:pt idx="1833">
                  <c:v>3.9</c:v>
                </c:pt>
                <c:pt idx="1834">
                  <c:v>3.8</c:v>
                </c:pt>
                <c:pt idx="1835">
                  <c:v>3.8</c:v>
                </c:pt>
                <c:pt idx="1836">
                  <c:v>3.7</c:v>
                </c:pt>
                <c:pt idx="1837">
                  <c:v>3.9</c:v>
                </c:pt>
                <c:pt idx="1838">
                  <c:v>4.0999999999999996</c:v>
                </c:pt>
                <c:pt idx="1839">
                  <c:v>4.0999999999999996</c:v>
                </c:pt>
                <c:pt idx="1840">
                  <c:v>4.5</c:v>
                </c:pt>
                <c:pt idx="1841">
                  <c:v>4.5</c:v>
                </c:pt>
                <c:pt idx="1842">
                  <c:v>4.5</c:v>
                </c:pt>
                <c:pt idx="1843">
                  <c:v>4.3</c:v>
                </c:pt>
                <c:pt idx="1844">
                  <c:v>3.8</c:v>
                </c:pt>
                <c:pt idx="1845">
                  <c:v>3.2</c:v>
                </c:pt>
                <c:pt idx="1846">
                  <c:v>2.4</c:v>
                </c:pt>
                <c:pt idx="1847">
                  <c:v>1.9000000000000001</c:v>
                </c:pt>
                <c:pt idx="1848">
                  <c:v>1.6</c:v>
                </c:pt>
                <c:pt idx="1849">
                  <c:v>1.4</c:v>
                </c:pt>
                <c:pt idx="1850">
                  <c:v>1.1000000000000001</c:v>
                </c:pt>
                <c:pt idx="1851">
                  <c:v>0.8</c:v>
                </c:pt>
                <c:pt idx="1852">
                  <c:v>0.70000000000000062</c:v>
                </c:pt>
                <c:pt idx="1853">
                  <c:v>0.60000000000000064</c:v>
                </c:pt>
                <c:pt idx="1854">
                  <c:v>0.60000000000000064</c:v>
                </c:pt>
                <c:pt idx="1855">
                  <c:v>0.8</c:v>
                </c:pt>
                <c:pt idx="1856">
                  <c:v>1.4</c:v>
                </c:pt>
                <c:pt idx="1857">
                  <c:v>2.1</c:v>
                </c:pt>
                <c:pt idx="1858">
                  <c:v>2.5</c:v>
                </c:pt>
                <c:pt idx="1859">
                  <c:v>3</c:v>
                </c:pt>
                <c:pt idx="1860">
                  <c:v>3.2</c:v>
                </c:pt>
                <c:pt idx="1861">
                  <c:v>3.4</c:v>
                </c:pt>
                <c:pt idx="1862">
                  <c:v>3.6</c:v>
                </c:pt>
                <c:pt idx="1863">
                  <c:v>3.6</c:v>
                </c:pt>
                <c:pt idx="1864">
                  <c:v>3.5</c:v>
                </c:pt>
                <c:pt idx="1865">
                  <c:v>3.3</c:v>
                </c:pt>
                <c:pt idx="1866">
                  <c:v>3.3</c:v>
                </c:pt>
                <c:pt idx="1867">
                  <c:v>3.1</c:v>
                </c:pt>
                <c:pt idx="1868">
                  <c:v>2.9</c:v>
                </c:pt>
                <c:pt idx="1869">
                  <c:v>2.8</c:v>
                </c:pt>
                <c:pt idx="1870">
                  <c:v>2.6</c:v>
                </c:pt>
                <c:pt idx="1871">
                  <c:v>2.2000000000000002</c:v>
                </c:pt>
                <c:pt idx="1872">
                  <c:v>2.1</c:v>
                </c:pt>
                <c:pt idx="1873">
                  <c:v>1.9000000000000001</c:v>
                </c:pt>
                <c:pt idx="1874">
                  <c:v>1.8</c:v>
                </c:pt>
                <c:pt idx="1875">
                  <c:v>1.8</c:v>
                </c:pt>
                <c:pt idx="1876">
                  <c:v>1.5</c:v>
                </c:pt>
                <c:pt idx="1877">
                  <c:v>1.1000000000000001</c:v>
                </c:pt>
                <c:pt idx="1878">
                  <c:v>0.70000000000000062</c:v>
                </c:pt>
                <c:pt idx="1879">
                  <c:v>0.4</c:v>
                </c:pt>
                <c:pt idx="1880">
                  <c:v>0.30000000000000032</c:v>
                </c:pt>
                <c:pt idx="1881">
                  <c:v>0.30000000000000032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0.5</c:v>
                </c:pt>
                <c:pt idx="1891">
                  <c:v>1.1000000000000001</c:v>
                </c:pt>
                <c:pt idx="1892">
                  <c:v>1.6</c:v>
                </c:pt>
                <c:pt idx="1893">
                  <c:v>1.8</c:v>
                </c:pt>
                <c:pt idx="1894">
                  <c:v>2.5</c:v>
                </c:pt>
                <c:pt idx="1895">
                  <c:v>2.9</c:v>
                </c:pt>
                <c:pt idx="1896">
                  <c:v>3.4</c:v>
                </c:pt>
                <c:pt idx="1897">
                  <c:v>4</c:v>
                </c:pt>
                <c:pt idx="1898">
                  <c:v>4.5</c:v>
                </c:pt>
                <c:pt idx="1899">
                  <c:v>4.7</c:v>
                </c:pt>
                <c:pt idx="1900">
                  <c:v>5.0999999999999996</c:v>
                </c:pt>
                <c:pt idx="1901">
                  <c:v>5.3</c:v>
                </c:pt>
                <c:pt idx="1902">
                  <c:v>5.9</c:v>
                </c:pt>
                <c:pt idx="1903">
                  <c:v>5.8</c:v>
                </c:pt>
                <c:pt idx="1904">
                  <c:v>6</c:v>
                </c:pt>
                <c:pt idx="1905">
                  <c:v>6</c:v>
                </c:pt>
                <c:pt idx="1906">
                  <c:v>5.9</c:v>
                </c:pt>
                <c:pt idx="1907">
                  <c:v>5.7</c:v>
                </c:pt>
                <c:pt idx="1908">
                  <c:v>5.7</c:v>
                </c:pt>
                <c:pt idx="1909">
                  <c:v>5.7</c:v>
                </c:pt>
                <c:pt idx="1910">
                  <c:v>5.4</c:v>
                </c:pt>
                <c:pt idx="1911">
                  <c:v>5.4</c:v>
                </c:pt>
                <c:pt idx="1912">
                  <c:v>5.3</c:v>
                </c:pt>
                <c:pt idx="1913">
                  <c:v>5.3</c:v>
                </c:pt>
                <c:pt idx="1914">
                  <c:v>5.3</c:v>
                </c:pt>
                <c:pt idx="1915">
                  <c:v>5.2</c:v>
                </c:pt>
                <c:pt idx="1916">
                  <c:v>5.0999999999999996</c:v>
                </c:pt>
                <c:pt idx="1917">
                  <c:v>5.0999999999999996</c:v>
                </c:pt>
                <c:pt idx="1918">
                  <c:v>4.7</c:v>
                </c:pt>
                <c:pt idx="1919">
                  <c:v>4.3</c:v>
                </c:pt>
                <c:pt idx="1920">
                  <c:v>4.2</c:v>
                </c:pt>
                <c:pt idx="1921">
                  <c:v>4.2</c:v>
                </c:pt>
                <c:pt idx="1922">
                  <c:v>4.2</c:v>
                </c:pt>
                <c:pt idx="1923">
                  <c:v>4.2</c:v>
                </c:pt>
                <c:pt idx="1924">
                  <c:v>4.0999999999999996</c:v>
                </c:pt>
                <c:pt idx="1925">
                  <c:v>4.0999999999999996</c:v>
                </c:pt>
                <c:pt idx="1926">
                  <c:v>4.3</c:v>
                </c:pt>
                <c:pt idx="1927">
                  <c:v>4.3</c:v>
                </c:pt>
                <c:pt idx="1928">
                  <c:v>4.8</c:v>
                </c:pt>
                <c:pt idx="1929">
                  <c:v>4.9000000000000004</c:v>
                </c:pt>
                <c:pt idx="1930">
                  <c:v>5.3</c:v>
                </c:pt>
                <c:pt idx="1931">
                  <c:v>5.6</c:v>
                </c:pt>
                <c:pt idx="1932">
                  <c:v>6.2</c:v>
                </c:pt>
                <c:pt idx="1933">
                  <c:v>6.2</c:v>
                </c:pt>
                <c:pt idx="1934">
                  <c:v>6.6</c:v>
                </c:pt>
                <c:pt idx="1935">
                  <c:v>6.8</c:v>
                </c:pt>
                <c:pt idx="1936">
                  <c:v>6.8</c:v>
                </c:pt>
                <c:pt idx="1937">
                  <c:v>6.8</c:v>
                </c:pt>
                <c:pt idx="1938">
                  <c:v>6.1</c:v>
                </c:pt>
                <c:pt idx="1939">
                  <c:v>6.1</c:v>
                </c:pt>
                <c:pt idx="1940">
                  <c:v>6.1</c:v>
                </c:pt>
                <c:pt idx="1941">
                  <c:v>6.1</c:v>
                </c:pt>
                <c:pt idx="1942">
                  <c:v>6.1</c:v>
                </c:pt>
                <c:pt idx="1943">
                  <c:v>6.1</c:v>
                </c:pt>
                <c:pt idx="1944">
                  <c:v>5.9</c:v>
                </c:pt>
                <c:pt idx="1945">
                  <c:v>5.7</c:v>
                </c:pt>
                <c:pt idx="1946">
                  <c:v>5.9</c:v>
                </c:pt>
                <c:pt idx="1947">
                  <c:v>5.8</c:v>
                </c:pt>
                <c:pt idx="1948">
                  <c:v>5.7</c:v>
                </c:pt>
                <c:pt idx="1949">
                  <c:v>5.8</c:v>
                </c:pt>
                <c:pt idx="1950">
                  <c:v>6</c:v>
                </c:pt>
                <c:pt idx="1951">
                  <c:v>6.2</c:v>
                </c:pt>
                <c:pt idx="1952">
                  <c:v>5.9</c:v>
                </c:pt>
                <c:pt idx="1953">
                  <c:v>5.5</c:v>
                </c:pt>
                <c:pt idx="1954">
                  <c:v>5.4</c:v>
                </c:pt>
                <c:pt idx="1955">
                  <c:v>5.3</c:v>
                </c:pt>
                <c:pt idx="1956">
                  <c:v>5</c:v>
                </c:pt>
                <c:pt idx="1957">
                  <c:v>4.9000000000000004</c:v>
                </c:pt>
                <c:pt idx="1958">
                  <c:v>4.8</c:v>
                </c:pt>
                <c:pt idx="1959">
                  <c:v>5</c:v>
                </c:pt>
                <c:pt idx="1960">
                  <c:v>5.2</c:v>
                </c:pt>
                <c:pt idx="1961">
                  <c:v>5.0999999999999996</c:v>
                </c:pt>
                <c:pt idx="1962">
                  <c:v>5</c:v>
                </c:pt>
                <c:pt idx="1963">
                  <c:v>4.9000000000000004</c:v>
                </c:pt>
                <c:pt idx="1964">
                  <c:v>4.8</c:v>
                </c:pt>
                <c:pt idx="1965">
                  <c:v>4.8</c:v>
                </c:pt>
                <c:pt idx="1966">
                  <c:v>4.9000000000000004</c:v>
                </c:pt>
                <c:pt idx="1967">
                  <c:v>4.8</c:v>
                </c:pt>
                <c:pt idx="1968">
                  <c:v>4.9000000000000004</c:v>
                </c:pt>
                <c:pt idx="1969">
                  <c:v>5.3</c:v>
                </c:pt>
                <c:pt idx="1970">
                  <c:v>5.5</c:v>
                </c:pt>
                <c:pt idx="1971">
                  <c:v>5.9</c:v>
                </c:pt>
                <c:pt idx="1972">
                  <c:v>6.3</c:v>
                </c:pt>
                <c:pt idx="1973">
                  <c:v>6.3</c:v>
                </c:pt>
                <c:pt idx="1974">
                  <c:v>6.3</c:v>
                </c:pt>
                <c:pt idx="1975">
                  <c:v>6.2</c:v>
                </c:pt>
                <c:pt idx="1976">
                  <c:v>6</c:v>
                </c:pt>
                <c:pt idx="1977">
                  <c:v>5.6</c:v>
                </c:pt>
                <c:pt idx="1978">
                  <c:v>5.4</c:v>
                </c:pt>
                <c:pt idx="1979">
                  <c:v>5.3</c:v>
                </c:pt>
                <c:pt idx="1980">
                  <c:v>5.0999999999999996</c:v>
                </c:pt>
                <c:pt idx="1981">
                  <c:v>5.0999999999999996</c:v>
                </c:pt>
                <c:pt idx="1982">
                  <c:v>5.0999999999999996</c:v>
                </c:pt>
                <c:pt idx="1983">
                  <c:v>5.3</c:v>
                </c:pt>
                <c:pt idx="1984">
                  <c:v>5.3</c:v>
                </c:pt>
                <c:pt idx="1985">
                  <c:v>5.5</c:v>
                </c:pt>
                <c:pt idx="1986">
                  <c:v>5.5</c:v>
                </c:pt>
                <c:pt idx="1987">
                  <c:v>5.5</c:v>
                </c:pt>
                <c:pt idx="1988">
                  <c:v>5.4</c:v>
                </c:pt>
                <c:pt idx="1989">
                  <c:v>5.4</c:v>
                </c:pt>
                <c:pt idx="1990">
                  <c:v>5.4</c:v>
                </c:pt>
                <c:pt idx="1991">
                  <c:v>5.4</c:v>
                </c:pt>
                <c:pt idx="1992">
                  <c:v>5.6</c:v>
                </c:pt>
                <c:pt idx="1993">
                  <c:v>6.1</c:v>
                </c:pt>
                <c:pt idx="1994">
                  <c:v>6.3</c:v>
                </c:pt>
                <c:pt idx="1995">
                  <c:v>6.4</c:v>
                </c:pt>
                <c:pt idx="1996">
                  <c:v>6.7</c:v>
                </c:pt>
                <c:pt idx="1997">
                  <c:v>6.6</c:v>
                </c:pt>
                <c:pt idx="1998">
                  <c:v>6.6</c:v>
                </c:pt>
                <c:pt idx="1999">
                  <c:v>6.6</c:v>
                </c:pt>
                <c:pt idx="2000">
                  <c:v>6.4</c:v>
                </c:pt>
                <c:pt idx="2001">
                  <c:v>6.3</c:v>
                </c:pt>
                <c:pt idx="2002">
                  <c:v>6.2</c:v>
                </c:pt>
                <c:pt idx="2003">
                  <c:v>6.2</c:v>
                </c:pt>
                <c:pt idx="2004">
                  <c:v>6.2</c:v>
                </c:pt>
                <c:pt idx="2005">
                  <c:v>6.2</c:v>
                </c:pt>
                <c:pt idx="2006">
                  <c:v>6.2</c:v>
                </c:pt>
                <c:pt idx="2007">
                  <c:v>6.4</c:v>
                </c:pt>
                <c:pt idx="2008">
                  <c:v>6.4</c:v>
                </c:pt>
                <c:pt idx="2009">
                  <c:v>6.5</c:v>
                </c:pt>
                <c:pt idx="2010">
                  <c:v>6.3</c:v>
                </c:pt>
                <c:pt idx="2011">
                  <c:v>6.3</c:v>
                </c:pt>
                <c:pt idx="2012">
                  <c:v>6.3</c:v>
                </c:pt>
                <c:pt idx="2013">
                  <c:v>6.3</c:v>
                </c:pt>
                <c:pt idx="2014">
                  <c:v>6.2</c:v>
                </c:pt>
                <c:pt idx="2015">
                  <c:v>6.1</c:v>
                </c:pt>
                <c:pt idx="2016">
                  <c:v>6.1</c:v>
                </c:pt>
                <c:pt idx="2017">
                  <c:v>5.9</c:v>
                </c:pt>
                <c:pt idx="2018">
                  <c:v>5.8</c:v>
                </c:pt>
                <c:pt idx="2019">
                  <c:v>5.6</c:v>
                </c:pt>
                <c:pt idx="2020">
                  <c:v>5.6</c:v>
                </c:pt>
                <c:pt idx="2021">
                  <c:v>5.6</c:v>
                </c:pt>
                <c:pt idx="2022">
                  <c:v>5.4</c:v>
                </c:pt>
                <c:pt idx="2023">
                  <c:v>5.4</c:v>
                </c:pt>
                <c:pt idx="2024">
                  <c:v>5.4</c:v>
                </c:pt>
                <c:pt idx="2025">
                  <c:v>5.4</c:v>
                </c:pt>
                <c:pt idx="2026">
                  <c:v>5.6</c:v>
                </c:pt>
                <c:pt idx="2027">
                  <c:v>5.8</c:v>
                </c:pt>
                <c:pt idx="2028">
                  <c:v>5.8</c:v>
                </c:pt>
                <c:pt idx="2029">
                  <c:v>6.1</c:v>
                </c:pt>
                <c:pt idx="2030">
                  <c:v>6.4</c:v>
                </c:pt>
                <c:pt idx="2031">
                  <c:v>6.5</c:v>
                </c:pt>
                <c:pt idx="2032">
                  <c:v>6.7</c:v>
                </c:pt>
                <c:pt idx="2033">
                  <c:v>6.6</c:v>
                </c:pt>
                <c:pt idx="2034">
                  <c:v>6.6</c:v>
                </c:pt>
                <c:pt idx="2035">
                  <c:v>6.5</c:v>
                </c:pt>
                <c:pt idx="2036">
                  <c:v>6.4</c:v>
                </c:pt>
                <c:pt idx="2037">
                  <c:v>6.4</c:v>
                </c:pt>
                <c:pt idx="2038">
                  <c:v>6.6</c:v>
                </c:pt>
                <c:pt idx="2039">
                  <c:v>6.6</c:v>
                </c:pt>
                <c:pt idx="2040">
                  <c:v>6.8</c:v>
                </c:pt>
                <c:pt idx="2041">
                  <c:v>6.7</c:v>
                </c:pt>
                <c:pt idx="2042">
                  <c:v>6.6</c:v>
                </c:pt>
                <c:pt idx="2043">
                  <c:v>6.7</c:v>
                </c:pt>
                <c:pt idx="2044">
                  <c:v>6.8</c:v>
                </c:pt>
                <c:pt idx="2045">
                  <c:v>6.7</c:v>
                </c:pt>
                <c:pt idx="2046">
                  <c:v>6.9</c:v>
                </c:pt>
                <c:pt idx="2047">
                  <c:v>6.7</c:v>
                </c:pt>
                <c:pt idx="2048">
                  <c:v>6.6</c:v>
                </c:pt>
                <c:pt idx="2049">
                  <c:v>6.5</c:v>
                </c:pt>
                <c:pt idx="2050">
                  <c:v>6.2</c:v>
                </c:pt>
                <c:pt idx="2051">
                  <c:v>6.1</c:v>
                </c:pt>
                <c:pt idx="2052">
                  <c:v>6</c:v>
                </c:pt>
                <c:pt idx="2053">
                  <c:v>5.9</c:v>
                </c:pt>
                <c:pt idx="2054">
                  <c:v>5.8</c:v>
                </c:pt>
                <c:pt idx="2055">
                  <c:v>5.6</c:v>
                </c:pt>
                <c:pt idx="2056">
                  <c:v>5.6</c:v>
                </c:pt>
                <c:pt idx="2057">
                  <c:v>6</c:v>
                </c:pt>
                <c:pt idx="2058">
                  <c:v>6.2</c:v>
                </c:pt>
                <c:pt idx="2059">
                  <c:v>6.4</c:v>
                </c:pt>
                <c:pt idx="2060">
                  <c:v>6.6</c:v>
                </c:pt>
                <c:pt idx="2061">
                  <c:v>6.7</c:v>
                </c:pt>
                <c:pt idx="2062">
                  <c:v>6.9</c:v>
                </c:pt>
                <c:pt idx="2063">
                  <c:v>7.1</c:v>
                </c:pt>
                <c:pt idx="2064">
                  <c:v>7.3</c:v>
                </c:pt>
                <c:pt idx="2065">
                  <c:v>7.7</c:v>
                </c:pt>
                <c:pt idx="2066">
                  <c:v>7.8</c:v>
                </c:pt>
                <c:pt idx="2067">
                  <c:v>7.6</c:v>
                </c:pt>
                <c:pt idx="2068">
                  <c:v>7.6</c:v>
                </c:pt>
                <c:pt idx="2069">
                  <c:v>7.3</c:v>
                </c:pt>
                <c:pt idx="2070">
                  <c:v>7.1</c:v>
                </c:pt>
                <c:pt idx="2071">
                  <c:v>6.7</c:v>
                </c:pt>
                <c:pt idx="2072">
                  <c:v>6.6</c:v>
                </c:pt>
                <c:pt idx="2073">
                  <c:v>6.8</c:v>
                </c:pt>
                <c:pt idx="2074">
                  <c:v>6.8</c:v>
                </c:pt>
                <c:pt idx="2075">
                  <c:v>6.8</c:v>
                </c:pt>
                <c:pt idx="2076">
                  <c:v>6.6</c:v>
                </c:pt>
                <c:pt idx="2077">
                  <c:v>6.6</c:v>
                </c:pt>
                <c:pt idx="2078">
                  <c:v>6.6</c:v>
                </c:pt>
                <c:pt idx="2079">
                  <c:v>6.6</c:v>
                </c:pt>
                <c:pt idx="2080">
                  <c:v>6.8</c:v>
                </c:pt>
                <c:pt idx="2081">
                  <c:v>6.7</c:v>
                </c:pt>
                <c:pt idx="2082">
                  <c:v>7</c:v>
                </c:pt>
                <c:pt idx="2083">
                  <c:v>7.3</c:v>
                </c:pt>
                <c:pt idx="2084">
                  <c:v>7.8</c:v>
                </c:pt>
                <c:pt idx="2085">
                  <c:v>7.8</c:v>
                </c:pt>
                <c:pt idx="2086">
                  <c:v>7.9</c:v>
                </c:pt>
                <c:pt idx="2087">
                  <c:v>8.1</c:v>
                </c:pt>
                <c:pt idx="2088">
                  <c:v>8.2000000000000011</c:v>
                </c:pt>
                <c:pt idx="2089">
                  <c:v>8.2000000000000011</c:v>
                </c:pt>
                <c:pt idx="2090">
                  <c:v>8.1</c:v>
                </c:pt>
                <c:pt idx="2091">
                  <c:v>8.1</c:v>
                </c:pt>
                <c:pt idx="2092">
                  <c:v>8.3000000000000007</c:v>
                </c:pt>
                <c:pt idx="2093">
                  <c:v>8.2000000000000011</c:v>
                </c:pt>
                <c:pt idx="2094">
                  <c:v>8.1</c:v>
                </c:pt>
                <c:pt idx="2095">
                  <c:v>8.2000000000000011</c:v>
                </c:pt>
                <c:pt idx="2096">
                  <c:v>8.1</c:v>
                </c:pt>
                <c:pt idx="2097">
                  <c:v>8.3000000000000007</c:v>
                </c:pt>
                <c:pt idx="2098">
                  <c:v>8</c:v>
                </c:pt>
                <c:pt idx="2099">
                  <c:v>7.9</c:v>
                </c:pt>
                <c:pt idx="2100">
                  <c:v>8.1</c:v>
                </c:pt>
                <c:pt idx="2101">
                  <c:v>8.1</c:v>
                </c:pt>
                <c:pt idx="2102">
                  <c:v>8.1</c:v>
                </c:pt>
                <c:pt idx="2103">
                  <c:v>8.1</c:v>
                </c:pt>
                <c:pt idx="2104">
                  <c:v>8.1</c:v>
                </c:pt>
                <c:pt idx="2105">
                  <c:v>8.1</c:v>
                </c:pt>
                <c:pt idx="2106">
                  <c:v>8.1</c:v>
                </c:pt>
                <c:pt idx="2107">
                  <c:v>8.2000000000000011</c:v>
                </c:pt>
                <c:pt idx="2108">
                  <c:v>8.4</c:v>
                </c:pt>
                <c:pt idx="2109">
                  <c:v>8.7000000000000011</c:v>
                </c:pt>
                <c:pt idx="2110">
                  <c:v>8.9</c:v>
                </c:pt>
                <c:pt idx="2111">
                  <c:v>8.8000000000000007</c:v>
                </c:pt>
                <c:pt idx="2112">
                  <c:v>8.7000000000000011</c:v>
                </c:pt>
                <c:pt idx="2113">
                  <c:v>8.6</c:v>
                </c:pt>
                <c:pt idx="2114">
                  <c:v>8.6</c:v>
                </c:pt>
                <c:pt idx="2115">
                  <c:v>8.6</c:v>
                </c:pt>
                <c:pt idx="2116">
                  <c:v>8.8000000000000007</c:v>
                </c:pt>
                <c:pt idx="2117">
                  <c:v>8.8000000000000007</c:v>
                </c:pt>
                <c:pt idx="2118">
                  <c:v>9</c:v>
                </c:pt>
                <c:pt idx="2119">
                  <c:v>9.2000000000000011</c:v>
                </c:pt>
                <c:pt idx="2120">
                  <c:v>9.1</c:v>
                </c:pt>
                <c:pt idx="2121">
                  <c:v>9.1</c:v>
                </c:pt>
                <c:pt idx="2122">
                  <c:v>9</c:v>
                </c:pt>
                <c:pt idx="2123">
                  <c:v>8.9</c:v>
                </c:pt>
                <c:pt idx="2124">
                  <c:v>8.8000000000000007</c:v>
                </c:pt>
                <c:pt idx="2125">
                  <c:v>8.7000000000000011</c:v>
                </c:pt>
                <c:pt idx="2126">
                  <c:v>8.8000000000000007</c:v>
                </c:pt>
                <c:pt idx="2127">
                  <c:v>8.9</c:v>
                </c:pt>
                <c:pt idx="2128">
                  <c:v>8.7000000000000011</c:v>
                </c:pt>
                <c:pt idx="2129">
                  <c:v>8.7000000000000011</c:v>
                </c:pt>
                <c:pt idx="2130">
                  <c:v>8.6</c:v>
                </c:pt>
                <c:pt idx="2131">
                  <c:v>8.4</c:v>
                </c:pt>
                <c:pt idx="2132">
                  <c:v>8.3000000000000007</c:v>
                </c:pt>
                <c:pt idx="2133">
                  <c:v>8.2000000000000011</c:v>
                </c:pt>
                <c:pt idx="2134">
                  <c:v>8.2000000000000011</c:v>
                </c:pt>
                <c:pt idx="2135">
                  <c:v>8.2000000000000011</c:v>
                </c:pt>
                <c:pt idx="2136">
                  <c:v>8.4</c:v>
                </c:pt>
                <c:pt idx="2137">
                  <c:v>8.4</c:v>
                </c:pt>
                <c:pt idx="2138">
                  <c:v>8.6</c:v>
                </c:pt>
                <c:pt idx="2139">
                  <c:v>8.6</c:v>
                </c:pt>
                <c:pt idx="2140">
                  <c:v>9.1</c:v>
                </c:pt>
                <c:pt idx="2141">
                  <c:v>9.4</c:v>
                </c:pt>
                <c:pt idx="2142">
                  <c:v>9.3000000000000007</c:v>
                </c:pt>
                <c:pt idx="2143">
                  <c:v>9.3000000000000007</c:v>
                </c:pt>
                <c:pt idx="2144">
                  <c:v>9.3000000000000007</c:v>
                </c:pt>
                <c:pt idx="2145">
                  <c:v>9.3000000000000007</c:v>
                </c:pt>
                <c:pt idx="2146">
                  <c:v>9.3000000000000007</c:v>
                </c:pt>
                <c:pt idx="2147">
                  <c:v>9.5</c:v>
                </c:pt>
                <c:pt idx="2148">
                  <c:v>9.4</c:v>
                </c:pt>
                <c:pt idx="2149">
                  <c:v>9.4</c:v>
                </c:pt>
                <c:pt idx="2150">
                  <c:v>9.7000000000000011</c:v>
                </c:pt>
                <c:pt idx="2151">
                  <c:v>9.6</c:v>
                </c:pt>
                <c:pt idx="2152">
                  <c:v>9.6</c:v>
                </c:pt>
                <c:pt idx="2153">
                  <c:v>9.5</c:v>
                </c:pt>
                <c:pt idx="2154">
                  <c:v>9.4</c:v>
                </c:pt>
                <c:pt idx="2155">
                  <c:v>9.4</c:v>
                </c:pt>
                <c:pt idx="2156">
                  <c:v>9.6</c:v>
                </c:pt>
                <c:pt idx="2157">
                  <c:v>9.6</c:v>
                </c:pt>
                <c:pt idx="2158">
                  <c:v>9.6</c:v>
                </c:pt>
                <c:pt idx="2159">
                  <c:v>9.4</c:v>
                </c:pt>
                <c:pt idx="2160">
                  <c:v>9.3000000000000007</c:v>
                </c:pt>
                <c:pt idx="2161">
                  <c:v>9.2000000000000011</c:v>
                </c:pt>
                <c:pt idx="2162">
                  <c:v>9.1</c:v>
                </c:pt>
                <c:pt idx="2163">
                  <c:v>9.1</c:v>
                </c:pt>
                <c:pt idx="2164">
                  <c:v>9.3000000000000007</c:v>
                </c:pt>
                <c:pt idx="2165">
                  <c:v>9.5</c:v>
                </c:pt>
                <c:pt idx="2166">
                  <c:v>9.4</c:v>
                </c:pt>
                <c:pt idx="2167">
                  <c:v>9.4</c:v>
                </c:pt>
                <c:pt idx="2168">
                  <c:v>9.2000000000000011</c:v>
                </c:pt>
                <c:pt idx="2169">
                  <c:v>9.2000000000000011</c:v>
                </c:pt>
                <c:pt idx="2170">
                  <c:v>9</c:v>
                </c:pt>
                <c:pt idx="2171">
                  <c:v>8.9</c:v>
                </c:pt>
                <c:pt idx="2172">
                  <c:v>8.8000000000000007</c:v>
                </c:pt>
                <c:pt idx="2173">
                  <c:v>8.7000000000000011</c:v>
                </c:pt>
                <c:pt idx="2174">
                  <c:v>8.5</c:v>
                </c:pt>
                <c:pt idx="2175">
                  <c:v>8.4</c:v>
                </c:pt>
                <c:pt idx="2176">
                  <c:v>8.3000000000000007</c:v>
                </c:pt>
                <c:pt idx="2177">
                  <c:v>8.2000000000000011</c:v>
                </c:pt>
                <c:pt idx="2178">
                  <c:v>8.2000000000000011</c:v>
                </c:pt>
                <c:pt idx="2179">
                  <c:v>8.2000000000000011</c:v>
                </c:pt>
                <c:pt idx="2180">
                  <c:v>8.4</c:v>
                </c:pt>
                <c:pt idx="2181">
                  <c:v>8.4</c:v>
                </c:pt>
                <c:pt idx="2182">
                  <c:v>8.6</c:v>
                </c:pt>
                <c:pt idx="2183">
                  <c:v>8.6</c:v>
                </c:pt>
                <c:pt idx="2184">
                  <c:v>8.6</c:v>
                </c:pt>
                <c:pt idx="2185">
                  <c:v>8.8000000000000007</c:v>
                </c:pt>
                <c:pt idx="2186">
                  <c:v>8.8000000000000007</c:v>
                </c:pt>
                <c:pt idx="2187">
                  <c:v>9</c:v>
                </c:pt>
                <c:pt idx="2188">
                  <c:v>9.5</c:v>
                </c:pt>
                <c:pt idx="2189">
                  <c:v>9.5</c:v>
                </c:pt>
                <c:pt idx="2190">
                  <c:v>9.9</c:v>
                </c:pt>
                <c:pt idx="2191">
                  <c:v>10</c:v>
                </c:pt>
                <c:pt idx="2192">
                  <c:v>9.9</c:v>
                </c:pt>
                <c:pt idx="2193">
                  <c:v>10</c:v>
                </c:pt>
                <c:pt idx="2194">
                  <c:v>9.9</c:v>
                </c:pt>
                <c:pt idx="2195">
                  <c:v>10</c:v>
                </c:pt>
                <c:pt idx="2196">
                  <c:v>9.9</c:v>
                </c:pt>
                <c:pt idx="2197">
                  <c:v>9.9</c:v>
                </c:pt>
                <c:pt idx="2198">
                  <c:v>9.8000000000000007</c:v>
                </c:pt>
                <c:pt idx="2199">
                  <c:v>9.6</c:v>
                </c:pt>
                <c:pt idx="2200">
                  <c:v>9.5</c:v>
                </c:pt>
                <c:pt idx="2201">
                  <c:v>9.3000000000000007</c:v>
                </c:pt>
                <c:pt idx="2202">
                  <c:v>9.3000000000000007</c:v>
                </c:pt>
                <c:pt idx="2203">
                  <c:v>9.3000000000000007</c:v>
                </c:pt>
                <c:pt idx="2204">
                  <c:v>9.2000000000000011</c:v>
                </c:pt>
                <c:pt idx="2205">
                  <c:v>9.4</c:v>
                </c:pt>
                <c:pt idx="2206">
                  <c:v>9.5</c:v>
                </c:pt>
                <c:pt idx="2207">
                  <c:v>9.4</c:v>
                </c:pt>
                <c:pt idx="2208">
                  <c:v>9.8000000000000007</c:v>
                </c:pt>
                <c:pt idx="2209">
                  <c:v>10.200000000000001</c:v>
                </c:pt>
                <c:pt idx="2210">
                  <c:v>10.200000000000001</c:v>
                </c:pt>
                <c:pt idx="2211">
                  <c:v>10.200000000000001</c:v>
                </c:pt>
                <c:pt idx="2212">
                  <c:v>10.1</c:v>
                </c:pt>
                <c:pt idx="2213">
                  <c:v>9.8000000000000007</c:v>
                </c:pt>
                <c:pt idx="2214">
                  <c:v>9.7000000000000011</c:v>
                </c:pt>
                <c:pt idx="2215">
                  <c:v>9.6</c:v>
                </c:pt>
                <c:pt idx="2216">
                  <c:v>9.5</c:v>
                </c:pt>
                <c:pt idx="2217">
                  <c:v>9.4</c:v>
                </c:pt>
                <c:pt idx="2218">
                  <c:v>9.3000000000000007</c:v>
                </c:pt>
                <c:pt idx="2219">
                  <c:v>9.3000000000000007</c:v>
                </c:pt>
                <c:pt idx="2220">
                  <c:v>9.1</c:v>
                </c:pt>
                <c:pt idx="2221">
                  <c:v>8.9</c:v>
                </c:pt>
                <c:pt idx="2222">
                  <c:v>8.7000000000000011</c:v>
                </c:pt>
                <c:pt idx="2223">
                  <c:v>8.7000000000000011</c:v>
                </c:pt>
                <c:pt idx="2224">
                  <c:v>8.6</c:v>
                </c:pt>
                <c:pt idx="2225">
                  <c:v>8.5</c:v>
                </c:pt>
                <c:pt idx="2226">
                  <c:v>8.4</c:v>
                </c:pt>
                <c:pt idx="2227">
                  <c:v>8.3000000000000007</c:v>
                </c:pt>
                <c:pt idx="2228">
                  <c:v>8.2000000000000011</c:v>
                </c:pt>
                <c:pt idx="2229">
                  <c:v>8.2000000000000011</c:v>
                </c:pt>
                <c:pt idx="2230">
                  <c:v>8.1</c:v>
                </c:pt>
                <c:pt idx="2231">
                  <c:v>8.3000000000000007</c:v>
                </c:pt>
                <c:pt idx="2232">
                  <c:v>8.2000000000000011</c:v>
                </c:pt>
                <c:pt idx="2233">
                  <c:v>8.4</c:v>
                </c:pt>
                <c:pt idx="2234">
                  <c:v>8.4</c:v>
                </c:pt>
                <c:pt idx="2235">
                  <c:v>8.4</c:v>
                </c:pt>
                <c:pt idx="2236">
                  <c:v>8.3000000000000007</c:v>
                </c:pt>
                <c:pt idx="2237">
                  <c:v>8.3000000000000007</c:v>
                </c:pt>
                <c:pt idx="2238">
                  <c:v>8.2000000000000011</c:v>
                </c:pt>
                <c:pt idx="2239">
                  <c:v>8.4</c:v>
                </c:pt>
                <c:pt idx="2240">
                  <c:v>8.4</c:v>
                </c:pt>
                <c:pt idx="2241">
                  <c:v>8.3000000000000007</c:v>
                </c:pt>
                <c:pt idx="2242">
                  <c:v>8.2000000000000011</c:v>
                </c:pt>
                <c:pt idx="2243">
                  <c:v>8.1</c:v>
                </c:pt>
                <c:pt idx="2244">
                  <c:v>8.1</c:v>
                </c:pt>
                <c:pt idx="2245">
                  <c:v>8.1</c:v>
                </c:pt>
                <c:pt idx="2246">
                  <c:v>8.1</c:v>
                </c:pt>
                <c:pt idx="2247">
                  <c:v>8.1</c:v>
                </c:pt>
                <c:pt idx="2248">
                  <c:v>8.1</c:v>
                </c:pt>
                <c:pt idx="2249">
                  <c:v>8.3000000000000007</c:v>
                </c:pt>
                <c:pt idx="2250">
                  <c:v>8.4</c:v>
                </c:pt>
                <c:pt idx="2251">
                  <c:v>8.6</c:v>
                </c:pt>
                <c:pt idx="2252">
                  <c:v>8.5</c:v>
                </c:pt>
                <c:pt idx="2253">
                  <c:v>8.7000000000000011</c:v>
                </c:pt>
                <c:pt idx="2254">
                  <c:v>8.7000000000000011</c:v>
                </c:pt>
                <c:pt idx="2255">
                  <c:v>8.8000000000000007</c:v>
                </c:pt>
                <c:pt idx="2256">
                  <c:v>8.7000000000000011</c:v>
                </c:pt>
                <c:pt idx="2257">
                  <c:v>8.6</c:v>
                </c:pt>
                <c:pt idx="2258">
                  <c:v>8.5</c:v>
                </c:pt>
                <c:pt idx="2259">
                  <c:v>8.4</c:v>
                </c:pt>
                <c:pt idx="2260">
                  <c:v>8.6</c:v>
                </c:pt>
                <c:pt idx="2261">
                  <c:v>8.4</c:v>
                </c:pt>
                <c:pt idx="2262">
                  <c:v>8.4</c:v>
                </c:pt>
                <c:pt idx="2263">
                  <c:v>8.4</c:v>
                </c:pt>
                <c:pt idx="2264">
                  <c:v>8.3000000000000007</c:v>
                </c:pt>
                <c:pt idx="2265">
                  <c:v>8</c:v>
                </c:pt>
                <c:pt idx="2266">
                  <c:v>7.9</c:v>
                </c:pt>
                <c:pt idx="2267">
                  <c:v>7.9</c:v>
                </c:pt>
                <c:pt idx="2268">
                  <c:v>7.9</c:v>
                </c:pt>
                <c:pt idx="2269">
                  <c:v>8.1</c:v>
                </c:pt>
                <c:pt idx="2270">
                  <c:v>8</c:v>
                </c:pt>
                <c:pt idx="2271">
                  <c:v>8</c:v>
                </c:pt>
                <c:pt idx="2272">
                  <c:v>7.8</c:v>
                </c:pt>
                <c:pt idx="2273">
                  <c:v>7.8</c:v>
                </c:pt>
                <c:pt idx="2274">
                  <c:v>7.8</c:v>
                </c:pt>
                <c:pt idx="2275">
                  <c:v>7.9</c:v>
                </c:pt>
                <c:pt idx="2276">
                  <c:v>7.7</c:v>
                </c:pt>
                <c:pt idx="2277">
                  <c:v>7.6</c:v>
                </c:pt>
                <c:pt idx="2278">
                  <c:v>7.6</c:v>
                </c:pt>
                <c:pt idx="2279">
                  <c:v>7.8</c:v>
                </c:pt>
                <c:pt idx="2280">
                  <c:v>7.9</c:v>
                </c:pt>
                <c:pt idx="2281">
                  <c:v>8.1</c:v>
                </c:pt>
                <c:pt idx="2282">
                  <c:v>8.3000000000000007</c:v>
                </c:pt>
                <c:pt idx="2283">
                  <c:v>8.7000000000000011</c:v>
                </c:pt>
                <c:pt idx="2284">
                  <c:v>8.9</c:v>
                </c:pt>
                <c:pt idx="2285">
                  <c:v>9.1</c:v>
                </c:pt>
                <c:pt idx="2286">
                  <c:v>8.9</c:v>
                </c:pt>
                <c:pt idx="2287">
                  <c:v>8.6</c:v>
                </c:pt>
                <c:pt idx="2288">
                  <c:v>8.4</c:v>
                </c:pt>
                <c:pt idx="2289">
                  <c:v>8.1</c:v>
                </c:pt>
                <c:pt idx="2290">
                  <c:v>7.5</c:v>
                </c:pt>
                <c:pt idx="2291">
                  <c:v>7</c:v>
                </c:pt>
                <c:pt idx="2292">
                  <c:v>6.6</c:v>
                </c:pt>
                <c:pt idx="2293">
                  <c:v>6.2</c:v>
                </c:pt>
                <c:pt idx="2294">
                  <c:v>6.1</c:v>
                </c:pt>
                <c:pt idx="2295">
                  <c:v>6.1</c:v>
                </c:pt>
                <c:pt idx="2296">
                  <c:v>6.2</c:v>
                </c:pt>
                <c:pt idx="2297">
                  <c:v>6.1</c:v>
                </c:pt>
                <c:pt idx="2298">
                  <c:v>6</c:v>
                </c:pt>
                <c:pt idx="2299">
                  <c:v>5.5</c:v>
                </c:pt>
                <c:pt idx="2300">
                  <c:v>4.9000000000000004</c:v>
                </c:pt>
                <c:pt idx="2301">
                  <c:v>4.5</c:v>
                </c:pt>
                <c:pt idx="2302">
                  <c:v>4.3</c:v>
                </c:pt>
                <c:pt idx="2303">
                  <c:v>4.0999999999999996</c:v>
                </c:pt>
                <c:pt idx="2304">
                  <c:v>4</c:v>
                </c:pt>
                <c:pt idx="2305">
                  <c:v>3.9</c:v>
                </c:pt>
                <c:pt idx="2306">
                  <c:v>3.7</c:v>
                </c:pt>
                <c:pt idx="2307">
                  <c:v>3.6</c:v>
                </c:pt>
                <c:pt idx="2308">
                  <c:v>3.8</c:v>
                </c:pt>
                <c:pt idx="2309">
                  <c:v>4</c:v>
                </c:pt>
                <c:pt idx="2310">
                  <c:v>4.2</c:v>
                </c:pt>
                <c:pt idx="2311">
                  <c:v>4.5999999999999996</c:v>
                </c:pt>
                <c:pt idx="2312">
                  <c:v>4.8</c:v>
                </c:pt>
                <c:pt idx="2313">
                  <c:v>4.8</c:v>
                </c:pt>
                <c:pt idx="2314">
                  <c:v>4.4000000000000004</c:v>
                </c:pt>
                <c:pt idx="2315">
                  <c:v>3.8</c:v>
                </c:pt>
                <c:pt idx="2316">
                  <c:v>3</c:v>
                </c:pt>
                <c:pt idx="2317">
                  <c:v>2.2000000000000002</c:v>
                </c:pt>
                <c:pt idx="2318">
                  <c:v>1.4</c:v>
                </c:pt>
                <c:pt idx="2319">
                  <c:v>0.5</c:v>
                </c:pt>
                <c:pt idx="2320">
                  <c:v>0.30000000000000032</c:v>
                </c:pt>
                <c:pt idx="2321">
                  <c:v>0.30000000000000032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0.8</c:v>
                </c:pt>
                <c:pt idx="2326">
                  <c:v>1.6</c:v>
                </c:pt>
                <c:pt idx="2327">
                  <c:v>2.2999999999999998</c:v>
                </c:pt>
                <c:pt idx="2328">
                  <c:v>2.7</c:v>
                </c:pt>
                <c:pt idx="2329">
                  <c:v>3.1</c:v>
                </c:pt>
                <c:pt idx="2330">
                  <c:v>3.6</c:v>
                </c:pt>
                <c:pt idx="2331">
                  <c:v>4</c:v>
                </c:pt>
                <c:pt idx="2332">
                  <c:v>4</c:v>
                </c:pt>
                <c:pt idx="2333">
                  <c:v>3.8</c:v>
                </c:pt>
                <c:pt idx="2334">
                  <c:v>3.5</c:v>
                </c:pt>
                <c:pt idx="2335">
                  <c:v>3</c:v>
                </c:pt>
                <c:pt idx="2336">
                  <c:v>2.4</c:v>
                </c:pt>
                <c:pt idx="2337">
                  <c:v>1.8</c:v>
                </c:pt>
                <c:pt idx="2338">
                  <c:v>1.1000000000000001</c:v>
                </c:pt>
                <c:pt idx="2339">
                  <c:v>0.8</c:v>
                </c:pt>
                <c:pt idx="2340">
                  <c:v>0.4</c:v>
                </c:pt>
                <c:pt idx="2341">
                  <c:v>0.30000000000000032</c:v>
                </c:pt>
                <c:pt idx="2342">
                  <c:v>0.30000000000000032</c:v>
                </c:pt>
                <c:pt idx="2343">
                  <c:v>0</c:v>
                </c:pt>
                <c:pt idx="2344">
                  <c:v>0.30000000000000032</c:v>
                </c:pt>
                <c:pt idx="2345">
                  <c:v>1.1000000000000001</c:v>
                </c:pt>
                <c:pt idx="2346">
                  <c:v>2.5</c:v>
                </c:pt>
                <c:pt idx="2347">
                  <c:v>3.1</c:v>
                </c:pt>
                <c:pt idx="2348">
                  <c:v>3.2</c:v>
                </c:pt>
                <c:pt idx="2349">
                  <c:v>2.8</c:v>
                </c:pt>
                <c:pt idx="2350">
                  <c:v>2.5</c:v>
                </c:pt>
                <c:pt idx="2351">
                  <c:v>2</c:v>
                </c:pt>
                <c:pt idx="2352">
                  <c:v>1.5</c:v>
                </c:pt>
                <c:pt idx="2353">
                  <c:v>1.1000000000000001</c:v>
                </c:pt>
                <c:pt idx="2354">
                  <c:v>0.5</c:v>
                </c:pt>
                <c:pt idx="2355">
                  <c:v>0.30000000000000032</c:v>
                </c:pt>
                <c:pt idx="2356">
                  <c:v>0.30000000000000032</c:v>
                </c:pt>
                <c:pt idx="2357">
                  <c:v>0.30000000000000032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0.9</c:v>
                </c:pt>
                <c:pt idx="2363">
                  <c:v>1.3</c:v>
                </c:pt>
                <c:pt idx="2364">
                  <c:v>2.2000000000000002</c:v>
                </c:pt>
                <c:pt idx="2365">
                  <c:v>2.9</c:v>
                </c:pt>
                <c:pt idx="2366">
                  <c:v>3.6</c:v>
                </c:pt>
                <c:pt idx="2367">
                  <c:v>4.0999999999999996</c:v>
                </c:pt>
                <c:pt idx="2368">
                  <c:v>4.5</c:v>
                </c:pt>
                <c:pt idx="2369">
                  <c:v>5.0999999999999996</c:v>
                </c:pt>
                <c:pt idx="2370">
                  <c:v>5.9</c:v>
                </c:pt>
                <c:pt idx="2371">
                  <c:v>6.1</c:v>
                </c:pt>
                <c:pt idx="2372">
                  <c:v>6.3</c:v>
                </c:pt>
                <c:pt idx="2373">
                  <c:v>6.3</c:v>
                </c:pt>
                <c:pt idx="2374">
                  <c:v>6.5</c:v>
                </c:pt>
                <c:pt idx="2375">
                  <c:v>6.4</c:v>
                </c:pt>
                <c:pt idx="2376">
                  <c:v>6.6</c:v>
                </c:pt>
                <c:pt idx="2377">
                  <c:v>6.6</c:v>
                </c:pt>
                <c:pt idx="2378">
                  <c:v>6.7</c:v>
                </c:pt>
                <c:pt idx="2379">
                  <c:v>6.9</c:v>
                </c:pt>
                <c:pt idx="2380">
                  <c:v>7</c:v>
                </c:pt>
                <c:pt idx="2381">
                  <c:v>7</c:v>
                </c:pt>
                <c:pt idx="2382">
                  <c:v>7.2</c:v>
                </c:pt>
                <c:pt idx="2383">
                  <c:v>7.4</c:v>
                </c:pt>
                <c:pt idx="2384">
                  <c:v>7.2</c:v>
                </c:pt>
                <c:pt idx="2385">
                  <c:v>7.4</c:v>
                </c:pt>
                <c:pt idx="2386">
                  <c:v>7.3</c:v>
                </c:pt>
                <c:pt idx="2387">
                  <c:v>7.5</c:v>
                </c:pt>
                <c:pt idx="2388">
                  <c:v>7.5</c:v>
                </c:pt>
                <c:pt idx="2389">
                  <c:v>7.7</c:v>
                </c:pt>
                <c:pt idx="2390">
                  <c:v>7.6</c:v>
                </c:pt>
                <c:pt idx="2391">
                  <c:v>7.8</c:v>
                </c:pt>
                <c:pt idx="2392">
                  <c:v>7.8</c:v>
                </c:pt>
                <c:pt idx="2393">
                  <c:v>7.7</c:v>
                </c:pt>
                <c:pt idx="2394">
                  <c:v>7.5</c:v>
                </c:pt>
                <c:pt idx="2395">
                  <c:v>7.1</c:v>
                </c:pt>
                <c:pt idx="2396">
                  <c:v>6.7</c:v>
                </c:pt>
                <c:pt idx="2397">
                  <c:v>6.4</c:v>
                </c:pt>
                <c:pt idx="2398">
                  <c:v>6.2</c:v>
                </c:pt>
                <c:pt idx="2399">
                  <c:v>6</c:v>
                </c:pt>
                <c:pt idx="2400">
                  <c:v>5.9</c:v>
                </c:pt>
                <c:pt idx="2401">
                  <c:v>5.7</c:v>
                </c:pt>
                <c:pt idx="2402">
                  <c:v>5.5</c:v>
                </c:pt>
                <c:pt idx="2403">
                  <c:v>5.4</c:v>
                </c:pt>
                <c:pt idx="2404">
                  <c:v>5.5</c:v>
                </c:pt>
                <c:pt idx="2405">
                  <c:v>5.4</c:v>
                </c:pt>
                <c:pt idx="2406">
                  <c:v>5.4</c:v>
                </c:pt>
                <c:pt idx="2407">
                  <c:v>5.3</c:v>
                </c:pt>
                <c:pt idx="2408">
                  <c:v>5.2</c:v>
                </c:pt>
                <c:pt idx="2409">
                  <c:v>5.4</c:v>
                </c:pt>
                <c:pt idx="2410">
                  <c:v>5.3</c:v>
                </c:pt>
                <c:pt idx="2411">
                  <c:v>5.7</c:v>
                </c:pt>
                <c:pt idx="2412">
                  <c:v>5.9</c:v>
                </c:pt>
                <c:pt idx="2413">
                  <c:v>6.3</c:v>
                </c:pt>
                <c:pt idx="2414">
                  <c:v>6.5</c:v>
                </c:pt>
                <c:pt idx="2415">
                  <c:v>7</c:v>
                </c:pt>
                <c:pt idx="2416">
                  <c:v>7.3</c:v>
                </c:pt>
                <c:pt idx="2417">
                  <c:v>7.6</c:v>
                </c:pt>
                <c:pt idx="2418">
                  <c:v>7.5</c:v>
                </c:pt>
                <c:pt idx="2419">
                  <c:v>7.5</c:v>
                </c:pt>
                <c:pt idx="2420">
                  <c:v>7.4</c:v>
                </c:pt>
                <c:pt idx="2421">
                  <c:v>7.2</c:v>
                </c:pt>
                <c:pt idx="2422">
                  <c:v>6.9</c:v>
                </c:pt>
                <c:pt idx="2423">
                  <c:v>6.5</c:v>
                </c:pt>
                <c:pt idx="2424">
                  <c:v>5.8</c:v>
                </c:pt>
                <c:pt idx="2425">
                  <c:v>5.3</c:v>
                </c:pt>
                <c:pt idx="2426">
                  <c:v>4.7</c:v>
                </c:pt>
                <c:pt idx="2427">
                  <c:v>4.9000000000000004</c:v>
                </c:pt>
                <c:pt idx="2428">
                  <c:v>4.9000000000000004</c:v>
                </c:pt>
                <c:pt idx="2429">
                  <c:v>5.0999999999999996</c:v>
                </c:pt>
                <c:pt idx="2430">
                  <c:v>5.0999999999999996</c:v>
                </c:pt>
                <c:pt idx="2431">
                  <c:v>5.3</c:v>
                </c:pt>
                <c:pt idx="2432">
                  <c:v>5.0999999999999996</c:v>
                </c:pt>
                <c:pt idx="2433">
                  <c:v>5.2</c:v>
                </c:pt>
                <c:pt idx="2434">
                  <c:v>5.2</c:v>
                </c:pt>
                <c:pt idx="2435">
                  <c:v>5.3</c:v>
                </c:pt>
                <c:pt idx="2436">
                  <c:v>5.2</c:v>
                </c:pt>
                <c:pt idx="2437">
                  <c:v>5.0999999999999996</c:v>
                </c:pt>
                <c:pt idx="2438">
                  <c:v>5.3</c:v>
                </c:pt>
                <c:pt idx="2439">
                  <c:v>5.8</c:v>
                </c:pt>
                <c:pt idx="2440">
                  <c:v>6.3</c:v>
                </c:pt>
                <c:pt idx="2441">
                  <c:v>6.5</c:v>
                </c:pt>
                <c:pt idx="2442">
                  <c:v>6.8</c:v>
                </c:pt>
                <c:pt idx="2443">
                  <c:v>7</c:v>
                </c:pt>
                <c:pt idx="2444">
                  <c:v>7.1</c:v>
                </c:pt>
                <c:pt idx="2445">
                  <c:v>7</c:v>
                </c:pt>
                <c:pt idx="2446">
                  <c:v>7</c:v>
                </c:pt>
                <c:pt idx="2447">
                  <c:v>6.9</c:v>
                </c:pt>
                <c:pt idx="2448">
                  <c:v>7.1</c:v>
                </c:pt>
                <c:pt idx="2449">
                  <c:v>6.8</c:v>
                </c:pt>
                <c:pt idx="2450">
                  <c:v>6.3</c:v>
                </c:pt>
                <c:pt idx="2451">
                  <c:v>5.7</c:v>
                </c:pt>
                <c:pt idx="2452">
                  <c:v>5.0999999999999996</c:v>
                </c:pt>
                <c:pt idx="2453">
                  <c:v>4.4000000000000004</c:v>
                </c:pt>
                <c:pt idx="2454">
                  <c:v>3.8</c:v>
                </c:pt>
                <c:pt idx="2455">
                  <c:v>3.1</c:v>
                </c:pt>
                <c:pt idx="2456">
                  <c:v>2.5</c:v>
                </c:pt>
                <c:pt idx="2457">
                  <c:v>2</c:v>
                </c:pt>
                <c:pt idx="2458">
                  <c:v>1.1000000000000001</c:v>
                </c:pt>
                <c:pt idx="2459">
                  <c:v>0.60000000000000064</c:v>
                </c:pt>
                <c:pt idx="2460">
                  <c:v>0.30000000000000032</c:v>
                </c:pt>
                <c:pt idx="2461">
                  <c:v>0.30000000000000032</c:v>
                </c:pt>
                <c:pt idx="2462">
                  <c:v>0.30000000000000032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0.4</c:v>
                </c:pt>
                <c:pt idx="2533">
                  <c:v>1.3</c:v>
                </c:pt>
                <c:pt idx="2534">
                  <c:v>2</c:v>
                </c:pt>
                <c:pt idx="2535">
                  <c:v>3</c:v>
                </c:pt>
                <c:pt idx="2536">
                  <c:v>4.0999999999999996</c:v>
                </c:pt>
                <c:pt idx="2537">
                  <c:v>4.8</c:v>
                </c:pt>
                <c:pt idx="2538">
                  <c:v>5.7</c:v>
                </c:pt>
                <c:pt idx="2539">
                  <c:v>6.1</c:v>
                </c:pt>
                <c:pt idx="2540">
                  <c:v>6.3</c:v>
                </c:pt>
                <c:pt idx="2541">
                  <c:v>6.5</c:v>
                </c:pt>
                <c:pt idx="2542">
                  <c:v>6.5</c:v>
                </c:pt>
                <c:pt idx="2543">
                  <c:v>6.9</c:v>
                </c:pt>
                <c:pt idx="2544">
                  <c:v>7.1</c:v>
                </c:pt>
                <c:pt idx="2545">
                  <c:v>7.5</c:v>
                </c:pt>
                <c:pt idx="2546">
                  <c:v>7.7</c:v>
                </c:pt>
                <c:pt idx="2547">
                  <c:v>7.9</c:v>
                </c:pt>
                <c:pt idx="2548">
                  <c:v>8.1</c:v>
                </c:pt>
                <c:pt idx="2549">
                  <c:v>8.3000000000000007</c:v>
                </c:pt>
                <c:pt idx="2550">
                  <c:v>8.2000000000000011</c:v>
                </c:pt>
                <c:pt idx="2551">
                  <c:v>8.4</c:v>
                </c:pt>
                <c:pt idx="2552">
                  <c:v>8.4</c:v>
                </c:pt>
                <c:pt idx="2553">
                  <c:v>8.4</c:v>
                </c:pt>
                <c:pt idx="2554">
                  <c:v>8.4</c:v>
                </c:pt>
                <c:pt idx="2555">
                  <c:v>8.4</c:v>
                </c:pt>
                <c:pt idx="2556">
                  <c:v>8.3000000000000007</c:v>
                </c:pt>
                <c:pt idx="2557">
                  <c:v>8.3000000000000007</c:v>
                </c:pt>
                <c:pt idx="2558">
                  <c:v>8.2000000000000011</c:v>
                </c:pt>
                <c:pt idx="2559">
                  <c:v>8.4</c:v>
                </c:pt>
                <c:pt idx="2560">
                  <c:v>8.3000000000000007</c:v>
                </c:pt>
                <c:pt idx="2561">
                  <c:v>8.1</c:v>
                </c:pt>
                <c:pt idx="2562">
                  <c:v>7.9</c:v>
                </c:pt>
                <c:pt idx="2563">
                  <c:v>8</c:v>
                </c:pt>
                <c:pt idx="2564">
                  <c:v>7.7</c:v>
                </c:pt>
                <c:pt idx="2565">
                  <c:v>7.5</c:v>
                </c:pt>
                <c:pt idx="2566">
                  <c:v>7.2</c:v>
                </c:pt>
                <c:pt idx="2567">
                  <c:v>6.9</c:v>
                </c:pt>
                <c:pt idx="2568">
                  <c:v>6.8</c:v>
                </c:pt>
                <c:pt idx="2569">
                  <c:v>6.5</c:v>
                </c:pt>
                <c:pt idx="2570">
                  <c:v>6</c:v>
                </c:pt>
                <c:pt idx="2571">
                  <c:v>5.7</c:v>
                </c:pt>
                <c:pt idx="2572">
                  <c:v>5.5</c:v>
                </c:pt>
                <c:pt idx="2573">
                  <c:v>5.2</c:v>
                </c:pt>
                <c:pt idx="2574">
                  <c:v>5.0999999999999996</c:v>
                </c:pt>
                <c:pt idx="2575">
                  <c:v>5</c:v>
                </c:pt>
                <c:pt idx="2576">
                  <c:v>5.2</c:v>
                </c:pt>
                <c:pt idx="2577">
                  <c:v>5.4</c:v>
                </c:pt>
                <c:pt idx="2578">
                  <c:v>5.8</c:v>
                </c:pt>
                <c:pt idx="2579">
                  <c:v>6</c:v>
                </c:pt>
                <c:pt idx="2580">
                  <c:v>6.2</c:v>
                </c:pt>
                <c:pt idx="2581">
                  <c:v>6.4</c:v>
                </c:pt>
                <c:pt idx="2582">
                  <c:v>6.7</c:v>
                </c:pt>
                <c:pt idx="2583">
                  <c:v>6.9</c:v>
                </c:pt>
                <c:pt idx="2584">
                  <c:v>6.9</c:v>
                </c:pt>
                <c:pt idx="2585">
                  <c:v>7.1</c:v>
                </c:pt>
                <c:pt idx="2586">
                  <c:v>7.3</c:v>
                </c:pt>
                <c:pt idx="2587">
                  <c:v>7.5</c:v>
                </c:pt>
                <c:pt idx="2588">
                  <c:v>7.7</c:v>
                </c:pt>
                <c:pt idx="2589">
                  <c:v>7.9</c:v>
                </c:pt>
                <c:pt idx="2590">
                  <c:v>8.1</c:v>
                </c:pt>
                <c:pt idx="2591">
                  <c:v>8.3000000000000007</c:v>
                </c:pt>
                <c:pt idx="2592">
                  <c:v>8.1</c:v>
                </c:pt>
                <c:pt idx="2593">
                  <c:v>8.1</c:v>
                </c:pt>
                <c:pt idx="2594">
                  <c:v>7.9</c:v>
                </c:pt>
                <c:pt idx="2595">
                  <c:v>7.8</c:v>
                </c:pt>
                <c:pt idx="2596">
                  <c:v>7.7</c:v>
                </c:pt>
                <c:pt idx="2597">
                  <c:v>7.5</c:v>
                </c:pt>
                <c:pt idx="2598">
                  <c:v>7.5</c:v>
                </c:pt>
                <c:pt idx="2599">
                  <c:v>7.4</c:v>
                </c:pt>
                <c:pt idx="2600">
                  <c:v>7.2</c:v>
                </c:pt>
                <c:pt idx="2601">
                  <c:v>7.2</c:v>
                </c:pt>
                <c:pt idx="2602">
                  <c:v>6.8</c:v>
                </c:pt>
                <c:pt idx="2603">
                  <c:v>6.5</c:v>
                </c:pt>
                <c:pt idx="2604">
                  <c:v>6.3</c:v>
                </c:pt>
                <c:pt idx="2605">
                  <c:v>6.1</c:v>
                </c:pt>
                <c:pt idx="2606">
                  <c:v>6</c:v>
                </c:pt>
                <c:pt idx="2607">
                  <c:v>5.9</c:v>
                </c:pt>
                <c:pt idx="2608">
                  <c:v>5.8</c:v>
                </c:pt>
                <c:pt idx="2609">
                  <c:v>5.6</c:v>
                </c:pt>
                <c:pt idx="2610">
                  <c:v>5.2</c:v>
                </c:pt>
                <c:pt idx="2611">
                  <c:v>4.9000000000000004</c:v>
                </c:pt>
                <c:pt idx="2612">
                  <c:v>4.7</c:v>
                </c:pt>
                <c:pt idx="2613">
                  <c:v>4.0999999999999996</c:v>
                </c:pt>
                <c:pt idx="2614">
                  <c:v>3.6</c:v>
                </c:pt>
                <c:pt idx="2615">
                  <c:v>3.2</c:v>
                </c:pt>
                <c:pt idx="2616">
                  <c:v>2.8</c:v>
                </c:pt>
                <c:pt idx="2617">
                  <c:v>2.2000000000000002</c:v>
                </c:pt>
                <c:pt idx="2618">
                  <c:v>1.3</c:v>
                </c:pt>
                <c:pt idx="2619">
                  <c:v>0.8</c:v>
                </c:pt>
                <c:pt idx="2620">
                  <c:v>0.4</c:v>
                </c:pt>
                <c:pt idx="2621">
                  <c:v>0.30000000000000032</c:v>
                </c:pt>
                <c:pt idx="2622">
                  <c:v>0.30000000000000032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0.5</c:v>
                </c:pt>
                <c:pt idx="2686">
                  <c:v>0.70000000000000062</c:v>
                </c:pt>
                <c:pt idx="2687">
                  <c:v>0.9</c:v>
                </c:pt>
                <c:pt idx="2688">
                  <c:v>1.4</c:v>
                </c:pt>
                <c:pt idx="2689">
                  <c:v>2.1</c:v>
                </c:pt>
                <c:pt idx="2690">
                  <c:v>3</c:v>
                </c:pt>
                <c:pt idx="2691">
                  <c:v>3.7</c:v>
                </c:pt>
                <c:pt idx="2692">
                  <c:v>4.5</c:v>
                </c:pt>
                <c:pt idx="2693">
                  <c:v>5.2</c:v>
                </c:pt>
                <c:pt idx="2694">
                  <c:v>5.9</c:v>
                </c:pt>
                <c:pt idx="2695">
                  <c:v>6.4</c:v>
                </c:pt>
                <c:pt idx="2696">
                  <c:v>6.6</c:v>
                </c:pt>
                <c:pt idx="2697">
                  <c:v>6.8</c:v>
                </c:pt>
                <c:pt idx="2698">
                  <c:v>7.2</c:v>
                </c:pt>
                <c:pt idx="2699">
                  <c:v>7.2</c:v>
                </c:pt>
                <c:pt idx="2700">
                  <c:v>7.2</c:v>
                </c:pt>
                <c:pt idx="2701">
                  <c:v>7.4</c:v>
                </c:pt>
                <c:pt idx="2702">
                  <c:v>7.4</c:v>
                </c:pt>
                <c:pt idx="2703">
                  <c:v>7.4</c:v>
                </c:pt>
                <c:pt idx="2704">
                  <c:v>7.6</c:v>
                </c:pt>
                <c:pt idx="2705">
                  <c:v>7.6</c:v>
                </c:pt>
                <c:pt idx="2706">
                  <c:v>7.5</c:v>
                </c:pt>
                <c:pt idx="2707">
                  <c:v>7.5</c:v>
                </c:pt>
                <c:pt idx="2708">
                  <c:v>7.4</c:v>
                </c:pt>
                <c:pt idx="2709">
                  <c:v>7.4</c:v>
                </c:pt>
                <c:pt idx="2710">
                  <c:v>7.4</c:v>
                </c:pt>
                <c:pt idx="2711">
                  <c:v>7.3</c:v>
                </c:pt>
                <c:pt idx="2712">
                  <c:v>7.5</c:v>
                </c:pt>
                <c:pt idx="2713">
                  <c:v>7.4</c:v>
                </c:pt>
                <c:pt idx="2714">
                  <c:v>7.4</c:v>
                </c:pt>
                <c:pt idx="2715">
                  <c:v>7.4</c:v>
                </c:pt>
                <c:pt idx="2716">
                  <c:v>7.6</c:v>
                </c:pt>
                <c:pt idx="2717">
                  <c:v>7.4</c:v>
                </c:pt>
                <c:pt idx="2718">
                  <c:v>7.3</c:v>
                </c:pt>
                <c:pt idx="2719">
                  <c:v>7.3</c:v>
                </c:pt>
                <c:pt idx="2720">
                  <c:v>7.2</c:v>
                </c:pt>
                <c:pt idx="2721">
                  <c:v>7.4</c:v>
                </c:pt>
                <c:pt idx="2722">
                  <c:v>7.4</c:v>
                </c:pt>
                <c:pt idx="2723">
                  <c:v>7.2</c:v>
                </c:pt>
                <c:pt idx="2724">
                  <c:v>7.2</c:v>
                </c:pt>
                <c:pt idx="2725">
                  <c:v>7.2</c:v>
                </c:pt>
                <c:pt idx="2726">
                  <c:v>7.1</c:v>
                </c:pt>
                <c:pt idx="2727">
                  <c:v>7.1</c:v>
                </c:pt>
                <c:pt idx="2728">
                  <c:v>7</c:v>
                </c:pt>
                <c:pt idx="2729">
                  <c:v>7.1</c:v>
                </c:pt>
                <c:pt idx="2730">
                  <c:v>6.9</c:v>
                </c:pt>
                <c:pt idx="2731">
                  <c:v>6.9</c:v>
                </c:pt>
                <c:pt idx="2732">
                  <c:v>7</c:v>
                </c:pt>
                <c:pt idx="2733">
                  <c:v>7.1</c:v>
                </c:pt>
                <c:pt idx="2734">
                  <c:v>7.1</c:v>
                </c:pt>
                <c:pt idx="2735">
                  <c:v>7.3</c:v>
                </c:pt>
                <c:pt idx="2736">
                  <c:v>7.2</c:v>
                </c:pt>
                <c:pt idx="2737">
                  <c:v>7.3</c:v>
                </c:pt>
                <c:pt idx="2738">
                  <c:v>7.1</c:v>
                </c:pt>
                <c:pt idx="2739">
                  <c:v>7.1</c:v>
                </c:pt>
                <c:pt idx="2740">
                  <c:v>7</c:v>
                </c:pt>
                <c:pt idx="2741">
                  <c:v>6.9</c:v>
                </c:pt>
                <c:pt idx="2742">
                  <c:v>6.8</c:v>
                </c:pt>
                <c:pt idx="2743">
                  <c:v>6.8</c:v>
                </c:pt>
                <c:pt idx="2744">
                  <c:v>6.7</c:v>
                </c:pt>
                <c:pt idx="2745">
                  <c:v>6.7</c:v>
                </c:pt>
                <c:pt idx="2746">
                  <c:v>6.7</c:v>
                </c:pt>
                <c:pt idx="2747">
                  <c:v>6.7</c:v>
                </c:pt>
                <c:pt idx="2748">
                  <c:v>6.7</c:v>
                </c:pt>
                <c:pt idx="2749">
                  <c:v>6.9</c:v>
                </c:pt>
                <c:pt idx="2750">
                  <c:v>7.1</c:v>
                </c:pt>
                <c:pt idx="2751">
                  <c:v>7.3</c:v>
                </c:pt>
                <c:pt idx="2752">
                  <c:v>7.3</c:v>
                </c:pt>
                <c:pt idx="2753">
                  <c:v>7.5</c:v>
                </c:pt>
                <c:pt idx="2754">
                  <c:v>7.6</c:v>
                </c:pt>
                <c:pt idx="2755">
                  <c:v>7.8</c:v>
                </c:pt>
                <c:pt idx="2756">
                  <c:v>7.6</c:v>
                </c:pt>
                <c:pt idx="2757">
                  <c:v>7.5</c:v>
                </c:pt>
                <c:pt idx="2758">
                  <c:v>7.4</c:v>
                </c:pt>
                <c:pt idx="2759">
                  <c:v>7.3</c:v>
                </c:pt>
                <c:pt idx="2760">
                  <c:v>7.3</c:v>
                </c:pt>
                <c:pt idx="2761">
                  <c:v>7.6</c:v>
                </c:pt>
                <c:pt idx="2762">
                  <c:v>7.6</c:v>
                </c:pt>
                <c:pt idx="2763">
                  <c:v>7.3</c:v>
                </c:pt>
                <c:pt idx="2764">
                  <c:v>7.1</c:v>
                </c:pt>
                <c:pt idx="2765">
                  <c:v>6.8</c:v>
                </c:pt>
                <c:pt idx="2766">
                  <c:v>6.5</c:v>
                </c:pt>
                <c:pt idx="2767">
                  <c:v>6.3</c:v>
                </c:pt>
                <c:pt idx="2768">
                  <c:v>6.4</c:v>
                </c:pt>
                <c:pt idx="2769">
                  <c:v>6.3</c:v>
                </c:pt>
                <c:pt idx="2770">
                  <c:v>6.3</c:v>
                </c:pt>
                <c:pt idx="2771">
                  <c:v>6.3</c:v>
                </c:pt>
                <c:pt idx="2772">
                  <c:v>6.4</c:v>
                </c:pt>
                <c:pt idx="2773">
                  <c:v>6.5</c:v>
                </c:pt>
                <c:pt idx="2774">
                  <c:v>6.4</c:v>
                </c:pt>
                <c:pt idx="2775">
                  <c:v>6.6</c:v>
                </c:pt>
                <c:pt idx="2776">
                  <c:v>6.8</c:v>
                </c:pt>
                <c:pt idx="2777">
                  <c:v>6.7</c:v>
                </c:pt>
                <c:pt idx="2778">
                  <c:v>6.9</c:v>
                </c:pt>
                <c:pt idx="2779">
                  <c:v>6.8</c:v>
                </c:pt>
                <c:pt idx="2780">
                  <c:v>6.8</c:v>
                </c:pt>
                <c:pt idx="2781">
                  <c:v>6.7</c:v>
                </c:pt>
                <c:pt idx="2782">
                  <c:v>6.9</c:v>
                </c:pt>
                <c:pt idx="2783">
                  <c:v>6.8</c:v>
                </c:pt>
                <c:pt idx="2784">
                  <c:v>6.7</c:v>
                </c:pt>
                <c:pt idx="2785">
                  <c:v>6.7</c:v>
                </c:pt>
                <c:pt idx="2786">
                  <c:v>6.6</c:v>
                </c:pt>
                <c:pt idx="2787">
                  <c:v>6.5</c:v>
                </c:pt>
                <c:pt idx="2788">
                  <c:v>6.7</c:v>
                </c:pt>
                <c:pt idx="2789">
                  <c:v>6.6</c:v>
                </c:pt>
                <c:pt idx="2790">
                  <c:v>6.7</c:v>
                </c:pt>
                <c:pt idx="2791">
                  <c:v>6.6</c:v>
                </c:pt>
                <c:pt idx="2792">
                  <c:v>6.6</c:v>
                </c:pt>
                <c:pt idx="2793">
                  <c:v>6.8</c:v>
                </c:pt>
                <c:pt idx="2794">
                  <c:v>6.6</c:v>
                </c:pt>
                <c:pt idx="2795">
                  <c:v>6.7</c:v>
                </c:pt>
                <c:pt idx="2796">
                  <c:v>6.8</c:v>
                </c:pt>
                <c:pt idx="2797">
                  <c:v>6.8</c:v>
                </c:pt>
                <c:pt idx="2798">
                  <c:v>7</c:v>
                </c:pt>
                <c:pt idx="2799">
                  <c:v>7.1</c:v>
                </c:pt>
                <c:pt idx="2800">
                  <c:v>7</c:v>
                </c:pt>
                <c:pt idx="2801">
                  <c:v>6.9</c:v>
                </c:pt>
                <c:pt idx="2802">
                  <c:v>6.7</c:v>
                </c:pt>
                <c:pt idx="2803">
                  <c:v>6.4</c:v>
                </c:pt>
                <c:pt idx="2804">
                  <c:v>6.3</c:v>
                </c:pt>
                <c:pt idx="2805">
                  <c:v>6.1</c:v>
                </c:pt>
                <c:pt idx="2806">
                  <c:v>6</c:v>
                </c:pt>
                <c:pt idx="2807">
                  <c:v>5.8</c:v>
                </c:pt>
                <c:pt idx="2808">
                  <c:v>5.6</c:v>
                </c:pt>
                <c:pt idx="2809">
                  <c:v>5.4</c:v>
                </c:pt>
                <c:pt idx="2810">
                  <c:v>5.0999999999999996</c:v>
                </c:pt>
                <c:pt idx="2811">
                  <c:v>4.9000000000000004</c:v>
                </c:pt>
                <c:pt idx="2812">
                  <c:v>4.7</c:v>
                </c:pt>
                <c:pt idx="2813">
                  <c:v>4.4000000000000004</c:v>
                </c:pt>
                <c:pt idx="2814">
                  <c:v>3.9</c:v>
                </c:pt>
                <c:pt idx="2815">
                  <c:v>3.2</c:v>
                </c:pt>
                <c:pt idx="2816">
                  <c:v>2.5</c:v>
                </c:pt>
                <c:pt idx="2817">
                  <c:v>1.7</c:v>
                </c:pt>
                <c:pt idx="2818">
                  <c:v>0.9</c:v>
                </c:pt>
                <c:pt idx="2819">
                  <c:v>0.30000000000000032</c:v>
                </c:pt>
                <c:pt idx="2820">
                  <c:v>0.30000000000000032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0.4</c:v>
                </c:pt>
                <c:pt idx="2844">
                  <c:v>1.2</c:v>
                </c:pt>
                <c:pt idx="2845">
                  <c:v>2.2000000000000002</c:v>
                </c:pt>
                <c:pt idx="2846">
                  <c:v>3</c:v>
                </c:pt>
                <c:pt idx="2847">
                  <c:v>3.6</c:v>
                </c:pt>
                <c:pt idx="2848">
                  <c:v>4.2</c:v>
                </c:pt>
                <c:pt idx="2849">
                  <c:v>4.5999999999999996</c:v>
                </c:pt>
                <c:pt idx="2850">
                  <c:v>5.0999999999999996</c:v>
                </c:pt>
                <c:pt idx="2851">
                  <c:v>5.7</c:v>
                </c:pt>
                <c:pt idx="2852">
                  <c:v>5.9</c:v>
                </c:pt>
                <c:pt idx="2853">
                  <c:v>6.5</c:v>
                </c:pt>
                <c:pt idx="2854">
                  <c:v>7</c:v>
                </c:pt>
                <c:pt idx="2855">
                  <c:v>7.3</c:v>
                </c:pt>
                <c:pt idx="2856">
                  <c:v>7.5</c:v>
                </c:pt>
                <c:pt idx="2857">
                  <c:v>7.6</c:v>
                </c:pt>
                <c:pt idx="2858">
                  <c:v>7.9</c:v>
                </c:pt>
                <c:pt idx="2859">
                  <c:v>8.1</c:v>
                </c:pt>
                <c:pt idx="2860">
                  <c:v>8.3000000000000007</c:v>
                </c:pt>
                <c:pt idx="2861">
                  <c:v>8.2000000000000011</c:v>
                </c:pt>
                <c:pt idx="2862">
                  <c:v>8.3000000000000007</c:v>
                </c:pt>
                <c:pt idx="2863">
                  <c:v>8.3000000000000007</c:v>
                </c:pt>
                <c:pt idx="2864">
                  <c:v>8.2000000000000011</c:v>
                </c:pt>
                <c:pt idx="2865">
                  <c:v>8.2000000000000011</c:v>
                </c:pt>
                <c:pt idx="2866">
                  <c:v>8.2000000000000011</c:v>
                </c:pt>
                <c:pt idx="2867">
                  <c:v>8.3000000000000007</c:v>
                </c:pt>
                <c:pt idx="2868">
                  <c:v>8.2000000000000011</c:v>
                </c:pt>
                <c:pt idx="2869">
                  <c:v>8.4</c:v>
                </c:pt>
                <c:pt idx="2870">
                  <c:v>8.4</c:v>
                </c:pt>
                <c:pt idx="2871">
                  <c:v>8.4</c:v>
                </c:pt>
                <c:pt idx="2872">
                  <c:v>8.3000000000000007</c:v>
                </c:pt>
                <c:pt idx="2873">
                  <c:v>8.3000000000000007</c:v>
                </c:pt>
                <c:pt idx="2874">
                  <c:v>8.2000000000000011</c:v>
                </c:pt>
                <c:pt idx="2875">
                  <c:v>8.1</c:v>
                </c:pt>
                <c:pt idx="2876">
                  <c:v>8.1</c:v>
                </c:pt>
                <c:pt idx="2877">
                  <c:v>7.9</c:v>
                </c:pt>
                <c:pt idx="2878">
                  <c:v>7.8</c:v>
                </c:pt>
                <c:pt idx="2879">
                  <c:v>7.6</c:v>
                </c:pt>
                <c:pt idx="2880">
                  <c:v>7.1</c:v>
                </c:pt>
                <c:pt idx="2881">
                  <c:v>6.5</c:v>
                </c:pt>
                <c:pt idx="2882">
                  <c:v>5.2</c:v>
                </c:pt>
                <c:pt idx="2883">
                  <c:v>4.3</c:v>
                </c:pt>
                <c:pt idx="2884">
                  <c:v>3.4</c:v>
                </c:pt>
                <c:pt idx="2885">
                  <c:v>2.4</c:v>
                </c:pt>
                <c:pt idx="2886">
                  <c:v>1.3</c:v>
                </c:pt>
                <c:pt idx="2887">
                  <c:v>0.70000000000000062</c:v>
                </c:pt>
                <c:pt idx="2888">
                  <c:v>0.30000000000000032</c:v>
                </c:pt>
                <c:pt idx="2889">
                  <c:v>0.30000000000000032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0.70000000000000062</c:v>
                </c:pt>
                <c:pt idx="2916">
                  <c:v>1.6</c:v>
                </c:pt>
                <c:pt idx="2917">
                  <c:v>2.4</c:v>
                </c:pt>
                <c:pt idx="2918">
                  <c:v>2.9</c:v>
                </c:pt>
                <c:pt idx="2919">
                  <c:v>3.2</c:v>
                </c:pt>
                <c:pt idx="2920">
                  <c:v>3.7</c:v>
                </c:pt>
                <c:pt idx="2921">
                  <c:v>4.0999999999999996</c:v>
                </c:pt>
                <c:pt idx="2922">
                  <c:v>4.8</c:v>
                </c:pt>
                <c:pt idx="2923">
                  <c:v>5.3</c:v>
                </c:pt>
                <c:pt idx="2924">
                  <c:v>5.8</c:v>
                </c:pt>
                <c:pt idx="2925">
                  <c:v>6.2</c:v>
                </c:pt>
                <c:pt idx="2926">
                  <c:v>6.4</c:v>
                </c:pt>
                <c:pt idx="2927">
                  <c:v>6.9</c:v>
                </c:pt>
                <c:pt idx="2928">
                  <c:v>7.1</c:v>
                </c:pt>
                <c:pt idx="2929">
                  <c:v>7.1</c:v>
                </c:pt>
                <c:pt idx="2930">
                  <c:v>7.3</c:v>
                </c:pt>
                <c:pt idx="2931">
                  <c:v>7.5</c:v>
                </c:pt>
                <c:pt idx="2932">
                  <c:v>7.5</c:v>
                </c:pt>
                <c:pt idx="2933">
                  <c:v>7.4</c:v>
                </c:pt>
                <c:pt idx="2934">
                  <c:v>7.3</c:v>
                </c:pt>
                <c:pt idx="2935">
                  <c:v>7.2</c:v>
                </c:pt>
                <c:pt idx="2936">
                  <c:v>7.1</c:v>
                </c:pt>
                <c:pt idx="2937">
                  <c:v>6.9</c:v>
                </c:pt>
                <c:pt idx="2938">
                  <c:v>6.9</c:v>
                </c:pt>
                <c:pt idx="2939">
                  <c:v>6.8</c:v>
                </c:pt>
                <c:pt idx="2940">
                  <c:v>6.6</c:v>
                </c:pt>
                <c:pt idx="2941">
                  <c:v>6.8</c:v>
                </c:pt>
                <c:pt idx="2942">
                  <c:v>6.7</c:v>
                </c:pt>
                <c:pt idx="2943">
                  <c:v>6.9</c:v>
                </c:pt>
                <c:pt idx="2944">
                  <c:v>6.9</c:v>
                </c:pt>
                <c:pt idx="2945">
                  <c:v>7</c:v>
                </c:pt>
                <c:pt idx="2946">
                  <c:v>7</c:v>
                </c:pt>
                <c:pt idx="2947">
                  <c:v>7</c:v>
                </c:pt>
                <c:pt idx="2948">
                  <c:v>6.9</c:v>
                </c:pt>
                <c:pt idx="2949">
                  <c:v>7</c:v>
                </c:pt>
                <c:pt idx="2950">
                  <c:v>6.9</c:v>
                </c:pt>
                <c:pt idx="2951">
                  <c:v>7</c:v>
                </c:pt>
                <c:pt idx="2952">
                  <c:v>6.9</c:v>
                </c:pt>
                <c:pt idx="2953">
                  <c:v>6.9</c:v>
                </c:pt>
                <c:pt idx="2954">
                  <c:v>6.8</c:v>
                </c:pt>
                <c:pt idx="2955">
                  <c:v>6.3</c:v>
                </c:pt>
                <c:pt idx="2956">
                  <c:v>5.6</c:v>
                </c:pt>
                <c:pt idx="2957">
                  <c:v>4.9000000000000004</c:v>
                </c:pt>
                <c:pt idx="2958">
                  <c:v>4.0999999999999996</c:v>
                </c:pt>
                <c:pt idx="2959">
                  <c:v>3.1</c:v>
                </c:pt>
                <c:pt idx="2960">
                  <c:v>2.1</c:v>
                </c:pt>
                <c:pt idx="2961">
                  <c:v>0.9</c:v>
                </c:pt>
                <c:pt idx="2962">
                  <c:v>0.30000000000000032</c:v>
                </c:pt>
                <c:pt idx="2963">
                  <c:v>0.30000000000000032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0.9</c:v>
                </c:pt>
                <c:pt idx="3008">
                  <c:v>2.1</c:v>
                </c:pt>
                <c:pt idx="3009">
                  <c:v>3</c:v>
                </c:pt>
                <c:pt idx="3010">
                  <c:v>4</c:v>
                </c:pt>
                <c:pt idx="3011">
                  <c:v>4.5999999999999996</c:v>
                </c:pt>
                <c:pt idx="3012">
                  <c:v>5</c:v>
                </c:pt>
                <c:pt idx="3013">
                  <c:v>5.5</c:v>
                </c:pt>
                <c:pt idx="3014">
                  <c:v>5.7</c:v>
                </c:pt>
                <c:pt idx="3015">
                  <c:v>6</c:v>
                </c:pt>
                <c:pt idx="3016">
                  <c:v>6</c:v>
                </c:pt>
                <c:pt idx="3017">
                  <c:v>6.2</c:v>
                </c:pt>
                <c:pt idx="3018">
                  <c:v>6.2</c:v>
                </c:pt>
                <c:pt idx="3019">
                  <c:v>6.4</c:v>
                </c:pt>
                <c:pt idx="3020">
                  <c:v>6.6</c:v>
                </c:pt>
                <c:pt idx="3021">
                  <c:v>6.6</c:v>
                </c:pt>
                <c:pt idx="3022">
                  <c:v>6.5</c:v>
                </c:pt>
                <c:pt idx="3023">
                  <c:v>6.5</c:v>
                </c:pt>
                <c:pt idx="3024">
                  <c:v>6.7</c:v>
                </c:pt>
                <c:pt idx="3025">
                  <c:v>6.6</c:v>
                </c:pt>
                <c:pt idx="3026">
                  <c:v>6.6</c:v>
                </c:pt>
                <c:pt idx="3027">
                  <c:v>6.6</c:v>
                </c:pt>
                <c:pt idx="3028">
                  <c:v>6.4</c:v>
                </c:pt>
                <c:pt idx="3029">
                  <c:v>6.1</c:v>
                </c:pt>
                <c:pt idx="3030">
                  <c:v>5.7</c:v>
                </c:pt>
                <c:pt idx="3031">
                  <c:v>5.2</c:v>
                </c:pt>
                <c:pt idx="3032">
                  <c:v>4.9000000000000004</c:v>
                </c:pt>
                <c:pt idx="3033">
                  <c:v>4.3</c:v>
                </c:pt>
                <c:pt idx="3034">
                  <c:v>3.3</c:v>
                </c:pt>
                <c:pt idx="3035">
                  <c:v>2.7</c:v>
                </c:pt>
                <c:pt idx="3036">
                  <c:v>2.1</c:v>
                </c:pt>
                <c:pt idx="3037">
                  <c:v>1.5</c:v>
                </c:pt>
                <c:pt idx="3038">
                  <c:v>0.8</c:v>
                </c:pt>
                <c:pt idx="3039">
                  <c:v>0.4</c:v>
                </c:pt>
                <c:pt idx="3040">
                  <c:v>0.30000000000000032</c:v>
                </c:pt>
                <c:pt idx="3041">
                  <c:v>0.30000000000000032</c:v>
                </c:pt>
                <c:pt idx="3042">
                  <c:v>0</c:v>
                </c:pt>
                <c:pt idx="3043">
                  <c:v>1</c:v>
                </c:pt>
                <c:pt idx="3044">
                  <c:v>2.2000000000000002</c:v>
                </c:pt>
                <c:pt idx="3045">
                  <c:v>3.3</c:v>
                </c:pt>
                <c:pt idx="3046">
                  <c:v>4.3</c:v>
                </c:pt>
                <c:pt idx="3047">
                  <c:v>4.9000000000000004</c:v>
                </c:pt>
                <c:pt idx="3048">
                  <c:v>5.4</c:v>
                </c:pt>
                <c:pt idx="3049">
                  <c:v>5.6</c:v>
                </c:pt>
                <c:pt idx="3050">
                  <c:v>5.6</c:v>
                </c:pt>
                <c:pt idx="3051">
                  <c:v>5.6</c:v>
                </c:pt>
                <c:pt idx="3052">
                  <c:v>5.5</c:v>
                </c:pt>
                <c:pt idx="3053">
                  <c:v>5.5</c:v>
                </c:pt>
                <c:pt idx="3054">
                  <c:v>5.3</c:v>
                </c:pt>
                <c:pt idx="3055">
                  <c:v>4.9000000000000004</c:v>
                </c:pt>
                <c:pt idx="3056">
                  <c:v>4.3</c:v>
                </c:pt>
                <c:pt idx="3057">
                  <c:v>3.7</c:v>
                </c:pt>
                <c:pt idx="3058">
                  <c:v>2.6</c:v>
                </c:pt>
                <c:pt idx="3059">
                  <c:v>1.8</c:v>
                </c:pt>
                <c:pt idx="3060">
                  <c:v>1.1000000000000001</c:v>
                </c:pt>
                <c:pt idx="3061">
                  <c:v>0.5</c:v>
                </c:pt>
                <c:pt idx="3062">
                  <c:v>0.30000000000000032</c:v>
                </c:pt>
                <c:pt idx="3063">
                  <c:v>0.30000000000000032</c:v>
                </c:pt>
                <c:pt idx="3064">
                  <c:v>0.30000000000000032</c:v>
                </c:pt>
                <c:pt idx="3065">
                  <c:v>0</c:v>
                </c:pt>
                <c:pt idx="3066">
                  <c:v>0</c:v>
                </c:pt>
                <c:pt idx="3067">
                  <c:v>0.8</c:v>
                </c:pt>
                <c:pt idx="3068">
                  <c:v>1.6</c:v>
                </c:pt>
                <c:pt idx="3069">
                  <c:v>2.2999999999999998</c:v>
                </c:pt>
                <c:pt idx="3070">
                  <c:v>2.9</c:v>
                </c:pt>
                <c:pt idx="3071">
                  <c:v>3.5</c:v>
                </c:pt>
                <c:pt idx="3072">
                  <c:v>4</c:v>
                </c:pt>
                <c:pt idx="3073">
                  <c:v>4.4000000000000004</c:v>
                </c:pt>
                <c:pt idx="3074">
                  <c:v>5</c:v>
                </c:pt>
                <c:pt idx="3075">
                  <c:v>5.2</c:v>
                </c:pt>
                <c:pt idx="3076">
                  <c:v>5.4</c:v>
                </c:pt>
                <c:pt idx="3077">
                  <c:v>5.4</c:v>
                </c:pt>
                <c:pt idx="3078">
                  <c:v>5.4</c:v>
                </c:pt>
                <c:pt idx="3079">
                  <c:v>5.4</c:v>
                </c:pt>
                <c:pt idx="3080">
                  <c:v>5.3</c:v>
                </c:pt>
                <c:pt idx="3081">
                  <c:v>5.3</c:v>
                </c:pt>
                <c:pt idx="3082">
                  <c:v>5.5</c:v>
                </c:pt>
                <c:pt idx="3083">
                  <c:v>5.4</c:v>
                </c:pt>
                <c:pt idx="3084">
                  <c:v>5.6</c:v>
                </c:pt>
                <c:pt idx="3085">
                  <c:v>5.4</c:v>
                </c:pt>
                <c:pt idx="3086">
                  <c:v>5.6</c:v>
                </c:pt>
                <c:pt idx="3087">
                  <c:v>5.4</c:v>
                </c:pt>
                <c:pt idx="3088">
                  <c:v>5.3</c:v>
                </c:pt>
                <c:pt idx="3089">
                  <c:v>5.2</c:v>
                </c:pt>
                <c:pt idx="3090">
                  <c:v>5</c:v>
                </c:pt>
                <c:pt idx="3091">
                  <c:v>4.5</c:v>
                </c:pt>
                <c:pt idx="3092">
                  <c:v>4.0999999999999996</c:v>
                </c:pt>
                <c:pt idx="3093">
                  <c:v>3.7</c:v>
                </c:pt>
                <c:pt idx="3094">
                  <c:v>3.3</c:v>
                </c:pt>
                <c:pt idx="3095">
                  <c:v>2.7</c:v>
                </c:pt>
                <c:pt idx="3096">
                  <c:v>2.5</c:v>
                </c:pt>
                <c:pt idx="3097">
                  <c:v>2.2000000000000002</c:v>
                </c:pt>
                <c:pt idx="3098">
                  <c:v>1.3</c:v>
                </c:pt>
                <c:pt idx="3099">
                  <c:v>0.5</c:v>
                </c:pt>
                <c:pt idx="3100">
                  <c:v>0.30000000000000032</c:v>
                </c:pt>
                <c:pt idx="3101">
                  <c:v>0.5</c:v>
                </c:pt>
                <c:pt idx="3102">
                  <c:v>1.5</c:v>
                </c:pt>
                <c:pt idx="3103">
                  <c:v>2.2999999999999998</c:v>
                </c:pt>
                <c:pt idx="3104">
                  <c:v>2.9</c:v>
                </c:pt>
                <c:pt idx="3105">
                  <c:v>3.4</c:v>
                </c:pt>
                <c:pt idx="3106">
                  <c:v>3.4</c:v>
                </c:pt>
                <c:pt idx="3107">
                  <c:v>3.3</c:v>
                </c:pt>
                <c:pt idx="3108">
                  <c:v>3.1</c:v>
                </c:pt>
                <c:pt idx="3109">
                  <c:v>2.7</c:v>
                </c:pt>
                <c:pt idx="3110">
                  <c:v>2.2999999999999998</c:v>
                </c:pt>
                <c:pt idx="3111">
                  <c:v>1.9000000000000001</c:v>
                </c:pt>
                <c:pt idx="3112">
                  <c:v>1.4</c:v>
                </c:pt>
                <c:pt idx="3113">
                  <c:v>1</c:v>
                </c:pt>
                <c:pt idx="3114">
                  <c:v>0.5</c:v>
                </c:pt>
                <c:pt idx="3115">
                  <c:v>0.30000000000000032</c:v>
                </c:pt>
                <c:pt idx="3116">
                  <c:v>0.5</c:v>
                </c:pt>
                <c:pt idx="3117">
                  <c:v>0.5</c:v>
                </c:pt>
                <c:pt idx="3118">
                  <c:v>0.4</c:v>
                </c:pt>
                <c:pt idx="3119">
                  <c:v>0.4</c:v>
                </c:pt>
                <c:pt idx="3120">
                  <c:v>0.30000000000000032</c:v>
                </c:pt>
                <c:pt idx="3121">
                  <c:v>0.30000000000000032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0.4</c:v>
                </c:pt>
                <c:pt idx="3138">
                  <c:v>0.8</c:v>
                </c:pt>
                <c:pt idx="3139">
                  <c:v>1.2</c:v>
                </c:pt>
                <c:pt idx="3140">
                  <c:v>1.2</c:v>
                </c:pt>
                <c:pt idx="3141">
                  <c:v>1.2</c:v>
                </c:pt>
                <c:pt idx="3142">
                  <c:v>1.2</c:v>
                </c:pt>
                <c:pt idx="3143">
                  <c:v>1</c:v>
                </c:pt>
                <c:pt idx="3144">
                  <c:v>0.70000000000000062</c:v>
                </c:pt>
                <c:pt idx="3145">
                  <c:v>0.30000000000000032</c:v>
                </c:pt>
                <c:pt idx="3146">
                  <c:v>0.30000000000000032</c:v>
                </c:pt>
                <c:pt idx="3147">
                  <c:v>0.30000000000000032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0.60000000000000064</c:v>
                </c:pt>
                <c:pt idx="3196">
                  <c:v>0.60000000000000064</c:v>
                </c:pt>
                <c:pt idx="3197">
                  <c:v>0.60000000000000064</c:v>
                </c:pt>
                <c:pt idx="3198">
                  <c:v>0.30000000000000032</c:v>
                </c:pt>
                <c:pt idx="3199">
                  <c:v>0.30000000000000032</c:v>
                </c:pt>
                <c:pt idx="3200">
                  <c:v>0.30000000000000032</c:v>
                </c:pt>
                <c:pt idx="3201">
                  <c:v>0.30000000000000032</c:v>
                </c:pt>
                <c:pt idx="3202">
                  <c:v>0.30000000000000032</c:v>
                </c:pt>
                <c:pt idx="3203">
                  <c:v>0.30000000000000032</c:v>
                </c:pt>
                <c:pt idx="3204">
                  <c:v>0.30000000000000032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</c:numCache>
            </c:numRef>
          </c:yVal>
          <c:smooth val="1"/>
        </c:ser>
        <c:axId val="69038080"/>
        <c:axId val="69039616"/>
      </c:scatterChart>
      <c:scatterChart>
        <c:scatterStyle val="smoothMarker"/>
        <c:ser>
          <c:idx val="6"/>
          <c:order val="2"/>
          <c:tx>
            <c:strRef>
              <c:f>'2012 Camry_search for deviation'!$AH$1</c:f>
              <c:strCache>
                <c:ptCount val="1"/>
                <c:pt idx="0">
                  <c:v>Engine RPM</c:v>
                </c:pt>
              </c:strCache>
            </c:strRef>
          </c:tx>
          <c:spPr>
            <a:ln w="22225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'2012 Camry_search for deviation'!$P$2:$P$3225</c:f>
              <c:numCache>
                <c:formatCode>General</c:formatCode>
                <c:ptCount val="32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</c:numCache>
            </c:numRef>
          </c:xVal>
          <c:yVal>
            <c:numRef>
              <c:f>'2012 Camry_search for deviation'!$AH$2:$AH$3225</c:f>
            </c:numRef>
          </c:yVal>
          <c:smooth val="1"/>
        </c:ser>
        <c:ser>
          <c:idx val="8"/>
          <c:order val="4"/>
          <c:tx>
            <c:strRef>
              <c:f>'2012 Camry_search for deviation'!$B$1</c:f>
              <c:strCache>
                <c:ptCount val="1"/>
                <c:pt idx="0">
                  <c:v>RPM (right axis)</c:v>
                </c:pt>
              </c:strCache>
            </c:strRef>
          </c:tx>
          <c:spPr>
            <a:ln w="22225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'2012 Camry_search for deviation'!$A$2:$A$3225</c:f>
              <c:numCache>
                <c:formatCode>General</c:formatCode>
                <c:ptCount val="32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3223</c:v>
                </c:pt>
              </c:numCache>
            </c:numRef>
          </c:xVal>
          <c:yVal>
            <c:numRef>
              <c:f>'2012 Camry_search for deviation'!$B$2:$B$3225</c:f>
              <c:numCache>
                <c:formatCode>0</c:formatCode>
                <c:ptCount val="32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1502.25</c:v>
                </c:pt>
                <c:pt idx="7">
                  <c:v>1502.25</c:v>
                </c:pt>
                <c:pt idx="8">
                  <c:v>1488.25</c:v>
                </c:pt>
                <c:pt idx="9">
                  <c:v>1494.5</c:v>
                </c:pt>
                <c:pt idx="10">
                  <c:v>1499</c:v>
                </c:pt>
                <c:pt idx="11">
                  <c:v>1500</c:v>
                </c:pt>
                <c:pt idx="12">
                  <c:v>1509.25</c:v>
                </c:pt>
                <c:pt idx="13">
                  <c:v>1490.5</c:v>
                </c:pt>
                <c:pt idx="14">
                  <c:v>1503.75</c:v>
                </c:pt>
                <c:pt idx="15">
                  <c:v>1500</c:v>
                </c:pt>
                <c:pt idx="16">
                  <c:v>1532.75</c:v>
                </c:pt>
                <c:pt idx="17">
                  <c:v>1550</c:v>
                </c:pt>
                <c:pt idx="18">
                  <c:v>1514</c:v>
                </c:pt>
                <c:pt idx="19">
                  <c:v>1137.5</c:v>
                </c:pt>
                <c:pt idx="20">
                  <c:v>912.5</c:v>
                </c:pt>
                <c:pt idx="21">
                  <c:v>912.5</c:v>
                </c:pt>
                <c:pt idx="22">
                  <c:v>1020.25</c:v>
                </c:pt>
                <c:pt idx="23">
                  <c:v>1020.25</c:v>
                </c:pt>
                <c:pt idx="24">
                  <c:v>1020.25</c:v>
                </c:pt>
                <c:pt idx="25">
                  <c:v>1020.25</c:v>
                </c:pt>
                <c:pt idx="26">
                  <c:v>1575.75</c:v>
                </c:pt>
                <c:pt idx="27">
                  <c:v>1585.75</c:v>
                </c:pt>
                <c:pt idx="28">
                  <c:v>1817</c:v>
                </c:pt>
                <c:pt idx="29">
                  <c:v>2217</c:v>
                </c:pt>
                <c:pt idx="30">
                  <c:v>2404.5</c:v>
                </c:pt>
                <c:pt idx="31">
                  <c:v>1928.75</c:v>
                </c:pt>
                <c:pt idx="32">
                  <c:v>1921</c:v>
                </c:pt>
                <c:pt idx="33">
                  <c:v>1940.5</c:v>
                </c:pt>
                <c:pt idx="34">
                  <c:v>1963.25</c:v>
                </c:pt>
                <c:pt idx="35">
                  <c:v>1905.25</c:v>
                </c:pt>
                <c:pt idx="36">
                  <c:v>1967</c:v>
                </c:pt>
                <c:pt idx="37">
                  <c:v>2021</c:v>
                </c:pt>
                <c:pt idx="38">
                  <c:v>1731.25</c:v>
                </c:pt>
                <c:pt idx="39">
                  <c:v>1259.25</c:v>
                </c:pt>
                <c:pt idx="40">
                  <c:v>1160</c:v>
                </c:pt>
                <c:pt idx="41">
                  <c:v>1140.5</c:v>
                </c:pt>
                <c:pt idx="42">
                  <c:v>1162.5</c:v>
                </c:pt>
                <c:pt idx="43">
                  <c:v>1115.5</c:v>
                </c:pt>
                <c:pt idx="44">
                  <c:v>1067.75</c:v>
                </c:pt>
                <c:pt idx="45">
                  <c:v>1054.5</c:v>
                </c:pt>
                <c:pt idx="46">
                  <c:v>1028.75</c:v>
                </c:pt>
                <c:pt idx="47">
                  <c:v>851.5</c:v>
                </c:pt>
                <c:pt idx="48">
                  <c:v>910</c:v>
                </c:pt>
                <c:pt idx="49">
                  <c:v>869.5</c:v>
                </c:pt>
                <c:pt idx="50">
                  <c:v>870.25</c:v>
                </c:pt>
                <c:pt idx="51">
                  <c:v>880.25</c:v>
                </c:pt>
                <c:pt idx="52">
                  <c:v>890.5</c:v>
                </c:pt>
                <c:pt idx="53">
                  <c:v>883.5</c:v>
                </c:pt>
                <c:pt idx="54">
                  <c:v>888.25</c:v>
                </c:pt>
                <c:pt idx="55">
                  <c:v>889.75</c:v>
                </c:pt>
                <c:pt idx="56">
                  <c:v>1571</c:v>
                </c:pt>
                <c:pt idx="57">
                  <c:v>1870.25</c:v>
                </c:pt>
                <c:pt idx="58">
                  <c:v>2253</c:v>
                </c:pt>
                <c:pt idx="59">
                  <c:v>5248.25</c:v>
                </c:pt>
                <c:pt idx="60">
                  <c:v>3292</c:v>
                </c:pt>
                <c:pt idx="61">
                  <c:v>3292</c:v>
                </c:pt>
                <c:pt idx="62">
                  <c:v>3292</c:v>
                </c:pt>
                <c:pt idx="63">
                  <c:v>3292</c:v>
                </c:pt>
                <c:pt idx="64">
                  <c:v>3292</c:v>
                </c:pt>
                <c:pt idx="65">
                  <c:v>3292</c:v>
                </c:pt>
                <c:pt idx="66">
                  <c:v>3396</c:v>
                </c:pt>
                <c:pt idx="67">
                  <c:v>2722.5</c:v>
                </c:pt>
                <c:pt idx="68">
                  <c:v>1539.75</c:v>
                </c:pt>
                <c:pt idx="69">
                  <c:v>1482</c:v>
                </c:pt>
                <c:pt idx="70">
                  <c:v>1239.75</c:v>
                </c:pt>
                <c:pt idx="71">
                  <c:v>1228</c:v>
                </c:pt>
                <c:pt idx="72">
                  <c:v>1195.25</c:v>
                </c:pt>
                <c:pt idx="73">
                  <c:v>1093.75</c:v>
                </c:pt>
                <c:pt idx="74">
                  <c:v>1078.75</c:v>
                </c:pt>
                <c:pt idx="75">
                  <c:v>1165.5</c:v>
                </c:pt>
                <c:pt idx="76">
                  <c:v>1292.75</c:v>
                </c:pt>
                <c:pt idx="77">
                  <c:v>1200.75</c:v>
                </c:pt>
                <c:pt idx="78">
                  <c:v>1073.25</c:v>
                </c:pt>
                <c:pt idx="79">
                  <c:v>1004.5</c:v>
                </c:pt>
                <c:pt idx="80">
                  <c:v>941.25</c:v>
                </c:pt>
                <c:pt idx="81">
                  <c:v>731.25</c:v>
                </c:pt>
                <c:pt idx="82">
                  <c:v>773.25</c:v>
                </c:pt>
                <c:pt idx="83">
                  <c:v>2179.5</c:v>
                </c:pt>
                <c:pt idx="84">
                  <c:v>2453.75</c:v>
                </c:pt>
                <c:pt idx="85">
                  <c:v>3384.25</c:v>
                </c:pt>
                <c:pt idx="86">
                  <c:v>2771</c:v>
                </c:pt>
                <c:pt idx="87">
                  <c:v>3018.75</c:v>
                </c:pt>
                <c:pt idx="88">
                  <c:v>2682</c:v>
                </c:pt>
                <c:pt idx="89">
                  <c:v>1992</c:v>
                </c:pt>
                <c:pt idx="90">
                  <c:v>1293.75</c:v>
                </c:pt>
                <c:pt idx="91">
                  <c:v>958.5</c:v>
                </c:pt>
                <c:pt idx="92">
                  <c:v>1100</c:v>
                </c:pt>
                <c:pt idx="93">
                  <c:v>1043.75</c:v>
                </c:pt>
                <c:pt idx="94">
                  <c:v>1010</c:v>
                </c:pt>
                <c:pt idx="95">
                  <c:v>964.75</c:v>
                </c:pt>
                <c:pt idx="96">
                  <c:v>975.75</c:v>
                </c:pt>
                <c:pt idx="97">
                  <c:v>977.25</c:v>
                </c:pt>
                <c:pt idx="98">
                  <c:v>1053.75</c:v>
                </c:pt>
                <c:pt idx="99">
                  <c:v>776.5</c:v>
                </c:pt>
                <c:pt idx="100">
                  <c:v>814.75</c:v>
                </c:pt>
                <c:pt idx="101">
                  <c:v>760.75</c:v>
                </c:pt>
                <c:pt idx="102">
                  <c:v>735</c:v>
                </c:pt>
                <c:pt idx="103">
                  <c:v>739.75</c:v>
                </c:pt>
                <c:pt idx="104">
                  <c:v>729.5</c:v>
                </c:pt>
                <c:pt idx="105">
                  <c:v>708.5</c:v>
                </c:pt>
                <c:pt idx="106">
                  <c:v>707.75</c:v>
                </c:pt>
                <c:pt idx="107">
                  <c:v>707.75</c:v>
                </c:pt>
                <c:pt idx="108">
                  <c:v>707.75</c:v>
                </c:pt>
                <c:pt idx="109">
                  <c:v>707.75</c:v>
                </c:pt>
                <c:pt idx="110">
                  <c:v>707.75</c:v>
                </c:pt>
                <c:pt idx="111">
                  <c:v>708.5</c:v>
                </c:pt>
                <c:pt idx="112">
                  <c:v>706.25</c:v>
                </c:pt>
                <c:pt idx="113">
                  <c:v>707</c:v>
                </c:pt>
                <c:pt idx="114">
                  <c:v>705.25</c:v>
                </c:pt>
                <c:pt idx="115">
                  <c:v>708.5</c:v>
                </c:pt>
                <c:pt idx="116">
                  <c:v>707.75</c:v>
                </c:pt>
                <c:pt idx="117">
                  <c:v>700</c:v>
                </c:pt>
                <c:pt idx="118">
                  <c:v>703</c:v>
                </c:pt>
                <c:pt idx="119">
                  <c:v>707</c:v>
                </c:pt>
                <c:pt idx="120">
                  <c:v>707</c:v>
                </c:pt>
                <c:pt idx="121">
                  <c:v>703.75</c:v>
                </c:pt>
                <c:pt idx="122">
                  <c:v>704.5</c:v>
                </c:pt>
                <c:pt idx="123">
                  <c:v>699</c:v>
                </c:pt>
                <c:pt idx="124">
                  <c:v>703.75</c:v>
                </c:pt>
                <c:pt idx="125">
                  <c:v>705.25</c:v>
                </c:pt>
                <c:pt idx="126">
                  <c:v>706.25</c:v>
                </c:pt>
                <c:pt idx="127">
                  <c:v>705.25</c:v>
                </c:pt>
                <c:pt idx="128">
                  <c:v>706.25</c:v>
                </c:pt>
                <c:pt idx="129">
                  <c:v>699</c:v>
                </c:pt>
                <c:pt idx="130">
                  <c:v>703.75</c:v>
                </c:pt>
                <c:pt idx="131">
                  <c:v>702.25</c:v>
                </c:pt>
                <c:pt idx="132">
                  <c:v>703</c:v>
                </c:pt>
                <c:pt idx="133">
                  <c:v>701.5</c:v>
                </c:pt>
                <c:pt idx="134">
                  <c:v>703</c:v>
                </c:pt>
                <c:pt idx="135">
                  <c:v>705.25</c:v>
                </c:pt>
                <c:pt idx="136">
                  <c:v>707</c:v>
                </c:pt>
                <c:pt idx="137">
                  <c:v>703</c:v>
                </c:pt>
                <c:pt idx="138">
                  <c:v>705.25</c:v>
                </c:pt>
                <c:pt idx="139">
                  <c:v>703.75</c:v>
                </c:pt>
                <c:pt idx="140">
                  <c:v>707</c:v>
                </c:pt>
                <c:pt idx="141">
                  <c:v>700</c:v>
                </c:pt>
                <c:pt idx="142">
                  <c:v>701.5</c:v>
                </c:pt>
                <c:pt idx="143">
                  <c:v>696</c:v>
                </c:pt>
                <c:pt idx="144">
                  <c:v>706.25</c:v>
                </c:pt>
                <c:pt idx="145">
                  <c:v>701.5</c:v>
                </c:pt>
                <c:pt idx="146">
                  <c:v>702.25</c:v>
                </c:pt>
                <c:pt idx="147">
                  <c:v>699</c:v>
                </c:pt>
                <c:pt idx="148">
                  <c:v>700.75</c:v>
                </c:pt>
                <c:pt idx="149">
                  <c:v>707.75</c:v>
                </c:pt>
                <c:pt idx="150">
                  <c:v>708.5</c:v>
                </c:pt>
                <c:pt idx="151">
                  <c:v>705.25</c:v>
                </c:pt>
                <c:pt idx="152">
                  <c:v>708.5</c:v>
                </c:pt>
                <c:pt idx="153">
                  <c:v>2215.5</c:v>
                </c:pt>
                <c:pt idx="154">
                  <c:v>2267</c:v>
                </c:pt>
                <c:pt idx="155">
                  <c:v>2267</c:v>
                </c:pt>
                <c:pt idx="156">
                  <c:v>2267</c:v>
                </c:pt>
                <c:pt idx="157">
                  <c:v>2267</c:v>
                </c:pt>
                <c:pt idx="158">
                  <c:v>2267</c:v>
                </c:pt>
                <c:pt idx="159">
                  <c:v>2394.5</c:v>
                </c:pt>
                <c:pt idx="160">
                  <c:v>2253</c:v>
                </c:pt>
                <c:pt idx="161">
                  <c:v>2256.25</c:v>
                </c:pt>
                <c:pt idx="162">
                  <c:v>2136.5</c:v>
                </c:pt>
                <c:pt idx="163">
                  <c:v>2205.25</c:v>
                </c:pt>
                <c:pt idx="164">
                  <c:v>2260</c:v>
                </c:pt>
                <c:pt idx="165">
                  <c:v>2311.5</c:v>
                </c:pt>
                <c:pt idx="166">
                  <c:v>2236.5</c:v>
                </c:pt>
                <c:pt idx="167">
                  <c:v>2218.75</c:v>
                </c:pt>
                <c:pt idx="168">
                  <c:v>1960.75</c:v>
                </c:pt>
                <c:pt idx="169">
                  <c:v>2003</c:v>
                </c:pt>
                <c:pt idx="170">
                  <c:v>2027.25</c:v>
                </c:pt>
                <c:pt idx="171">
                  <c:v>2033.5</c:v>
                </c:pt>
                <c:pt idx="172">
                  <c:v>1921</c:v>
                </c:pt>
                <c:pt idx="173">
                  <c:v>1425.75</c:v>
                </c:pt>
                <c:pt idx="174">
                  <c:v>1974</c:v>
                </c:pt>
                <c:pt idx="175">
                  <c:v>2125.75</c:v>
                </c:pt>
                <c:pt idx="176">
                  <c:v>1666.25</c:v>
                </c:pt>
                <c:pt idx="177">
                  <c:v>1272.5</c:v>
                </c:pt>
                <c:pt idx="178">
                  <c:v>1114.75</c:v>
                </c:pt>
                <c:pt idx="179">
                  <c:v>1162.5</c:v>
                </c:pt>
                <c:pt idx="180">
                  <c:v>1115.5</c:v>
                </c:pt>
                <c:pt idx="181">
                  <c:v>1140.5</c:v>
                </c:pt>
                <c:pt idx="182">
                  <c:v>1127.25</c:v>
                </c:pt>
                <c:pt idx="183">
                  <c:v>1111.5</c:v>
                </c:pt>
                <c:pt idx="184">
                  <c:v>1109.25</c:v>
                </c:pt>
                <c:pt idx="185">
                  <c:v>1108.5</c:v>
                </c:pt>
                <c:pt idx="186">
                  <c:v>1094.5</c:v>
                </c:pt>
                <c:pt idx="187">
                  <c:v>1105.25</c:v>
                </c:pt>
                <c:pt idx="188">
                  <c:v>2067</c:v>
                </c:pt>
                <c:pt idx="189">
                  <c:v>1446</c:v>
                </c:pt>
                <c:pt idx="190">
                  <c:v>1211.5</c:v>
                </c:pt>
                <c:pt idx="191">
                  <c:v>1477.25</c:v>
                </c:pt>
                <c:pt idx="192">
                  <c:v>1344.5</c:v>
                </c:pt>
                <c:pt idx="193">
                  <c:v>1333.5</c:v>
                </c:pt>
                <c:pt idx="194">
                  <c:v>1153.75</c:v>
                </c:pt>
                <c:pt idx="195">
                  <c:v>1142.75</c:v>
                </c:pt>
                <c:pt idx="196">
                  <c:v>1141.25</c:v>
                </c:pt>
                <c:pt idx="197">
                  <c:v>1128</c:v>
                </c:pt>
                <c:pt idx="198">
                  <c:v>1067.75</c:v>
                </c:pt>
                <c:pt idx="199">
                  <c:v>968.75</c:v>
                </c:pt>
                <c:pt idx="200">
                  <c:v>964.75</c:v>
                </c:pt>
                <c:pt idx="201">
                  <c:v>1000.75</c:v>
                </c:pt>
                <c:pt idx="202">
                  <c:v>817</c:v>
                </c:pt>
                <c:pt idx="203">
                  <c:v>842</c:v>
                </c:pt>
                <c:pt idx="204">
                  <c:v>672.5</c:v>
                </c:pt>
                <c:pt idx="205">
                  <c:v>778.75</c:v>
                </c:pt>
                <c:pt idx="206">
                  <c:v>701.5</c:v>
                </c:pt>
                <c:pt idx="207">
                  <c:v>717.75</c:v>
                </c:pt>
                <c:pt idx="208">
                  <c:v>715.5</c:v>
                </c:pt>
                <c:pt idx="209">
                  <c:v>706.25</c:v>
                </c:pt>
                <c:pt idx="210">
                  <c:v>707</c:v>
                </c:pt>
                <c:pt idx="211">
                  <c:v>701.5</c:v>
                </c:pt>
                <c:pt idx="212">
                  <c:v>694.5</c:v>
                </c:pt>
                <c:pt idx="213">
                  <c:v>693.75</c:v>
                </c:pt>
                <c:pt idx="214">
                  <c:v>693.75</c:v>
                </c:pt>
                <c:pt idx="215">
                  <c:v>691.25</c:v>
                </c:pt>
                <c:pt idx="216">
                  <c:v>689.75</c:v>
                </c:pt>
                <c:pt idx="217">
                  <c:v>689.75</c:v>
                </c:pt>
                <c:pt idx="218">
                  <c:v>695.25</c:v>
                </c:pt>
                <c:pt idx="219">
                  <c:v>1569.5</c:v>
                </c:pt>
                <c:pt idx="220">
                  <c:v>1901.5</c:v>
                </c:pt>
                <c:pt idx="221">
                  <c:v>2308.5</c:v>
                </c:pt>
                <c:pt idx="222">
                  <c:v>2352.25</c:v>
                </c:pt>
                <c:pt idx="223">
                  <c:v>1907</c:v>
                </c:pt>
                <c:pt idx="224">
                  <c:v>2602.25</c:v>
                </c:pt>
                <c:pt idx="225">
                  <c:v>2175.75</c:v>
                </c:pt>
                <c:pt idx="226">
                  <c:v>1927.25</c:v>
                </c:pt>
                <c:pt idx="227">
                  <c:v>1450</c:v>
                </c:pt>
                <c:pt idx="228">
                  <c:v>1533.5</c:v>
                </c:pt>
                <c:pt idx="229">
                  <c:v>1646.75</c:v>
                </c:pt>
                <c:pt idx="230">
                  <c:v>1615.5</c:v>
                </c:pt>
                <c:pt idx="231">
                  <c:v>1242</c:v>
                </c:pt>
                <c:pt idx="232">
                  <c:v>1816.25</c:v>
                </c:pt>
                <c:pt idx="233">
                  <c:v>1713.25</c:v>
                </c:pt>
                <c:pt idx="234">
                  <c:v>1817.75</c:v>
                </c:pt>
                <c:pt idx="235">
                  <c:v>1790.5</c:v>
                </c:pt>
                <c:pt idx="236">
                  <c:v>2365.5</c:v>
                </c:pt>
                <c:pt idx="237">
                  <c:v>2802.25</c:v>
                </c:pt>
                <c:pt idx="238">
                  <c:v>2037.5</c:v>
                </c:pt>
                <c:pt idx="239">
                  <c:v>1533.5</c:v>
                </c:pt>
                <c:pt idx="240">
                  <c:v>1485</c:v>
                </c:pt>
                <c:pt idx="241">
                  <c:v>1521.75</c:v>
                </c:pt>
                <c:pt idx="242">
                  <c:v>1346</c:v>
                </c:pt>
                <c:pt idx="243">
                  <c:v>1466.25</c:v>
                </c:pt>
                <c:pt idx="244">
                  <c:v>1466.25</c:v>
                </c:pt>
                <c:pt idx="245">
                  <c:v>1466.25</c:v>
                </c:pt>
                <c:pt idx="246">
                  <c:v>1466.25</c:v>
                </c:pt>
                <c:pt idx="247">
                  <c:v>1466.25</c:v>
                </c:pt>
                <c:pt idx="248">
                  <c:v>1466.25</c:v>
                </c:pt>
                <c:pt idx="249">
                  <c:v>1327.25</c:v>
                </c:pt>
                <c:pt idx="250">
                  <c:v>1558.5</c:v>
                </c:pt>
                <c:pt idx="251">
                  <c:v>1479.5</c:v>
                </c:pt>
                <c:pt idx="252">
                  <c:v>1428.75</c:v>
                </c:pt>
                <c:pt idx="253">
                  <c:v>1367.75</c:v>
                </c:pt>
                <c:pt idx="254">
                  <c:v>1356.25</c:v>
                </c:pt>
                <c:pt idx="255">
                  <c:v>1366.25</c:v>
                </c:pt>
                <c:pt idx="256">
                  <c:v>1373.25</c:v>
                </c:pt>
                <c:pt idx="257">
                  <c:v>1375.75</c:v>
                </c:pt>
                <c:pt idx="258">
                  <c:v>1388.25</c:v>
                </c:pt>
                <c:pt idx="259">
                  <c:v>1367.75</c:v>
                </c:pt>
                <c:pt idx="260">
                  <c:v>1388.25</c:v>
                </c:pt>
                <c:pt idx="261">
                  <c:v>1380.25</c:v>
                </c:pt>
                <c:pt idx="262">
                  <c:v>1356.25</c:v>
                </c:pt>
                <c:pt idx="263">
                  <c:v>1301.5</c:v>
                </c:pt>
                <c:pt idx="264">
                  <c:v>1285</c:v>
                </c:pt>
                <c:pt idx="265">
                  <c:v>1232</c:v>
                </c:pt>
                <c:pt idx="266">
                  <c:v>1325</c:v>
                </c:pt>
                <c:pt idx="267">
                  <c:v>1346</c:v>
                </c:pt>
                <c:pt idx="268">
                  <c:v>1326.5</c:v>
                </c:pt>
                <c:pt idx="269">
                  <c:v>1165.5</c:v>
                </c:pt>
                <c:pt idx="270">
                  <c:v>1014</c:v>
                </c:pt>
                <c:pt idx="271">
                  <c:v>795.25</c:v>
                </c:pt>
                <c:pt idx="272">
                  <c:v>667.75</c:v>
                </c:pt>
                <c:pt idx="273">
                  <c:v>653.75</c:v>
                </c:pt>
                <c:pt idx="274">
                  <c:v>672.5</c:v>
                </c:pt>
                <c:pt idx="275">
                  <c:v>672.5</c:v>
                </c:pt>
                <c:pt idx="276">
                  <c:v>684.25</c:v>
                </c:pt>
                <c:pt idx="277">
                  <c:v>688.25</c:v>
                </c:pt>
                <c:pt idx="278">
                  <c:v>679.5</c:v>
                </c:pt>
                <c:pt idx="279">
                  <c:v>689.75</c:v>
                </c:pt>
                <c:pt idx="280">
                  <c:v>676.5</c:v>
                </c:pt>
                <c:pt idx="281">
                  <c:v>684.25</c:v>
                </c:pt>
                <c:pt idx="282">
                  <c:v>678</c:v>
                </c:pt>
                <c:pt idx="283">
                  <c:v>688.25</c:v>
                </c:pt>
                <c:pt idx="284">
                  <c:v>697.5</c:v>
                </c:pt>
                <c:pt idx="285">
                  <c:v>690.5</c:v>
                </c:pt>
                <c:pt idx="286">
                  <c:v>694.5</c:v>
                </c:pt>
                <c:pt idx="287">
                  <c:v>690.5</c:v>
                </c:pt>
                <c:pt idx="288">
                  <c:v>696.75</c:v>
                </c:pt>
                <c:pt idx="289">
                  <c:v>688.25</c:v>
                </c:pt>
                <c:pt idx="290">
                  <c:v>1166.25</c:v>
                </c:pt>
                <c:pt idx="291">
                  <c:v>2243.75</c:v>
                </c:pt>
                <c:pt idx="292">
                  <c:v>2968.75</c:v>
                </c:pt>
                <c:pt idx="293">
                  <c:v>2414</c:v>
                </c:pt>
                <c:pt idx="294">
                  <c:v>1660</c:v>
                </c:pt>
                <c:pt idx="295">
                  <c:v>1069.5</c:v>
                </c:pt>
                <c:pt idx="296">
                  <c:v>846</c:v>
                </c:pt>
                <c:pt idx="297">
                  <c:v>780.25</c:v>
                </c:pt>
                <c:pt idx="298">
                  <c:v>926.5</c:v>
                </c:pt>
                <c:pt idx="299">
                  <c:v>626.5</c:v>
                </c:pt>
                <c:pt idx="300">
                  <c:v>723.25</c:v>
                </c:pt>
                <c:pt idx="301">
                  <c:v>697.5</c:v>
                </c:pt>
                <c:pt idx="302">
                  <c:v>691.25</c:v>
                </c:pt>
                <c:pt idx="303">
                  <c:v>692</c:v>
                </c:pt>
                <c:pt idx="304">
                  <c:v>3357</c:v>
                </c:pt>
                <c:pt idx="305">
                  <c:v>3686.5</c:v>
                </c:pt>
                <c:pt idx="306">
                  <c:v>3686.5</c:v>
                </c:pt>
                <c:pt idx="307">
                  <c:v>3686.5</c:v>
                </c:pt>
                <c:pt idx="308">
                  <c:v>3686.5</c:v>
                </c:pt>
                <c:pt idx="309">
                  <c:v>3686.5</c:v>
                </c:pt>
                <c:pt idx="310">
                  <c:v>4062.5</c:v>
                </c:pt>
                <c:pt idx="311">
                  <c:v>2890.5</c:v>
                </c:pt>
                <c:pt idx="312">
                  <c:v>2377.25</c:v>
                </c:pt>
                <c:pt idx="313">
                  <c:v>1944.5</c:v>
                </c:pt>
                <c:pt idx="314">
                  <c:v>1802.25</c:v>
                </c:pt>
                <c:pt idx="315">
                  <c:v>1957.75</c:v>
                </c:pt>
                <c:pt idx="316">
                  <c:v>2017</c:v>
                </c:pt>
                <c:pt idx="317">
                  <c:v>2917.75</c:v>
                </c:pt>
                <c:pt idx="318">
                  <c:v>2718.75</c:v>
                </c:pt>
                <c:pt idx="319">
                  <c:v>2426.5</c:v>
                </c:pt>
                <c:pt idx="320">
                  <c:v>2139</c:v>
                </c:pt>
                <c:pt idx="321">
                  <c:v>1566.25</c:v>
                </c:pt>
                <c:pt idx="322">
                  <c:v>1581.25</c:v>
                </c:pt>
                <c:pt idx="323">
                  <c:v>1398.25</c:v>
                </c:pt>
                <c:pt idx="324">
                  <c:v>1396</c:v>
                </c:pt>
                <c:pt idx="325">
                  <c:v>1370.25</c:v>
                </c:pt>
                <c:pt idx="326">
                  <c:v>1354.5</c:v>
                </c:pt>
                <c:pt idx="327">
                  <c:v>1318.75</c:v>
                </c:pt>
                <c:pt idx="328">
                  <c:v>1266.25</c:v>
                </c:pt>
                <c:pt idx="329">
                  <c:v>1221.75</c:v>
                </c:pt>
                <c:pt idx="330">
                  <c:v>1193.75</c:v>
                </c:pt>
                <c:pt idx="331">
                  <c:v>1355.25</c:v>
                </c:pt>
                <c:pt idx="332">
                  <c:v>1806.25</c:v>
                </c:pt>
                <c:pt idx="333">
                  <c:v>1496.75</c:v>
                </c:pt>
                <c:pt idx="334">
                  <c:v>1482</c:v>
                </c:pt>
                <c:pt idx="335">
                  <c:v>1346.75</c:v>
                </c:pt>
                <c:pt idx="336">
                  <c:v>1301.5</c:v>
                </c:pt>
                <c:pt idx="337">
                  <c:v>1300.75</c:v>
                </c:pt>
                <c:pt idx="338">
                  <c:v>1815.5</c:v>
                </c:pt>
                <c:pt idx="339">
                  <c:v>1408.5</c:v>
                </c:pt>
                <c:pt idx="340">
                  <c:v>1304.5</c:v>
                </c:pt>
                <c:pt idx="341">
                  <c:v>1275.75</c:v>
                </c:pt>
                <c:pt idx="342">
                  <c:v>1238.25</c:v>
                </c:pt>
                <c:pt idx="343">
                  <c:v>1197.5</c:v>
                </c:pt>
                <c:pt idx="344">
                  <c:v>1232</c:v>
                </c:pt>
                <c:pt idx="345">
                  <c:v>1421.75</c:v>
                </c:pt>
                <c:pt idx="346">
                  <c:v>1432.75</c:v>
                </c:pt>
                <c:pt idx="347">
                  <c:v>3564</c:v>
                </c:pt>
                <c:pt idx="348">
                  <c:v>3926.5</c:v>
                </c:pt>
                <c:pt idx="349">
                  <c:v>3260</c:v>
                </c:pt>
                <c:pt idx="350">
                  <c:v>1800</c:v>
                </c:pt>
                <c:pt idx="351">
                  <c:v>2114.75</c:v>
                </c:pt>
                <c:pt idx="352">
                  <c:v>1408.5</c:v>
                </c:pt>
                <c:pt idx="353">
                  <c:v>1322.5</c:v>
                </c:pt>
                <c:pt idx="354">
                  <c:v>1241.25</c:v>
                </c:pt>
                <c:pt idx="355">
                  <c:v>1233.5</c:v>
                </c:pt>
                <c:pt idx="356">
                  <c:v>1167</c:v>
                </c:pt>
                <c:pt idx="357">
                  <c:v>1136.5</c:v>
                </c:pt>
                <c:pt idx="358">
                  <c:v>1329.5</c:v>
                </c:pt>
                <c:pt idx="359">
                  <c:v>1072.5</c:v>
                </c:pt>
                <c:pt idx="360">
                  <c:v>886.5</c:v>
                </c:pt>
                <c:pt idx="361">
                  <c:v>694.5</c:v>
                </c:pt>
                <c:pt idx="362">
                  <c:v>790.5</c:v>
                </c:pt>
                <c:pt idx="363">
                  <c:v>703</c:v>
                </c:pt>
                <c:pt idx="364">
                  <c:v>936.5</c:v>
                </c:pt>
                <c:pt idx="365">
                  <c:v>1706.25</c:v>
                </c:pt>
                <c:pt idx="366">
                  <c:v>2063.25</c:v>
                </c:pt>
                <c:pt idx="367">
                  <c:v>2207.75</c:v>
                </c:pt>
                <c:pt idx="368">
                  <c:v>3553.75</c:v>
                </c:pt>
                <c:pt idx="369">
                  <c:v>4770.25</c:v>
                </c:pt>
                <c:pt idx="370">
                  <c:v>5971</c:v>
                </c:pt>
                <c:pt idx="371">
                  <c:v>4107</c:v>
                </c:pt>
                <c:pt idx="372">
                  <c:v>4185</c:v>
                </c:pt>
                <c:pt idx="373">
                  <c:v>3240.5</c:v>
                </c:pt>
                <c:pt idx="374">
                  <c:v>2332</c:v>
                </c:pt>
                <c:pt idx="375">
                  <c:v>1552.25</c:v>
                </c:pt>
                <c:pt idx="376">
                  <c:v>1314</c:v>
                </c:pt>
                <c:pt idx="377">
                  <c:v>1274</c:v>
                </c:pt>
                <c:pt idx="378">
                  <c:v>1228</c:v>
                </c:pt>
                <c:pt idx="379">
                  <c:v>1353</c:v>
                </c:pt>
                <c:pt idx="380">
                  <c:v>1699</c:v>
                </c:pt>
                <c:pt idx="381">
                  <c:v>1711.5</c:v>
                </c:pt>
                <c:pt idx="382">
                  <c:v>2653.75</c:v>
                </c:pt>
                <c:pt idx="383">
                  <c:v>2714.75</c:v>
                </c:pt>
                <c:pt idx="384">
                  <c:v>2680.25</c:v>
                </c:pt>
                <c:pt idx="385">
                  <c:v>1555.25</c:v>
                </c:pt>
                <c:pt idx="386">
                  <c:v>1556.25</c:v>
                </c:pt>
                <c:pt idx="387">
                  <c:v>1556.25</c:v>
                </c:pt>
                <c:pt idx="388">
                  <c:v>1556.25</c:v>
                </c:pt>
                <c:pt idx="389">
                  <c:v>1556.25</c:v>
                </c:pt>
                <c:pt idx="390">
                  <c:v>1556.25</c:v>
                </c:pt>
                <c:pt idx="391">
                  <c:v>1580.25</c:v>
                </c:pt>
                <c:pt idx="392">
                  <c:v>1628</c:v>
                </c:pt>
                <c:pt idx="393">
                  <c:v>1652.25</c:v>
                </c:pt>
                <c:pt idx="394">
                  <c:v>1680.25</c:v>
                </c:pt>
                <c:pt idx="395">
                  <c:v>1706.25</c:v>
                </c:pt>
                <c:pt idx="396">
                  <c:v>1707.75</c:v>
                </c:pt>
                <c:pt idx="397">
                  <c:v>1674</c:v>
                </c:pt>
                <c:pt idx="398">
                  <c:v>1592.75</c:v>
                </c:pt>
                <c:pt idx="399">
                  <c:v>1522.5</c:v>
                </c:pt>
                <c:pt idx="400">
                  <c:v>1482</c:v>
                </c:pt>
                <c:pt idx="401">
                  <c:v>1446</c:v>
                </c:pt>
                <c:pt idx="402">
                  <c:v>1431.25</c:v>
                </c:pt>
                <c:pt idx="403">
                  <c:v>1408.5</c:v>
                </c:pt>
                <c:pt idx="404">
                  <c:v>1379.5</c:v>
                </c:pt>
                <c:pt idx="405">
                  <c:v>1344.5</c:v>
                </c:pt>
                <c:pt idx="406">
                  <c:v>1320.25</c:v>
                </c:pt>
                <c:pt idx="407">
                  <c:v>1273.25</c:v>
                </c:pt>
                <c:pt idx="408">
                  <c:v>1165.5</c:v>
                </c:pt>
                <c:pt idx="409">
                  <c:v>1166.25</c:v>
                </c:pt>
                <c:pt idx="410">
                  <c:v>893.75</c:v>
                </c:pt>
                <c:pt idx="411">
                  <c:v>1198.25</c:v>
                </c:pt>
                <c:pt idx="412">
                  <c:v>908.5</c:v>
                </c:pt>
                <c:pt idx="413">
                  <c:v>842.75</c:v>
                </c:pt>
                <c:pt idx="414">
                  <c:v>1056.25</c:v>
                </c:pt>
                <c:pt idx="415">
                  <c:v>878.75</c:v>
                </c:pt>
                <c:pt idx="416">
                  <c:v>2147.5</c:v>
                </c:pt>
                <c:pt idx="417">
                  <c:v>3004.5</c:v>
                </c:pt>
                <c:pt idx="418">
                  <c:v>4194.5</c:v>
                </c:pt>
                <c:pt idx="419">
                  <c:v>5450</c:v>
                </c:pt>
                <c:pt idx="420">
                  <c:v>4595.25</c:v>
                </c:pt>
                <c:pt idx="421">
                  <c:v>3825.75</c:v>
                </c:pt>
                <c:pt idx="422">
                  <c:v>3111.5</c:v>
                </c:pt>
                <c:pt idx="423">
                  <c:v>2592.75</c:v>
                </c:pt>
                <c:pt idx="424">
                  <c:v>2004.5</c:v>
                </c:pt>
                <c:pt idx="425">
                  <c:v>1253</c:v>
                </c:pt>
                <c:pt idx="426">
                  <c:v>1243.75</c:v>
                </c:pt>
                <c:pt idx="427">
                  <c:v>1052.25</c:v>
                </c:pt>
                <c:pt idx="428">
                  <c:v>1171.75</c:v>
                </c:pt>
                <c:pt idx="429">
                  <c:v>905.25</c:v>
                </c:pt>
                <c:pt idx="430">
                  <c:v>684.25</c:v>
                </c:pt>
                <c:pt idx="431">
                  <c:v>789</c:v>
                </c:pt>
                <c:pt idx="432">
                  <c:v>768.75</c:v>
                </c:pt>
                <c:pt idx="433">
                  <c:v>701.5</c:v>
                </c:pt>
                <c:pt idx="434">
                  <c:v>729.5</c:v>
                </c:pt>
                <c:pt idx="435">
                  <c:v>718.75</c:v>
                </c:pt>
                <c:pt idx="436">
                  <c:v>719.5</c:v>
                </c:pt>
                <c:pt idx="437">
                  <c:v>711.5</c:v>
                </c:pt>
                <c:pt idx="438">
                  <c:v>707</c:v>
                </c:pt>
                <c:pt idx="439">
                  <c:v>691.25</c:v>
                </c:pt>
                <c:pt idx="440">
                  <c:v>693.75</c:v>
                </c:pt>
                <c:pt idx="441">
                  <c:v>689</c:v>
                </c:pt>
                <c:pt idx="442">
                  <c:v>682.75</c:v>
                </c:pt>
                <c:pt idx="443">
                  <c:v>680.25</c:v>
                </c:pt>
                <c:pt idx="444">
                  <c:v>684.25</c:v>
                </c:pt>
                <c:pt idx="445">
                  <c:v>678</c:v>
                </c:pt>
                <c:pt idx="446">
                  <c:v>682</c:v>
                </c:pt>
                <c:pt idx="447">
                  <c:v>675</c:v>
                </c:pt>
                <c:pt idx="448">
                  <c:v>682</c:v>
                </c:pt>
                <c:pt idx="449">
                  <c:v>681.25</c:v>
                </c:pt>
                <c:pt idx="450">
                  <c:v>681.25</c:v>
                </c:pt>
                <c:pt idx="451">
                  <c:v>678.75</c:v>
                </c:pt>
                <c:pt idx="452">
                  <c:v>682</c:v>
                </c:pt>
                <c:pt idx="453">
                  <c:v>681.25</c:v>
                </c:pt>
                <c:pt idx="454">
                  <c:v>682</c:v>
                </c:pt>
                <c:pt idx="455">
                  <c:v>682.75</c:v>
                </c:pt>
                <c:pt idx="456">
                  <c:v>685</c:v>
                </c:pt>
                <c:pt idx="457">
                  <c:v>683.5</c:v>
                </c:pt>
                <c:pt idx="458">
                  <c:v>682.75</c:v>
                </c:pt>
                <c:pt idx="459">
                  <c:v>681.25</c:v>
                </c:pt>
                <c:pt idx="460">
                  <c:v>685.75</c:v>
                </c:pt>
                <c:pt idx="461">
                  <c:v>680.25</c:v>
                </c:pt>
                <c:pt idx="462">
                  <c:v>685</c:v>
                </c:pt>
                <c:pt idx="463">
                  <c:v>685</c:v>
                </c:pt>
                <c:pt idx="464">
                  <c:v>678.75</c:v>
                </c:pt>
                <c:pt idx="465">
                  <c:v>680.25</c:v>
                </c:pt>
                <c:pt idx="466">
                  <c:v>1045.25</c:v>
                </c:pt>
                <c:pt idx="467">
                  <c:v>1792</c:v>
                </c:pt>
                <c:pt idx="468">
                  <c:v>2171</c:v>
                </c:pt>
                <c:pt idx="469">
                  <c:v>2810.75</c:v>
                </c:pt>
                <c:pt idx="470">
                  <c:v>2254.5</c:v>
                </c:pt>
                <c:pt idx="471">
                  <c:v>2222.5</c:v>
                </c:pt>
                <c:pt idx="472">
                  <c:v>1911.5</c:v>
                </c:pt>
                <c:pt idx="473">
                  <c:v>1549</c:v>
                </c:pt>
                <c:pt idx="474">
                  <c:v>1500</c:v>
                </c:pt>
                <c:pt idx="475">
                  <c:v>1500</c:v>
                </c:pt>
                <c:pt idx="476">
                  <c:v>1500</c:v>
                </c:pt>
                <c:pt idx="477">
                  <c:v>1500</c:v>
                </c:pt>
                <c:pt idx="478">
                  <c:v>1500</c:v>
                </c:pt>
                <c:pt idx="479">
                  <c:v>1500</c:v>
                </c:pt>
                <c:pt idx="480">
                  <c:v>1360.75</c:v>
                </c:pt>
                <c:pt idx="481">
                  <c:v>1107.75</c:v>
                </c:pt>
                <c:pt idx="482">
                  <c:v>892</c:v>
                </c:pt>
                <c:pt idx="483">
                  <c:v>754.5</c:v>
                </c:pt>
                <c:pt idx="484">
                  <c:v>930.25</c:v>
                </c:pt>
                <c:pt idx="485">
                  <c:v>693.75</c:v>
                </c:pt>
                <c:pt idx="486">
                  <c:v>835</c:v>
                </c:pt>
                <c:pt idx="487">
                  <c:v>806.25</c:v>
                </c:pt>
                <c:pt idx="488">
                  <c:v>789</c:v>
                </c:pt>
                <c:pt idx="489">
                  <c:v>1082.75</c:v>
                </c:pt>
                <c:pt idx="490">
                  <c:v>1413.25</c:v>
                </c:pt>
                <c:pt idx="491">
                  <c:v>878</c:v>
                </c:pt>
                <c:pt idx="492">
                  <c:v>614.75</c:v>
                </c:pt>
                <c:pt idx="493">
                  <c:v>734.25</c:v>
                </c:pt>
                <c:pt idx="494">
                  <c:v>726.5</c:v>
                </c:pt>
                <c:pt idx="495">
                  <c:v>1907.75</c:v>
                </c:pt>
                <c:pt idx="496">
                  <c:v>1362.5</c:v>
                </c:pt>
                <c:pt idx="497">
                  <c:v>720.25</c:v>
                </c:pt>
                <c:pt idx="498">
                  <c:v>642</c:v>
                </c:pt>
                <c:pt idx="499">
                  <c:v>717.75</c:v>
                </c:pt>
                <c:pt idx="500">
                  <c:v>1471</c:v>
                </c:pt>
                <c:pt idx="501">
                  <c:v>2550.75</c:v>
                </c:pt>
                <c:pt idx="502">
                  <c:v>3402.25</c:v>
                </c:pt>
                <c:pt idx="503">
                  <c:v>3315.5</c:v>
                </c:pt>
                <c:pt idx="504">
                  <c:v>2736.5</c:v>
                </c:pt>
                <c:pt idx="505">
                  <c:v>2246</c:v>
                </c:pt>
                <c:pt idx="506">
                  <c:v>1717</c:v>
                </c:pt>
                <c:pt idx="507">
                  <c:v>1610</c:v>
                </c:pt>
                <c:pt idx="508">
                  <c:v>992.75</c:v>
                </c:pt>
                <c:pt idx="509">
                  <c:v>1128.75</c:v>
                </c:pt>
                <c:pt idx="510">
                  <c:v>1078</c:v>
                </c:pt>
                <c:pt idx="511">
                  <c:v>1213.25</c:v>
                </c:pt>
                <c:pt idx="512">
                  <c:v>1264.75</c:v>
                </c:pt>
                <c:pt idx="513">
                  <c:v>1143.75</c:v>
                </c:pt>
                <c:pt idx="514">
                  <c:v>1155.25</c:v>
                </c:pt>
                <c:pt idx="515">
                  <c:v>1151.5</c:v>
                </c:pt>
                <c:pt idx="516">
                  <c:v>1145.25</c:v>
                </c:pt>
                <c:pt idx="517">
                  <c:v>1084.25</c:v>
                </c:pt>
                <c:pt idx="518">
                  <c:v>1009.25</c:v>
                </c:pt>
                <c:pt idx="519">
                  <c:v>989.75</c:v>
                </c:pt>
                <c:pt idx="520">
                  <c:v>999</c:v>
                </c:pt>
                <c:pt idx="521">
                  <c:v>1814.75</c:v>
                </c:pt>
                <c:pt idx="522">
                  <c:v>1705.25</c:v>
                </c:pt>
                <c:pt idx="523">
                  <c:v>1687.5</c:v>
                </c:pt>
                <c:pt idx="524">
                  <c:v>1296</c:v>
                </c:pt>
                <c:pt idx="525">
                  <c:v>1266.25</c:v>
                </c:pt>
                <c:pt idx="526">
                  <c:v>1295.25</c:v>
                </c:pt>
                <c:pt idx="527">
                  <c:v>1342</c:v>
                </c:pt>
                <c:pt idx="528">
                  <c:v>1265.5</c:v>
                </c:pt>
                <c:pt idx="529">
                  <c:v>1079.5</c:v>
                </c:pt>
                <c:pt idx="530">
                  <c:v>1101.5</c:v>
                </c:pt>
                <c:pt idx="531">
                  <c:v>1552.25</c:v>
                </c:pt>
                <c:pt idx="532">
                  <c:v>1552.25</c:v>
                </c:pt>
                <c:pt idx="533">
                  <c:v>1552.25</c:v>
                </c:pt>
                <c:pt idx="534">
                  <c:v>1552.25</c:v>
                </c:pt>
                <c:pt idx="535">
                  <c:v>1552.25</c:v>
                </c:pt>
                <c:pt idx="536">
                  <c:v>2536.5</c:v>
                </c:pt>
                <c:pt idx="537">
                  <c:v>1865.5</c:v>
                </c:pt>
                <c:pt idx="538">
                  <c:v>1432.75</c:v>
                </c:pt>
                <c:pt idx="539">
                  <c:v>963.25</c:v>
                </c:pt>
                <c:pt idx="540">
                  <c:v>1044.5</c:v>
                </c:pt>
                <c:pt idx="541">
                  <c:v>1017.75</c:v>
                </c:pt>
                <c:pt idx="542">
                  <c:v>1010.75</c:v>
                </c:pt>
                <c:pt idx="543">
                  <c:v>1846</c:v>
                </c:pt>
                <c:pt idx="544">
                  <c:v>1646</c:v>
                </c:pt>
                <c:pt idx="545">
                  <c:v>1021</c:v>
                </c:pt>
                <c:pt idx="546">
                  <c:v>984.25</c:v>
                </c:pt>
                <c:pt idx="547">
                  <c:v>997.5</c:v>
                </c:pt>
                <c:pt idx="548">
                  <c:v>977.25</c:v>
                </c:pt>
                <c:pt idx="549">
                  <c:v>1196</c:v>
                </c:pt>
                <c:pt idx="550">
                  <c:v>1107.75</c:v>
                </c:pt>
                <c:pt idx="551">
                  <c:v>1094.5</c:v>
                </c:pt>
                <c:pt idx="552">
                  <c:v>1077.25</c:v>
                </c:pt>
                <c:pt idx="553">
                  <c:v>1880.25</c:v>
                </c:pt>
                <c:pt idx="554">
                  <c:v>1168.75</c:v>
                </c:pt>
                <c:pt idx="555">
                  <c:v>1168.75</c:v>
                </c:pt>
                <c:pt idx="556">
                  <c:v>1168.75</c:v>
                </c:pt>
                <c:pt idx="557">
                  <c:v>1168.75</c:v>
                </c:pt>
                <c:pt idx="558">
                  <c:v>1168.75</c:v>
                </c:pt>
                <c:pt idx="559">
                  <c:v>1096</c:v>
                </c:pt>
                <c:pt idx="560">
                  <c:v>1296</c:v>
                </c:pt>
                <c:pt idx="561">
                  <c:v>1100.75</c:v>
                </c:pt>
                <c:pt idx="562">
                  <c:v>1087.5</c:v>
                </c:pt>
                <c:pt idx="563">
                  <c:v>1099</c:v>
                </c:pt>
                <c:pt idx="564">
                  <c:v>1060</c:v>
                </c:pt>
                <c:pt idx="565">
                  <c:v>1061.5</c:v>
                </c:pt>
                <c:pt idx="566">
                  <c:v>1047.5</c:v>
                </c:pt>
                <c:pt idx="567">
                  <c:v>1017.75</c:v>
                </c:pt>
                <c:pt idx="568">
                  <c:v>1016.25</c:v>
                </c:pt>
                <c:pt idx="569">
                  <c:v>990.5</c:v>
                </c:pt>
                <c:pt idx="570">
                  <c:v>1083.5</c:v>
                </c:pt>
                <c:pt idx="571">
                  <c:v>997.5</c:v>
                </c:pt>
                <c:pt idx="572">
                  <c:v>957.75</c:v>
                </c:pt>
                <c:pt idx="573">
                  <c:v>908.5</c:v>
                </c:pt>
                <c:pt idx="574">
                  <c:v>829.5</c:v>
                </c:pt>
                <c:pt idx="575">
                  <c:v>848.25</c:v>
                </c:pt>
                <c:pt idx="576">
                  <c:v>983.5</c:v>
                </c:pt>
                <c:pt idx="577">
                  <c:v>978.75</c:v>
                </c:pt>
                <c:pt idx="578">
                  <c:v>1022.5</c:v>
                </c:pt>
                <c:pt idx="579">
                  <c:v>1064.75</c:v>
                </c:pt>
                <c:pt idx="580">
                  <c:v>1017.75</c:v>
                </c:pt>
                <c:pt idx="581">
                  <c:v>903.75</c:v>
                </c:pt>
                <c:pt idx="582">
                  <c:v>877.25</c:v>
                </c:pt>
                <c:pt idx="583">
                  <c:v>1317.75</c:v>
                </c:pt>
                <c:pt idx="584">
                  <c:v>1847.5</c:v>
                </c:pt>
                <c:pt idx="585">
                  <c:v>1764.75</c:v>
                </c:pt>
                <c:pt idx="586">
                  <c:v>1200</c:v>
                </c:pt>
                <c:pt idx="587">
                  <c:v>1089</c:v>
                </c:pt>
                <c:pt idx="588">
                  <c:v>1035</c:v>
                </c:pt>
                <c:pt idx="589">
                  <c:v>1006.25</c:v>
                </c:pt>
                <c:pt idx="590">
                  <c:v>2132.75</c:v>
                </c:pt>
                <c:pt idx="591">
                  <c:v>1703.75</c:v>
                </c:pt>
                <c:pt idx="592">
                  <c:v>1587.5</c:v>
                </c:pt>
                <c:pt idx="593">
                  <c:v>1479.5</c:v>
                </c:pt>
                <c:pt idx="594">
                  <c:v>1418.75</c:v>
                </c:pt>
                <c:pt idx="595">
                  <c:v>1464.75</c:v>
                </c:pt>
                <c:pt idx="596">
                  <c:v>1213.25</c:v>
                </c:pt>
                <c:pt idx="597">
                  <c:v>1141.25</c:v>
                </c:pt>
                <c:pt idx="598">
                  <c:v>1127.25</c:v>
                </c:pt>
                <c:pt idx="599">
                  <c:v>1068.75</c:v>
                </c:pt>
                <c:pt idx="600">
                  <c:v>1051.5</c:v>
                </c:pt>
                <c:pt idx="601">
                  <c:v>983.5</c:v>
                </c:pt>
                <c:pt idx="602">
                  <c:v>978</c:v>
                </c:pt>
                <c:pt idx="603">
                  <c:v>980.25</c:v>
                </c:pt>
                <c:pt idx="604">
                  <c:v>1238.25</c:v>
                </c:pt>
                <c:pt idx="605">
                  <c:v>1355.25</c:v>
                </c:pt>
                <c:pt idx="606">
                  <c:v>1517</c:v>
                </c:pt>
                <c:pt idx="607">
                  <c:v>1549</c:v>
                </c:pt>
                <c:pt idx="608">
                  <c:v>1284.25</c:v>
                </c:pt>
                <c:pt idx="609">
                  <c:v>1115.5</c:v>
                </c:pt>
                <c:pt idx="610">
                  <c:v>1074</c:v>
                </c:pt>
                <c:pt idx="611">
                  <c:v>1264.75</c:v>
                </c:pt>
                <c:pt idx="612">
                  <c:v>1345.25</c:v>
                </c:pt>
                <c:pt idx="613">
                  <c:v>1246.75</c:v>
                </c:pt>
                <c:pt idx="614">
                  <c:v>2110.75</c:v>
                </c:pt>
                <c:pt idx="615">
                  <c:v>2283.5</c:v>
                </c:pt>
                <c:pt idx="616">
                  <c:v>2283.5</c:v>
                </c:pt>
                <c:pt idx="617">
                  <c:v>2283.5</c:v>
                </c:pt>
                <c:pt idx="618">
                  <c:v>2283.5</c:v>
                </c:pt>
                <c:pt idx="619">
                  <c:v>2283.5</c:v>
                </c:pt>
                <c:pt idx="620">
                  <c:v>2283.5</c:v>
                </c:pt>
                <c:pt idx="621">
                  <c:v>2021.75</c:v>
                </c:pt>
                <c:pt idx="622">
                  <c:v>2021.75</c:v>
                </c:pt>
                <c:pt idx="623">
                  <c:v>2021.75</c:v>
                </c:pt>
                <c:pt idx="624">
                  <c:v>2021.75</c:v>
                </c:pt>
                <c:pt idx="625">
                  <c:v>2021.75</c:v>
                </c:pt>
                <c:pt idx="626">
                  <c:v>2004.5</c:v>
                </c:pt>
                <c:pt idx="627">
                  <c:v>1714</c:v>
                </c:pt>
                <c:pt idx="628">
                  <c:v>1327.25</c:v>
                </c:pt>
                <c:pt idx="629">
                  <c:v>1171</c:v>
                </c:pt>
                <c:pt idx="630">
                  <c:v>1283.5</c:v>
                </c:pt>
                <c:pt idx="631">
                  <c:v>1196</c:v>
                </c:pt>
                <c:pt idx="632">
                  <c:v>1115.5</c:v>
                </c:pt>
                <c:pt idx="633">
                  <c:v>1100</c:v>
                </c:pt>
                <c:pt idx="634">
                  <c:v>1098.25</c:v>
                </c:pt>
                <c:pt idx="635">
                  <c:v>1087.5</c:v>
                </c:pt>
                <c:pt idx="636">
                  <c:v>2318.75</c:v>
                </c:pt>
                <c:pt idx="637">
                  <c:v>1953</c:v>
                </c:pt>
                <c:pt idx="638">
                  <c:v>1750</c:v>
                </c:pt>
                <c:pt idx="639">
                  <c:v>1550.75</c:v>
                </c:pt>
                <c:pt idx="640">
                  <c:v>1621.75</c:v>
                </c:pt>
                <c:pt idx="641">
                  <c:v>3389.75</c:v>
                </c:pt>
                <c:pt idx="642">
                  <c:v>3357</c:v>
                </c:pt>
                <c:pt idx="643">
                  <c:v>2620.25</c:v>
                </c:pt>
                <c:pt idx="644">
                  <c:v>1921.75</c:v>
                </c:pt>
                <c:pt idx="645">
                  <c:v>2389.75</c:v>
                </c:pt>
                <c:pt idx="646">
                  <c:v>2620.25</c:v>
                </c:pt>
                <c:pt idx="647">
                  <c:v>2670.25</c:v>
                </c:pt>
                <c:pt idx="648">
                  <c:v>2403</c:v>
                </c:pt>
                <c:pt idx="649">
                  <c:v>1857</c:v>
                </c:pt>
                <c:pt idx="650">
                  <c:v>1311.5</c:v>
                </c:pt>
                <c:pt idx="651">
                  <c:v>1312.5</c:v>
                </c:pt>
                <c:pt idx="652">
                  <c:v>1429.5</c:v>
                </c:pt>
                <c:pt idx="653">
                  <c:v>1415.5</c:v>
                </c:pt>
                <c:pt idx="654">
                  <c:v>1344.5</c:v>
                </c:pt>
                <c:pt idx="655">
                  <c:v>1289</c:v>
                </c:pt>
                <c:pt idx="656">
                  <c:v>1208.5</c:v>
                </c:pt>
                <c:pt idx="657">
                  <c:v>1467</c:v>
                </c:pt>
                <c:pt idx="658">
                  <c:v>1346</c:v>
                </c:pt>
                <c:pt idx="659">
                  <c:v>1300</c:v>
                </c:pt>
                <c:pt idx="660">
                  <c:v>1302.25</c:v>
                </c:pt>
                <c:pt idx="661">
                  <c:v>1289</c:v>
                </c:pt>
                <c:pt idx="662">
                  <c:v>1207.75</c:v>
                </c:pt>
                <c:pt idx="663">
                  <c:v>1164.75</c:v>
                </c:pt>
                <c:pt idx="664">
                  <c:v>1434.25</c:v>
                </c:pt>
                <c:pt idx="665">
                  <c:v>1477.25</c:v>
                </c:pt>
                <c:pt idx="666">
                  <c:v>1435.75</c:v>
                </c:pt>
                <c:pt idx="667">
                  <c:v>1603.75</c:v>
                </c:pt>
                <c:pt idx="668">
                  <c:v>1479.5</c:v>
                </c:pt>
                <c:pt idx="669">
                  <c:v>1479.5</c:v>
                </c:pt>
                <c:pt idx="670">
                  <c:v>1482</c:v>
                </c:pt>
                <c:pt idx="671">
                  <c:v>1482</c:v>
                </c:pt>
                <c:pt idx="672">
                  <c:v>1482</c:v>
                </c:pt>
                <c:pt idx="673">
                  <c:v>1482</c:v>
                </c:pt>
                <c:pt idx="674">
                  <c:v>1482</c:v>
                </c:pt>
                <c:pt idx="675">
                  <c:v>1482</c:v>
                </c:pt>
                <c:pt idx="676">
                  <c:v>1475</c:v>
                </c:pt>
                <c:pt idx="677">
                  <c:v>1528.75</c:v>
                </c:pt>
                <c:pt idx="678">
                  <c:v>1415.5</c:v>
                </c:pt>
                <c:pt idx="679">
                  <c:v>1366.25</c:v>
                </c:pt>
                <c:pt idx="680">
                  <c:v>1300</c:v>
                </c:pt>
                <c:pt idx="681">
                  <c:v>1239.75</c:v>
                </c:pt>
                <c:pt idx="682">
                  <c:v>1217</c:v>
                </c:pt>
                <c:pt idx="683">
                  <c:v>1193.75</c:v>
                </c:pt>
                <c:pt idx="684">
                  <c:v>1168.75</c:v>
                </c:pt>
                <c:pt idx="685">
                  <c:v>1639.75</c:v>
                </c:pt>
                <c:pt idx="686">
                  <c:v>1439</c:v>
                </c:pt>
                <c:pt idx="687">
                  <c:v>1769.5</c:v>
                </c:pt>
                <c:pt idx="688">
                  <c:v>1790.5</c:v>
                </c:pt>
                <c:pt idx="689">
                  <c:v>1813.25</c:v>
                </c:pt>
                <c:pt idx="690">
                  <c:v>1848.25</c:v>
                </c:pt>
                <c:pt idx="691">
                  <c:v>1580.25</c:v>
                </c:pt>
                <c:pt idx="692">
                  <c:v>1358.5</c:v>
                </c:pt>
                <c:pt idx="693">
                  <c:v>1463.25</c:v>
                </c:pt>
                <c:pt idx="694">
                  <c:v>1354.5</c:v>
                </c:pt>
                <c:pt idx="695">
                  <c:v>1325.75</c:v>
                </c:pt>
                <c:pt idx="696">
                  <c:v>1285</c:v>
                </c:pt>
                <c:pt idx="697">
                  <c:v>1540.5</c:v>
                </c:pt>
                <c:pt idx="698">
                  <c:v>1648.25</c:v>
                </c:pt>
                <c:pt idx="699">
                  <c:v>1369.5</c:v>
                </c:pt>
                <c:pt idx="700">
                  <c:v>1503</c:v>
                </c:pt>
                <c:pt idx="701">
                  <c:v>1340.5</c:v>
                </c:pt>
                <c:pt idx="702">
                  <c:v>2033.5</c:v>
                </c:pt>
                <c:pt idx="703">
                  <c:v>2567.75</c:v>
                </c:pt>
                <c:pt idx="704">
                  <c:v>2603.75</c:v>
                </c:pt>
                <c:pt idx="705">
                  <c:v>2301.5</c:v>
                </c:pt>
                <c:pt idx="706">
                  <c:v>1305.25</c:v>
                </c:pt>
                <c:pt idx="707">
                  <c:v>1295.25</c:v>
                </c:pt>
                <c:pt idx="708">
                  <c:v>1256.25</c:v>
                </c:pt>
                <c:pt idx="709">
                  <c:v>1230.25</c:v>
                </c:pt>
                <c:pt idx="710">
                  <c:v>2128</c:v>
                </c:pt>
                <c:pt idx="711">
                  <c:v>2165.5</c:v>
                </c:pt>
                <c:pt idx="712">
                  <c:v>1834.25</c:v>
                </c:pt>
                <c:pt idx="713">
                  <c:v>1314.75</c:v>
                </c:pt>
                <c:pt idx="714">
                  <c:v>1692.75</c:v>
                </c:pt>
                <c:pt idx="715">
                  <c:v>1762.5</c:v>
                </c:pt>
                <c:pt idx="716">
                  <c:v>1413.25</c:v>
                </c:pt>
                <c:pt idx="717">
                  <c:v>1405.25</c:v>
                </c:pt>
                <c:pt idx="718">
                  <c:v>1421.75</c:v>
                </c:pt>
                <c:pt idx="719">
                  <c:v>1435</c:v>
                </c:pt>
                <c:pt idx="720">
                  <c:v>1432</c:v>
                </c:pt>
                <c:pt idx="721">
                  <c:v>1571.75</c:v>
                </c:pt>
                <c:pt idx="722">
                  <c:v>1450</c:v>
                </c:pt>
                <c:pt idx="723">
                  <c:v>1473.25</c:v>
                </c:pt>
                <c:pt idx="724">
                  <c:v>1485.75</c:v>
                </c:pt>
                <c:pt idx="725">
                  <c:v>1500.75</c:v>
                </c:pt>
                <c:pt idx="726">
                  <c:v>1510</c:v>
                </c:pt>
                <c:pt idx="727">
                  <c:v>1517.75</c:v>
                </c:pt>
                <c:pt idx="728">
                  <c:v>1502.25</c:v>
                </c:pt>
                <c:pt idx="729">
                  <c:v>1530.25</c:v>
                </c:pt>
                <c:pt idx="730">
                  <c:v>1493.75</c:v>
                </c:pt>
                <c:pt idx="731">
                  <c:v>1482</c:v>
                </c:pt>
                <c:pt idx="732">
                  <c:v>1738.25</c:v>
                </c:pt>
                <c:pt idx="733">
                  <c:v>1494.5</c:v>
                </c:pt>
                <c:pt idx="734">
                  <c:v>1635</c:v>
                </c:pt>
                <c:pt idx="735">
                  <c:v>1525.75</c:v>
                </c:pt>
                <c:pt idx="736">
                  <c:v>1521.75</c:v>
                </c:pt>
                <c:pt idx="737">
                  <c:v>1537.5</c:v>
                </c:pt>
                <c:pt idx="738">
                  <c:v>1487.5</c:v>
                </c:pt>
                <c:pt idx="739">
                  <c:v>1392</c:v>
                </c:pt>
                <c:pt idx="740">
                  <c:v>1352.25</c:v>
                </c:pt>
                <c:pt idx="741">
                  <c:v>1466.25</c:v>
                </c:pt>
                <c:pt idx="742">
                  <c:v>1403</c:v>
                </c:pt>
                <c:pt idx="743">
                  <c:v>1367.75</c:v>
                </c:pt>
                <c:pt idx="744">
                  <c:v>1325.75</c:v>
                </c:pt>
                <c:pt idx="745">
                  <c:v>1294.5</c:v>
                </c:pt>
                <c:pt idx="746">
                  <c:v>1259.25</c:v>
                </c:pt>
                <c:pt idx="747">
                  <c:v>1246.75</c:v>
                </c:pt>
                <c:pt idx="748">
                  <c:v>2529.5</c:v>
                </c:pt>
                <c:pt idx="749">
                  <c:v>3396</c:v>
                </c:pt>
                <c:pt idx="750">
                  <c:v>3085.75</c:v>
                </c:pt>
                <c:pt idx="751">
                  <c:v>2296</c:v>
                </c:pt>
                <c:pt idx="752">
                  <c:v>2607</c:v>
                </c:pt>
                <c:pt idx="753">
                  <c:v>3574</c:v>
                </c:pt>
                <c:pt idx="754">
                  <c:v>3106.25</c:v>
                </c:pt>
                <c:pt idx="755">
                  <c:v>2328.75</c:v>
                </c:pt>
                <c:pt idx="756">
                  <c:v>2564.75</c:v>
                </c:pt>
                <c:pt idx="757">
                  <c:v>2461.5</c:v>
                </c:pt>
                <c:pt idx="758">
                  <c:v>1673.25</c:v>
                </c:pt>
                <c:pt idx="759">
                  <c:v>1632.75</c:v>
                </c:pt>
                <c:pt idx="760">
                  <c:v>1562.5</c:v>
                </c:pt>
                <c:pt idx="761">
                  <c:v>1471</c:v>
                </c:pt>
                <c:pt idx="762">
                  <c:v>1355.25</c:v>
                </c:pt>
                <c:pt idx="763">
                  <c:v>1288.25</c:v>
                </c:pt>
                <c:pt idx="764">
                  <c:v>1270.25</c:v>
                </c:pt>
                <c:pt idx="765">
                  <c:v>1133.5</c:v>
                </c:pt>
                <c:pt idx="766">
                  <c:v>937.5</c:v>
                </c:pt>
                <c:pt idx="767">
                  <c:v>1160</c:v>
                </c:pt>
                <c:pt idx="768">
                  <c:v>1078</c:v>
                </c:pt>
                <c:pt idx="769">
                  <c:v>1125</c:v>
                </c:pt>
                <c:pt idx="770">
                  <c:v>1092</c:v>
                </c:pt>
                <c:pt idx="771">
                  <c:v>1073.25</c:v>
                </c:pt>
                <c:pt idx="772">
                  <c:v>1065.5</c:v>
                </c:pt>
                <c:pt idx="773">
                  <c:v>1060</c:v>
                </c:pt>
                <c:pt idx="774">
                  <c:v>1049</c:v>
                </c:pt>
                <c:pt idx="775">
                  <c:v>998.25</c:v>
                </c:pt>
                <c:pt idx="776">
                  <c:v>955.25</c:v>
                </c:pt>
                <c:pt idx="777">
                  <c:v>923.25</c:v>
                </c:pt>
                <c:pt idx="778">
                  <c:v>908.5</c:v>
                </c:pt>
                <c:pt idx="779">
                  <c:v>896</c:v>
                </c:pt>
                <c:pt idx="780">
                  <c:v>887.5</c:v>
                </c:pt>
                <c:pt idx="781">
                  <c:v>879.5</c:v>
                </c:pt>
                <c:pt idx="782">
                  <c:v>823.25</c:v>
                </c:pt>
                <c:pt idx="783">
                  <c:v>921.75</c:v>
                </c:pt>
                <c:pt idx="784">
                  <c:v>916.25</c:v>
                </c:pt>
                <c:pt idx="785">
                  <c:v>906.25</c:v>
                </c:pt>
                <c:pt idx="786">
                  <c:v>895.25</c:v>
                </c:pt>
                <c:pt idx="787">
                  <c:v>861.5</c:v>
                </c:pt>
                <c:pt idx="788">
                  <c:v>819.5</c:v>
                </c:pt>
                <c:pt idx="789">
                  <c:v>807.75</c:v>
                </c:pt>
                <c:pt idx="790">
                  <c:v>910</c:v>
                </c:pt>
                <c:pt idx="791">
                  <c:v>857</c:v>
                </c:pt>
                <c:pt idx="792">
                  <c:v>817.75</c:v>
                </c:pt>
                <c:pt idx="793">
                  <c:v>1839</c:v>
                </c:pt>
                <c:pt idx="794">
                  <c:v>1923.25</c:v>
                </c:pt>
                <c:pt idx="795">
                  <c:v>1957</c:v>
                </c:pt>
                <c:pt idx="796">
                  <c:v>1943.75</c:v>
                </c:pt>
                <c:pt idx="797">
                  <c:v>1629.5</c:v>
                </c:pt>
                <c:pt idx="798">
                  <c:v>1570.25</c:v>
                </c:pt>
                <c:pt idx="799">
                  <c:v>1217</c:v>
                </c:pt>
                <c:pt idx="800">
                  <c:v>1010</c:v>
                </c:pt>
                <c:pt idx="801">
                  <c:v>1041.25</c:v>
                </c:pt>
                <c:pt idx="802">
                  <c:v>1678</c:v>
                </c:pt>
                <c:pt idx="803">
                  <c:v>2827.25</c:v>
                </c:pt>
                <c:pt idx="804">
                  <c:v>3103.75</c:v>
                </c:pt>
                <c:pt idx="805">
                  <c:v>3488.25</c:v>
                </c:pt>
                <c:pt idx="806">
                  <c:v>3246</c:v>
                </c:pt>
                <c:pt idx="807">
                  <c:v>2099</c:v>
                </c:pt>
                <c:pt idx="808">
                  <c:v>1716.25</c:v>
                </c:pt>
                <c:pt idx="809">
                  <c:v>1882.75</c:v>
                </c:pt>
                <c:pt idx="810">
                  <c:v>1839.75</c:v>
                </c:pt>
                <c:pt idx="811">
                  <c:v>1914</c:v>
                </c:pt>
                <c:pt idx="812">
                  <c:v>1459.25</c:v>
                </c:pt>
                <c:pt idx="813">
                  <c:v>2050</c:v>
                </c:pt>
                <c:pt idx="814">
                  <c:v>1416.25</c:v>
                </c:pt>
                <c:pt idx="815">
                  <c:v>1421.75</c:v>
                </c:pt>
                <c:pt idx="816">
                  <c:v>2603.75</c:v>
                </c:pt>
                <c:pt idx="817">
                  <c:v>4360</c:v>
                </c:pt>
                <c:pt idx="818">
                  <c:v>4232</c:v>
                </c:pt>
                <c:pt idx="819">
                  <c:v>3317.75</c:v>
                </c:pt>
                <c:pt idx="820">
                  <c:v>2065.5</c:v>
                </c:pt>
                <c:pt idx="821">
                  <c:v>2078</c:v>
                </c:pt>
                <c:pt idx="822">
                  <c:v>2007</c:v>
                </c:pt>
                <c:pt idx="823">
                  <c:v>1942.75</c:v>
                </c:pt>
                <c:pt idx="824">
                  <c:v>1881.25</c:v>
                </c:pt>
                <c:pt idx="825">
                  <c:v>1813.25</c:v>
                </c:pt>
                <c:pt idx="826">
                  <c:v>1714</c:v>
                </c:pt>
                <c:pt idx="827">
                  <c:v>1753.75</c:v>
                </c:pt>
                <c:pt idx="828">
                  <c:v>1929.5</c:v>
                </c:pt>
                <c:pt idx="829">
                  <c:v>1882</c:v>
                </c:pt>
                <c:pt idx="830">
                  <c:v>1921.75</c:v>
                </c:pt>
                <c:pt idx="831">
                  <c:v>1432.75</c:v>
                </c:pt>
                <c:pt idx="832">
                  <c:v>1384.25</c:v>
                </c:pt>
                <c:pt idx="833">
                  <c:v>1400</c:v>
                </c:pt>
                <c:pt idx="834">
                  <c:v>1440.5</c:v>
                </c:pt>
                <c:pt idx="835">
                  <c:v>2693.75</c:v>
                </c:pt>
                <c:pt idx="836">
                  <c:v>3578</c:v>
                </c:pt>
                <c:pt idx="837">
                  <c:v>4032</c:v>
                </c:pt>
                <c:pt idx="838">
                  <c:v>2356.25</c:v>
                </c:pt>
                <c:pt idx="839">
                  <c:v>2213.25</c:v>
                </c:pt>
                <c:pt idx="840">
                  <c:v>2159.25</c:v>
                </c:pt>
                <c:pt idx="841">
                  <c:v>2000.75</c:v>
                </c:pt>
                <c:pt idx="842">
                  <c:v>1831.25</c:v>
                </c:pt>
                <c:pt idx="843">
                  <c:v>1656.25</c:v>
                </c:pt>
                <c:pt idx="844">
                  <c:v>1546.75</c:v>
                </c:pt>
                <c:pt idx="845">
                  <c:v>1518.75</c:v>
                </c:pt>
                <c:pt idx="846">
                  <c:v>1817</c:v>
                </c:pt>
                <c:pt idx="847">
                  <c:v>1648.25</c:v>
                </c:pt>
                <c:pt idx="848">
                  <c:v>1619.5</c:v>
                </c:pt>
                <c:pt idx="849">
                  <c:v>1497.5</c:v>
                </c:pt>
                <c:pt idx="850">
                  <c:v>1432.75</c:v>
                </c:pt>
                <c:pt idx="851">
                  <c:v>1392.75</c:v>
                </c:pt>
                <c:pt idx="852">
                  <c:v>1323.25</c:v>
                </c:pt>
                <c:pt idx="853">
                  <c:v>1207</c:v>
                </c:pt>
                <c:pt idx="854">
                  <c:v>1100.75</c:v>
                </c:pt>
                <c:pt idx="855">
                  <c:v>1496</c:v>
                </c:pt>
                <c:pt idx="856">
                  <c:v>2343.75</c:v>
                </c:pt>
                <c:pt idx="857">
                  <c:v>1685.75</c:v>
                </c:pt>
                <c:pt idx="858">
                  <c:v>1182</c:v>
                </c:pt>
                <c:pt idx="859">
                  <c:v>2283.5</c:v>
                </c:pt>
                <c:pt idx="860">
                  <c:v>2550.75</c:v>
                </c:pt>
                <c:pt idx="861">
                  <c:v>2135</c:v>
                </c:pt>
                <c:pt idx="862">
                  <c:v>1443.75</c:v>
                </c:pt>
                <c:pt idx="863">
                  <c:v>1697.5</c:v>
                </c:pt>
                <c:pt idx="864">
                  <c:v>2011.5</c:v>
                </c:pt>
                <c:pt idx="865">
                  <c:v>2042</c:v>
                </c:pt>
                <c:pt idx="866">
                  <c:v>2269.5</c:v>
                </c:pt>
                <c:pt idx="867">
                  <c:v>2089</c:v>
                </c:pt>
                <c:pt idx="868">
                  <c:v>1739</c:v>
                </c:pt>
                <c:pt idx="869">
                  <c:v>1803</c:v>
                </c:pt>
                <c:pt idx="870">
                  <c:v>1503.75</c:v>
                </c:pt>
                <c:pt idx="871">
                  <c:v>1256.25</c:v>
                </c:pt>
                <c:pt idx="872">
                  <c:v>1187.5</c:v>
                </c:pt>
                <c:pt idx="873">
                  <c:v>1366.25</c:v>
                </c:pt>
                <c:pt idx="874">
                  <c:v>1162.5</c:v>
                </c:pt>
                <c:pt idx="875">
                  <c:v>1936.5</c:v>
                </c:pt>
                <c:pt idx="876">
                  <c:v>1983.5</c:v>
                </c:pt>
                <c:pt idx="877">
                  <c:v>1818.75</c:v>
                </c:pt>
                <c:pt idx="878">
                  <c:v>1382.75</c:v>
                </c:pt>
                <c:pt idx="879">
                  <c:v>1282</c:v>
                </c:pt>
                <c:pt idx="880">
                  <c:v>1273.25</c:v>
                </c:pt>
                <c:pt idx="881">
                  <c:v>1307</c:v>
                </c:pt>
                <c:pt idx="882">
                  <c:v>1292.75</c:v>
                </c:pt>
                <c:pt idx="883">
                  <c:v>1292.75</c:v>
                </c:pt>
                <c:pt idx="884">
                  <c:v>1292.75</c:v>
                </c:pt>
                <c:pt idx="885">
                  <c:v>1292.75</c:v>
                </c:pt>
                <c:pt idx="886">
                  <c:v>1292.75</c:v>
                </c:pt>
                <c:pt idx="887">
                  <c:v>1517</c:v>
                </c:pt>
                <c:pt idx="888">
                  <c:v>1385</c:v>
                </c:pt>
                <c:pt idx="889">
                  <c:v>1353.75</c:v>
                </c:pt>
                <c:pt idx="890">
                  <c:v>1367.75</c:v>
                </c:pt>
                <c:pt idx="891">
                  <c:v>1385.75</c:v>
                </c:pt>
                <c:pt idx="892">
                  <c:v>1395.25</c:v>
                </c:pt>
                <c:pt idx="893">
                  <c:v>1403.75</c:v>
                </c:pt>
                <c:pt idx="894">
                  <c:v>1417.75</c:v>
                </c:pt>
                <c:pt idx="895">
                  <c:v>1404.5</c:v>
                </c:pt>
                <c:pt idx="896">
                  <c:v>1408.5</c:v>
                </c:pt>
                <c:pt idx="897">
                  <c:v>1423.25</c:v>
                </c:pt>
                <c:pt idx="898">
                  <c:v>1425</c:v>
                </c:pt>
                <c:pt idx="899">
                  <c:v>1960.75</c:v>
                </c:pt>
                <c:pt idx="900">
                  <c:v>3271.75</c:v>
                </c:pt>
                <c:pt idx="901">
                  <c:v>3459.25</c:v>
                </c:pt>
                <c:pt idx="902">
                  <c:v>4406.25</c:v>
                </c:pt>
                <c:pt idx="903">
                  <c:v>3510.75</c:v>
                </c:pt>
                <c:pt idx="904">
                  <c:v>2205.25</c:v>
                </c:pt>
                <c:pt idx="905">
                  <c:v>2110.75</c:v>
                </c:pt>
                <c:pt idx="906">
                  <c:v>1974</c:v>
                </c:pt>
                <c:pt idx="907">
                  <c:v>1851.5</c:v>
                </c:pt>
                <c:pt idx="908">
                  <c:v>1753.75</c:v>
                </c:pt>
                <c:pt idx="909">
                  <c:v>1689.75</c:v>
                </c:pt>
                <c:pt idx="910">
                  <c:v>1880.25</c:v>
                </c:pt>
                <c:pt idx="911">
                  <c:v>1825</c:v>
                </c:pt>
                <c:pt idx="912">
                  <c:v>1286.5</c:v>
                </c:pt>
                <c:pt idx="913">
                  <c:v>1200.75</c:v>
                </c:pt>
                <c:pt idx="914">
                  <c:v>1088.25</c:v>
                </c:pt>
                <c:pt idx="915">
                  <c:v>1346.75</c:v>
                </c:pt>
                <c:pt idx="916">
                  <c:v>1253</c:v>
                </c:pt>
                <c:pt idx="917">
                  <c:v>1426.5</c:v>
                </c:pt>
                <c:pt idx="918">
                  <c:v>2039</c:v>
                </c:pt>
                <c:pt idx="919">
                  <c:v>1548.25</c:v>
                </c:pt>
                <c:pt idx="920">
                  <c:v>1354.5</c:v>
                </c:pt>
                <c:pt idx="921">
                  <c:v>1332</c:v>
                </c:pt>
                <c:pt idx="922">
                  <c:v>1496.75</c:v>
                </c:pt>
                <c:pt idx="923">
                  <c:v>1400.75</c:v>
                </c:pt>
                <c:pt idx="924">
                  <c:v>1382.75</c:v>
                </c:pt>
                <c:pt idx="925">
                  <c:v>1320.25</c:v>
                </c:pt>
                <c:pt idx="926">
                  <c:v>1247.5</c:v>
                </c:pt>
                <c:pt idx="927">
                  <c:v>1212.5</c:v>
                </c:pt>
                <c:pt idx="928">
                  <c:v>1502.25</c:v>
                </c:pt>
                <c:pt idx="929">
                  <c:v>1697.5</c:v>
                </c:pt>
                <c:pt idx="930">
                  <c:v>1696</c:v>
                </c:pt>
                <c:pt idx="931">
                  <c:v>1512.5</c:v>
                </c:pt>
                <c:pt idx="932">
                  <c:v>1013.25</c:v>
                </c:pt>
                <c:pt idx="933">
                  <c:v>1149</c:v>
                </c:pt>
                <c:pt idx="934">
                  <c:v>1127.25</c:v>
                </c:pt>
                <c:pt idx="935">
                  <c:v>1135</c:v>
                </c:pt>
                <c:pt idx="936">
                  <c:v>1122.5</c:v>
                </c:pt>
                <c:pt idx="937">
                  <c:v>1105.25</c:v>
                </c:pt>
                <c:pt idx="938">
                  <c:v>1107.75</c:v>
                </c:pt>
                <c:pt idx="939">
                  <c:v>1292.75</c:v>
                </c:pt>
                <c:pt idx="940">
                  <c:v>1976.5</c:v>
                </c:pt>
                <c:pt idx="941">
                  <c:v>2017</c:v>
                </c:pt>
                <c:pt idx="942">
                  <c:v>2034.25</c:v>
                </c:pt>
                <c:pt idx="943">
                  <c:v>1609.25</c:v>
                </c:pt>
                <c:pt idx="944">
                  <c:v>1423.25</c:v>
                </c:pt>
                <c:pt idx="945">
                  <c:v>2007</c:v>
                </c:pt>
                <c:pt idx="946">
                  <c:v>2246</c:v>
                </c:pt>
                <c:pt idx="947">
                  <c:v>2412.5</c:v>
                </c:pt>
                <c:pt idx="948">
                  <c:v>2306.25</c:v>
                </c:pt>
                <c:pt idx="949">
                  <c:v>1896</c:v>
                </c:pt>
                <c:pt idx="950">
                  <c:v>1446.75</c:v>
                </c:pt>
                <c:pt idx="951">
                  <c:v>1318.75</c:v>
                </c:pt>
                <c:pt idx="952">
                  <c:v>1518.75</c:v>
                </c:pt>
                <c:pt idx="953">
                  <c:v>1364</c:v>
                </c:pt>
                <c:pt idx="954">
                  <c:v>1356.25</c:v>
                </c:pt>
                <c:pt idx="955">
                  <c:v>1484.25</c:v>
                </c:pt>
                <c:pt idx="956">
                  <c:v>1425</c:v>
                </c:pt>
                <c:pt idx="957">
                  <c:v>1381.25</c:v>
                </c:pt>
                <c:pt idx="958">
                  <c:v>1396.75</c:v>
                </c:pt>
                <c:pt idx="959">
                  <c:v>1412.5</c:v>
                </c:pt>
                <c:pt idx="960">
                  <c:v>1417</c:v>
                </c:pt>
                <c:pt idx="961">
                  <c:v>1555.25</c:v>
                </c:pt>
                <c:pt idx="962">
                  <c:v>1892.75</c:v>
                </c:pt>
                <c:pt idx="963">
                  <c:v>2638.25</c:v>
                </c:pt>
                <c:pt idx="964">
                  <c:v>2394.5</c:v>
                </c:pt>
                <c:pt idx="965">
                  <c:v>2221</c:v>
                </c:pt>
                <c:pt idx="966">
                  <c:v>1314.75</c:v>
                </c:pt>
                <c:pt idx="967">
                  <c:v>1277.25</c:v>
                </c:pt>
                <c:pt idx="968">
                  <c:v>1235.75</c:v>
                </c:pt>
                <c:pt idx="969">
                  <c:v>1238.25</c:v>
                </c:pt>
                <c:pt idx="970">
                  <c:v>1364</c:v>
                </c:pt>
                <c:pt idx="971">
                  <c:v>1335</c:v>
                </c:pt>
                <c:pt idx="972">
                  <c:v>1312.5</c:v>
                </c:pt>
                <c:pt idx="973">
                  <c:v>1292</c:v>
                </c:pt>
                <c:pt idx="974">
                  <c:v>1280.25</c:v>
                </c:pt>
                <c:pt idx="975">
                  <c:v>1211.5</c:v>
                </c:pt>
                <c:pt idx="976">
                  <c:v>1100</c:v>
                </c:pt>
                <c:pt idx="977">
                  <c:v>1294.5</c:v>
                </c:pt>
                <c:pt idx="978">
                  <c:v>1382.75</c:v>
                </c:pt>
                <c:pt idx="979">
                  <c:v>1371</c:v>
                </c:pt>
                <c:pt idx="980">
                  <c:v>1362.5</c:v>
                </c:pt>
                <c:pt idx="981">
                  <c:v>1333.5</c:v>
                </c:pt>
                <c:pt idx="982">
                  <c:v>1301.5</c:v>
                </c:pt>
                <c:pt idx="983">
                  <c:v>1278</c:v>
                </c:pt>
                <c:pt idx="984">
                  <c:v>1267.75</c:v>
                </c:pt>
                <c:pt idx="985">
                  <c:v>1244.5</c:v>
                </c:pt>
                <c:pt idx="986">
                  <c:v>1227.25</c:v>
                </c:pt>
                <c:pt idx="987">
                  <c:v>1649</c:v>
                </c:pt>
                <c:pt idx="988">
                  <c:v>1653</c:v>
                </c:pt>
                <c:pt idx="989">
                  <c:v>1642</c:v>
                </c:pt>
                <c:pt idx="990">
                  <c:v>1385</c:v>
                </c:pt>
                <c:pt idx="991">
                  <c:v>1350.75</c:v>
                </c:pt>
                <c:pt idx="992">
                  <c:v>1264.75</c:v>
                </c:pt>
                <c:pt idx="993">
                  <c:v>1224</c:v>
                </c:pt>
                <c:pt idx="994">
                  <c:v>1328</c:v>
                </c:pt>
                <c:pt idx="995">
                  <c:v>1515.5</c:v>
                </c:pt>
                <c:pt idx="996">
                  <c:v>1531.25</c:v>
                </c:pt>
                <c:pt idx="997">
                  <c:v>1315.5</c:v>
                </c:pt>
                <c:pt idx="998">
                  <c:v>955.25</c:v>
                </c:pt>
                <c:pt idx="999">
                  <c:v>996.75</c:v>
                </c:pt>
                <c:pt idx="1000">
                  <c:v>983.5</c:v>
                </c:pt>
                <c:pt idx="1001">
                  <c:v>985.75</c:v>
                </c:pt>
                <c:pt idx="1002">
                  <c:v>982</c:v>
                </c:pt>
                <c:pt idx="1003">
                  <c:v>910</c:v>
                </c:pt>
                <c:pt idx="1004">
                  <c:v>769.5</c:v>
                </c:pt>
                <c:pt idx="1005">
                  <c:v>921</c:v>
                </c:pt>
                <c:pt idx="1006">
                  <c:v>1579.5</c:v>
                </c:pt>
                <c:pt idx="1007">
                  <c:v>1277.25</c:v>
                </c:pt>
                <c:pt idx="1008">
                  <c:v>1892.75</c:v>
                </c:pt>
                <c:pt idx="1009">
                  <c:v>2021</c:v>
                </c:pt>
                <c:pt idx="1010">
                  <c:v>2123.25</c:v>
                </c:pt>
                <c:pt idx="1011">
                  <c:v>1857.75</c:v>
                </c:pt>
                <c:pt idx="1012">
                  <c:v>1964</c:v>
                </c:pt>
                <c:pt idx="1013">
                  <c:v>1387.5</c:v>
                </c:pt>
                <c:pt idx="1014">
                  <c:v>1185</c:v>
                </c:pt>
                <c:pt idx="1015">
                  <c:v>1291.25</c:v>
                </c:pt>
                <c:pt idx="1016">
                  <c:v>1462.5</c:v>
                </c:pt>
                <c:pt idx="1017">
                  <c:v>1310.75</c:v>
                </c:pt>
                <c:pt idx="1018">
                  <c:v>1266.25</c:v>
                </c:pt>
                <c:pt idx="1019">
                  <c:v>1510.75</c:v>
                </c:pt>
                <c:pt idx="1020">
                  <c:v>1513.25</c:v>
                </c:pt>
                <c:pt idx="1021">
                  <c:v>1652.25</c:v>
                </c:pt>
                <c:pt idx="1022">
                  <c:v>1798.25</c:v>
                </c:pt>
                <c:pt idx="1023">
                  <c:v>1392</c:v>
                </c:pt>
                <c:pt idx="1024">
                  <c:v>1792.75</c:v>
                </c:pt>
                <c:pt idx="1025">
                  <c:v>1487.5</c:v>
                </c:pt>
                <c:pt idx="1026">
                  <c:v>1455.25</c:v>
                </c:pt>
                <c:pt idx="1027">
                  <c:v>1421.75</c:v>
                </c:pt>
                <c:pt idx="1028">
                  <c:v>1428.75</c:v>
                </c:pt>
                <c:pt idx="1029">
                  <c:v>1484.25</c:v>
                </c:pt>
                <c:pt idx="1030">
                  <c:v>1533.5</c:v>
                </c:pt>
                <c:pt idx="1031">
                  <c:v>1576.5</c:v>
                </c:pt>
                <c:pt idx="1032">
                  <c:v>1591.25</c:v>
                </c:pt>
                <c:pt idx="1033">
                  <c:v>1173.25</c:v>
                </c:pt>
                <c:pt idx="1034">
                  <c:v>1238.25</c:v>
                </c:pt>
                <c:pt idx="1035">
                  <c:v>1383.5</c:v>
                </c:pt>
                <c:pt idx="1036">
                  <c:v>2020.25</c:v>
                </c:pt>
                <c:pt idx="1037">
                  <c:v>2010</c:v>
                </c:pt>
                <c:pt idx="1038">
                  <c:v>2012.5</c:v>
                </c:pt>
                <c:pt idx="1039">
                  <c:v>2021.75</c:v>
                </c:pt>
                <c:pt idx="1040">
                  <c:v>2021.75</c:v>
                </c:pt>
                <c:pt idx="1041">
                  <c:v>2024</c:v>
                </c:pt>
                <c:pt idx="1042">
                  <c:v>2035</c:v>
                </c:pt>
                <c:pt idx="1043">
                  <c:v>2045.25</c:v>
                </c:pt>
                <c:pt idx="1044">
                  <c:v>1496</c:v>
                </c:pt>
                <c:pt idx="1045">
                  <c:v>1439.75</c:v>
                </c:pt>
                <c:pt idx="1046">
                  <c:v>1441.25</c:v>
                </c:pt>
                <c:pt idx="1047">
                  <c:v>1469.5</c:v>
                </c:pt>
                <c:pt idx="1048">
                  <c:v>1467.75</c:v>
                </c:pt>
                <c:pt idx="1049">
                  <c:v>1292</c:v>
                </c:pt>
                <c:pt idx="1050">
                  <c:v>1686.5</c:v>
                </c:pt>
                <c:pt idx="1051">
                  <c:v>1542</c:v>
                </c:pt>
                <c:pt idx="1052">
                  <c:v>1558.5</c:v>
                </c:pt>
                <c:pt idx="1053">
                  <c:v>1511.5</c:v>
                </c:pt>
                <c:pt idx="1054">
                  <c:v>1305.25</c:v>
                </c:pt>
                <c:pt idx="1055">
                  <c:v>1269.5</c:v>
                </c:pt>
                <c:pt idx="1056">
                  <c:v>1248.25</c:v>
                </c:pt>
                <c:pt idx="1057">
                  <c:v>2167</c:v>
                </c:pt>
                <c:pt idx="1058">
                  <c:v>1944.5</c:v>
                </c:pt>
                <c:pt idx="1059">
                  <c:v>1641.25</c:v>
                </c:pt>
                <c:pt idx="1060">
                  <c:v>1473.25</c:v>
                </c:pt>
                <c:pt idx="1061">
                  <c:v>1400.75</c:v>
                </c:pt>
                <c:pt idx="1062">
                  <c:v>1362.5</c:v>
                </c:pt>
                <c:pt idx="1063">
                  <c:v>1307</c:v>
                </c:pt>
                <c:pt idx="1064">
                  <c:v>1279.5</c:v>
                </c:pt>
                <c:pt idx="1065">
                  <c:v>2838.25</c:v>
                </c:pt>
                <c:pt idx="1066">
                  <c:v>2792</c:v>
                </c:pt>
                <c:pt idx="1067">
                  <c:v>2689.75</c:v>
                </c:pt>
                <c:pt idx="1068">
                  <c:v>2226.5</c:v>
                </c:pt>
                <c:pt idx="1069">
                  <c:v>1830.25</c:v>
                </c:pt>
                <c:pt idx="1070">
                  <c:v>1452.25</c:v>
                </c:pt>
                <c:pt idx="1071">
                  <c:v>1405.25</c:v>
                </c:pt>
                <c:pt idx="1072">
                  <c:v>1364</c:v>
                </c:pt>
                <c:pt idx="1073">
                  <c:v>1323.25</c:v>
                </c:pt>
                <c:pt idx="1074">
                  <c:v>1407</c:v>
                </c:pt>
                <c:pt idx="1075">
                  <c:v>1382</c:v>
                </c:pt>
                <c:pt idx="1076">
                  <c:v>1375</c:v>
                </c:pt>
                <c:pt idx="1077">
                  <c:v>1382.75</c:v>
                </c:pt>
                <c:pt idx="1078">
                  <c:v>1380.25</c:v>
                </c:pt>
                <c:pt idx="1079">
                  <c:v>1390.5</c:v>
                </c:pt>
                <c:pt idx="1080">
                  <c:v>1395.25</c:v>
                </c:pt>
                <c:pt idx="1081">
                  <c:v>1378</c:v>
                </c:pt>
                <c:pt idx="1082">
                  <c:v>1379.5</c:v>
                </c:pt>
                <c:pt idx="1083">
                  <c:v>1417</c:v>
                </c:pt>
                <c:pt idx="1084">
                  <c:v>3619.5</c:v>
                </c:pt>
                <c:pt idx="1085">
                  <c:v>3232</c:v>
                </c:pt>
                <c:pt idx="1086">
                  <c:v>2287.5</c:v>
                </c:pt>
                <c:pt idx="1087">
                  <c:v>2247.5</c:v>
                </c:pt>
                <c:pt idx="1088">
                  <c:v>2189</c:v>
                </c:pt>
                <c:pt idx="1089">
                  <c:v>2335.75</c:v>
                </c:pt>
                <c:pt idx="1090">
                  <c:v>2360.75</c:v>
                </c:pt>
                <c:pt idx="1091">
                  <c:v>1770.25</c:v>
                </c:pt>
                <c:pt idx="1092">
                  <c:v>1748.25</c:v>
                </c:pt>
                <c:pt idx="1093">
                  <c:v>1456.25</c:v>
                </c:pt>
                <c:pt idx="1094">
                  <c:v>1475.75</c:v>
                </c:pt>
                <c:pt idx="1095">
                  <c:v>1633.5</c:v>
                </c:pt>
                <c:pt idx="1096">
                  <c:v>1515.5</c:v>
                </c:pt>
                <c:pt idx="1097">
                  <c:v>1503.75</c:v>
                </c:pt>
                <c:pt idx="1098">
                  <c:v>1512.5</c:v>
                </c:pt>
                <c:pt idx="1099">
                  <c:v>1517</c:v>
                </c:pt>
                <c:pt idx="1100">
                  <c:v>1524</c:v>
                </c:pt>
                <c:pt idx="1101">
                  <c:v>1537.5</c:v>
                </c:pt>
                <c:pt idx="1102">
                  <c:v>1492.75</c:v>
                </c:pt>
                <c:pt idx="1103">
                  <c:v>1632</c:v>
                </c:pt>
                <c:pt idx="1104">
                  <c:v>1507</c:v>
                </c:pt>
                <c:pt idx="1105">
                  <c:v>1519.5</c:v>
                </c:pt>
                <c:pt idx="1106">
                  <c:v>1525</c:v>
                </c:pt>
                <c:pt idx="1107">
                  <c:v>1530.25</c:v>
                </c:pt>
                <c:pt idx="1108">
                  <c:v>1527.25</c:v>
                </c:pt>
                <c:pt idx="1109">
                  <c:v>1525</c:v>
                </c:pt>
                <c:pt idx="1110">
                  <c:v>1533.5</c:v>
                </c:pt>
                <c:pt idx="1111">
                  <c:v>1564</c:v>
                </c:pt>
                <c:pt idx="1112">
                  <c:v>1571</c:v>
                </c:pt>
                <c:pt idx="1113">
                  <c:v>1596.75</c:v>
                </c:pt>
                <c:pt idx="1114">
                  <c:v>1609.25</c:v>
                </c:pt>
                <c:pt idx="1115">
                  <c:v>1603.75</c:v>
                </c:pt>
                <c:pt idx="1116">
                  <c:v>1625</c:v>
                </c:pt>
                <c:pt idx="1117">
                  <c:v>1635</c:v>
                </c:pt>
                <c:pt idx="1118">
                  <c:v>1652.25</c:v>
                </c:pt>
                <c:pt idx="1119">
                  <c:v>1644.5</c:v>
                </c:pt>
                <c:pt idx="1120">
                  <c:v>1653</c:v>
                </c:pt>
                <c:pt idx="1121">
                  <c:v>1680.25</c:v>
                </c:pt>
                <c:pt idx="1122">
                  <c:v>1696</c:v>
                </c:pt>
                <c:pt idx="1123">
                  <c:v>1709.25</c:v>
                </c:pt>
                <c:pt idx="1124">
                  <c:v>1730.25</c:v>
                </c:pt>
                <c:pt idx="1125">
                  <c:v>1733.5</c:v>
                </c:pt>
                <c:pt idx="1126">
                  <c:v>1840.5</c:v>
                </c:pt>
                <c:pt idx="1127">
                  <c:v>1762.5</c:v>
                </c:pt>
                <c:pt idx="1128">
                  <c:v>1782</c:v>
                </c:pt>
                <c:pt idx="1129">
                  <c:v>1799</c:v>
                </c:pt>
                <c:pt idx="1130">
                  <c:v>1786.5</c:v>
                </c:pt>
                <c:pt idx="1131">
                  <c:v>1960</c:v>
                </c:pt>
                <c:pt idx="1132">
                  <c:v>1802.25</c:v>
                </c:pt>
                <c:pt idx="1133">
                  <c:v>1771</c:v>
                </c:pt>
                <c:pt idx="1134">
                  <c:v>1907.75</c:v>
                </c:pt>
                <c:pt idx="1135">
                  <c:v>1805.25</c:v>
                </c:pt>
                <c:pt idx="1136">
                  <c:v>1809.25</c:v>
                </c:pt>
                <c:pt idx="1137">
                  <c:v>1814.75</c:v>
                </c:pt>
                <c:pt idx="1138">
                  <c:v>1842</c:v>
                </c:pt>
                <c:pt idx="1139">
                  <c:v>1791.25</c:v>
                </c:pt>
                <c:pt idx="1140">
                  <c:v>1767</c:v>
                </c:pt>
                <c:pt idx="1141">
                  <c:v>1738.25</c:v>
                </c:pt>
                <c:pt idx="1142">
                  <c:v>1926.5</c:v>
                </c:pt>
                <c:pt idx="1143">
                  <c:v>1786.5</c:v>
                </c:pt>
                <c:pt idx="1144">
                  <c:v>1747.5</c:v>
                </c:pt>
                <c:pt idx="1145">
                  <c:v>1714</c:v>
                </c:pt>
                <c:pt idx="1146">
                  <c:v>1684.25</c:v>
                </c:pt>
                <c:pt idx="1147">
                  <c:v>1811.5</c:v>
                </c:pt>
                <c:pt idx="1148">
                  <c:v>1782</c:v>
                </c:pt>
                <c:pt idx="1149">
                  <c:v>1735.75</c:v>
                </c:pt>
                <c:pt idx="1150">
                  <c:v>1850.75</c:v>
                </c:pt>
                <c:pt idx="1151">
                  <c:v>3615.5</c:v>
                </c:pt>
                <c:pt idx="1152">
                  <c:v>4572.5</c:v>
                </c:pt>
                <c:pt idx="1153">
                  <c:v>4097.5</c:v>
                </c:pt>
                <c:pt idx="1154">
                  <c:v>2884.25</c:v>
                </c:pt>
                <c:pt idx="1155">
                  <c:v>2952.25</c:v>
                </c:pt>
                <c:pt idx="1156">
                  <c:v>2003.75</c:v>
                </c:pt>
                <c:pt idx="1157">
                  <c:v>1889.75</c:v>
                </c:pt>
                <c:pt idx="1158">
                  <c:v>1865.5</c:v>
                </c:pt>
                <c:pt idx="1159">
                  <c:v>1833.5</c:v>
                </c:pt>
                <c:pt idx="1160">
                  <c:v>1802.25</c:v>
                </c:pt>
                <c:pt idx="1161">
                  <c:v>2098.25</c:v>
                </c:pt>
                <c:pt idx="1162">
                  <c:v>1931.25</c:v>
                </c:pt>
                <c:pt idx="1163">
                  <c:v>1667.75</c:v>
                </c:pt>
                <c:pt idx="1164">
                  <c:v>1611.5</c:v>
                </c:pt>
                <c:pt idx="1165">
                  <c:v>1604.5</c:v>
                </c:pt>
                <c:pt idx="1166">
                  <c:v>1604.5</c:v>
                </c:pt>
                <c:pt idx="1167">
                  <c:v>1609.25</c:v>
                </c:pt>
                <c:pt idx="1168">
                  <c:v>1609.25</c:v>
                </c:pt>
                <c:pt idx="1169">
                  <c:v>1611.5</c:v>
                </c:pt>
                <c:pt idx="1170">
                  <c:v>1618.75</c:v>
                </c:pt>
                <c:pt idx="1171">
                  <c:v>1620.25</c:v>
                </c:pt>
                <c:pt idx="1172">
                  <c:v>1619.5</c:v>
                </c:pt>
                <c:pt idx="1173">
                  <c:v>1619.5</c:v>
                </c:pt>
                <c:pt idx="1174">
                  <c:v>1618.75</c:v>
                </c:pt>
                <c:pt idx="1175">
                  <c:v>1626.5</c:v>
                </c:pt>
                <c:pt idx="1176">
                  <c:v>1643.75</c:v>
                </c:pt>
                <c:pt idx="1177">
                  <c:v>1667.75</c:v>
                </c:pt>
                <c:pt idx="1178">
                  <c:v>1696</c:v>
                </c:pt>
                <c:pt idx="1179">
                  <c:v>1719.5</c:v>
                </c:pt>
                <c:pt idx="1180">
                  <c:v>1744.5</c:v>
                </c:pt>
                <c:pt idx="1181">
                  <c:v>2750.75</c:v>
                </c:pt>
                <c:pt idx="1182">
                  <c:v>3342</c:v>
                </c:pt>
                <c:pt idx="1183">
                  <c:v>3436.5</c:v>
                </c:pt>
                <c:pt idx="1184">
                  <c:v>3161.5</c:v>
                </c:pt>
                <c:pt idx="1185">
                  <c:v>2504.5</c:v>
                </c:pt>
                <c:pt idx="1186">
                  <c:v>1967.75</c:v>
                </c:pt>
                <c:pt idx="1187">
                  <c:v>2115.5</c:v>
                </c:pt>
                <c:pt idx="1188">
                  <c:v>1971.75</c:v>
                </c:pt>
                <c:pt idx="1189">
                  <c:v>1978</c:v>
                </c:pt>
                <c:pt idx="1190">
                  <c:v>1976.5</c:v>
                </c:pt>
                <c:pt idx="1191">
                  <c:v>1980.25</c:v>
                </c:pt>
                <c:pt idx="1192">
                  <c:v>1988.25</c:v>
                </c:pt>
                <c:pt idx="1193">
                  <c:v>1998.25</c:v>
                </c:pt>
                <c:pt idx="1194">
                  <c:v>1992.75</c:v>
                </c:pt>
                <c:pt idx="1195">
                  <c:v>1955.25</c:v>
                </c:pt>
                <c:pt idx="1196">
                  <c:v>1930.25</c:v>
                </c:pt>
                <c:pt idx="1197">
                  <c:v>1905.25</c:v>
                </c:pt>
                <c:pt idx="1198">
                  <c:v>1880.25</c:v>
                </c:pt>
                <c:pt idx="1199">
                  <c:v>1856.25</c:v>
                </c:pt>
                <c:pt idx="1200">
                  <c:v>1835.75</c:v>
                </c:pt>
                <c:pt idx="1201">
                  <c:v>1811.5</c:v>
                </c:pt>
                <c:pt idx="1202">
                  <c:v>1785.75</c:v>
                </c:pt>
                <c:pt idx="1203">
                  <c:v>1757</c:v>
                </c:pt>
                <c:pt idx="1204">
                  <c:v>1726.5</c:v>
                </c:pt>
                <c:pt idx="1205">
                  <c:v>1707</c:v>
                </c:pt>
                <c:pt idx="1206">
                  <c:v>1682</c:v>
                </c:pt>
                <c:pt idx="1207">
                  <c:v>1875.75</c:v>
                </c:pt>
                <c:pt idx="1208">
                  <c:v>1725</c:v>
                </c:pt>
                <c:pt idx="1209">
                  <c:v>1732.75</c:v>
                </c:pt>
                <c:pt idx="1210">
                  <c:v>1736.5</c:v>
                </c:pt>
                <c:pt idx="1211">
                  <c:v>1735</c:v>
                </c:pt>
                <c:pt idx="1212">
                  <c:v>1710</c:v>
                </c:pt>
                <c:pt idx="1213">
                  <c:v>1719.5</c:v>
                </c:pt>
                <c:pt idx="1214">
                  <c:v>1678.75</c:v>
                </c:pt>
                <c:pt idx="1215">
                  <c:v>1875</c:v>
                </c:pt>
                <c:pt idx="1216">
                  <c:v>1711.5</c:v>
                </c:pt>
                <c:pt idx="1217">
                  <c:v>1753</c:v>
                </c:pt>
                <c:pt idx="1218">
                  <c:v>1773.25</c:v>
                </c:pt>
                <c:pt idx="1219">
                  <c:v>1802.25</c:v>
                </c:pt>
                <c:pt idx="1220">
                  <c:v>1827.25</c:v>
                </c:pt>
                <c:pt idx="1221">
                  <c:v>1845.25</c:v>
                </c:pt>
                <c:pt idx="1222">
                  <c:v>1867.75</c:v>
                </c:pt>
                <c:pt idx="1223">
                  <c:v>1865.5</c:v>
                </c:pt>
                <c:pt idx="1224">
                  <c:v>1850</c:v>
                </c:pt>
                <c:pt idx="1225">
                  <c:v>1823.25</c:v>
                </c:pt>
                <c:pt idx="1226">
                  <c:v>1791.25</c:v>
                </c:pt>
                <c:pt idx="1227">
                  <c:v>1765.5</c:v>
                </c:pt>
                <c:pt idx="1228">
                  <c:v>1757.75</c:v>
                </c:pt>
                <c:pt idx="1229">
                  <c:v>1939.75</c:v>
                </c:pt>
                <c:pt idx="1230">
                  <c:v>1800.75</c:v>
                </c:pt>
                <c:pt idx="1231">
                  <c:v>2084.25</c:v>
                </c:pt>
                <c:pt idx="1232">
                  <c:v>4545.25</c:v>
                </c:pt>
                <c:pt idx="1233">
                  <c:v>3530.25</c:v>
                </c:pt>
                <c:pt idx="1234">
                  <c:v>3312.5</c:v>
                </c:pt>
                <c:pt idx="1235">
                  <c:v>2417</c:v>
                </c:pt>
                <c:pt idx="1236">
                  <c:v>1938.25</c:v>
                </c:pt>
                <c:pt idx="1237">
                  <c:v>1899</c:v>
                </c:pt>
                <c:pt idx="1238">
                  <c:v>2067</c:v>
                </c:pt>
                <c:pt idx="1239">
                  <c:v>1916.25</c:v>
                </c:pt>
                <c:pt idx="1240">
                  <c:v>1866.25</c:v>
                </c:pt>
                <c:pt idx="1241">
                  <c:v>1825</c:v>
                </c:pt>
                <c:pt idx="1242">
                  <c:v>1866.25</c:v>
                </c:pt>
                <c:pt idx="1243">
                  <c:v>1850</c:v>
                </c:pt>
                <c:pt idx="1244">
                  <c:v>1764.75</c:v>
                </c:pt>
                <c:pt idx="1245">
                  <c:v>1930.25</c:v>
                </c:pt>
                <c:pt idx="1246">
                  <c:v>1767.75</c:v>
                </c:pt>
                <c:pt idx="1247">
                  <c:v>1762.5</c:v>
                </c:pt>
                <c:pt idx="1248">
                  <c:v>1763.25</c:v>
                </c:pt>
                <c:pt idx="1249">
                  <c:v>1773.25</c:v>
                </c:pt>
                <c:pt idx="1250">
                  <c:v>1761.5</c:v>
                </c:pt>
                <c:pt idx="1251">
                  <c:v>1774</c:v>
                </c:pt>
                <c:pt idx="1252">
                  <c:v>1773.25</c:v>
                </c:pt>
                <c:pt idx="1253">
                  <c:v>1774</c:v>
                </c:pt>
                <c:pt idx="1254">
                  <c:v>1771</c:v>
                </c:pt>
                <c:pt idx="1255">
                  <c:v>1767</c:v>
                </c:pt>
                <c:pt idx="1256">
                  <c:v>1759.25</c:v>
                </c:pt>
                <c:pt idx="1257">
                  <c:v>1918.75</c:v>
                </c:pt>
                <c:pt idx="1258">
                  <c:v>1737.5</c:v>
                </c:pt>
                <c:pt idx="1259">
                  <c:v>1754.5</c:v>
                </c:pt>
                <c:pt idx="1260">
                  <c:v>1756.25</c:v>
                </c:pt>
                <c:pt idx="1261">
                  <c:v>1784.25</c:v>
                </c:pt>
                <c:pt idx="1262">
                  <c:v>1792.75</c:v>
                </c:pt>
                <c:pt idx="1263">
                  <c:v>1808.5</c:v>
                </c:pt>
                <c:pt idx="1264">
                  <c:v>1831.25</c:v>
                </c:pt>
                <c:pt idx="1265">
                  <c:v>1831.25</c:v>
                </c:pt>
                <c:pt idx="1266">
                  <c:v>1829.5</c:v>
                </c:pt>
                <c:pt idx="1267">
                  <c:v>1827.25</c:v>
                </c:pt>
                <c:pt idx="1268">
                  <c:v>1831.25</c:v>
                </c:pt>
                <c:pt idx="1269">
                  <c:v>1839.75</c:v>
                </c:pt>
                <c:pt idx="1270">
                  <c:v>1848.25</c:v>
                </c:pt>
                <c:pt idx="1271">
                  <c:v>1853</c:v>
                </c:pt>
                <c:pt idx="1272">
                  <c:v>1857</c:v>
                </c:pt>
                <c:pt idx="1273">
                  <c:v>1855.25</c:v>
                </c:pt>
                <c:pt idx="1274">
                  <c:v>1856.25</c:v>
                </c:pt>
                <c:pt idx="1275">
                  <c:v>1842.75</c:v>
                </c:pt>
                <c:pt idx="1276">
                  <c:v>1828</c:v>
                </c:pt>
                <c:pt idx="1277">
                  <c:v>1773.25</c:v>
                </c:pt>
                <c:pt idx="1278">
                  <c:v>1740.5</c:v>
                </c:pt>
                <c:pt idx="1279">
                  <c:v>1724</c:v>
                </c:pt>
                <c:pt idx="1280">
                  <c:v>1705.25</c:v>
                </c:pt>
                <c:pt idx="1281">
                  <c:v>1848.25</c:v>
                </c:pt>
                <c:pt idx="1282">
                  <c:v>1747.5</c:v>
                </c:pt>
                <c:pt idx="1283">
                  <c:v>1710.75</c:v>
                </c:pt>
                <c:pt idx="1284">
                  <c:v>1668.75</c:v>
                </c:pt>
                <c:pt idx="1285">
                  <c:v>1633.5</c:v>
                </c:pt>
                <c:pt idx="1286">
                  <c:v>1768.75</c:v>
                </c:pt>
                <c:pt idx="1287">
                  <c:v>1657.75</c:v>
                </c:pt>
                <c:pt idx="1288">
                  <c:v>1665.5</c:v>
                </c:pt>
                <c:pt idx="1289">
                  <c:v>1676.5</c:v>
                </c:pt>
                <c:pt idx="1290">
                  <c:v>1683.5</c:v>
                </c:pt>
                <c:pt idx="1291">
                  <c:v>1673.25</c:v>
                </c:pt>
                <c:pt idx="1292">
                  <c:v>1631.25</c:v>
                </c:pt>
                <c:pt idx="1293">
                  <c:v>4360</c:v>
                </c:pt>
                <c:pt idx="1294">
                  <c:v>3885.75</c:v>
                </c:pt>
                <c:pt idx="1295">
                  <c:v>2975.75</c:v>
                </c:pt>
                <c:pt idx="1296">
                  <c:v>2857.75</c:v>
                </c:pt>
                <c:pt idx="1297">
                  <c:v>2542</c:v>
                </c:pt>
                <c:pt idx="1298">
                  <c:v>1950.75</c:v>
                </c:pt>
                <c:pt idx="1299">
                  <c:v>1907.75</c:v>
                </c:pt>
                <c:pt idx="1300">
                  <c:v>1815.5</c:v>
                </c:pt>
                <c:pt idx="1301">
                  <c:v>1721</c:v>
                </c:pt>
                <c:pt idx="1302">
                  <c:v>1652.25</c:v>
                </c:pt>
                <c:pt idx="1303">
                  <c:v>1602.25</c:v>
                </c:pt>
                <c:pt idx="1304">
                  <c:v>1581.25</c:v>
                </c:pt>
                <c:pt idx="1305">
                  <c:v>1566.25</c:v>
                </c:pt>
                <c:pt idx="1306">
                  <c:v>1550</c:v>
                </c:pt>
                <c:pt idx="1307">
                  <c:v>1525</c:v>
                </c:pt>
                <c:pt idx="1308">
                  <c:v>1511.5</c:v>
                </c:pt>
                <c:pt idx="1309">
                  <c:v>1543.75</c:v>
                </c:pt>
                <c:pt idx="1310">
                  <c:v>1378</c:v>
                </c:pt>
                <c:pt idx="1311">
                  <c:v>1432</c:v>
                </c:pt>
                <c:pt idx="1312">
                  <c:v>1486.5</c:v>
                </c:pt>
                <c:pt idx="1313">
                  <c:v>1521.75</c:v>
                </c:pt>
                <c:pt idx="1314">
                  <c:v>1377.25</c:v>
                </c:pt>
                <c:pt idx="1315">
                  <c:v>1330.25</c:v>
                </c:pt>
                <c:pt idx="1316">
                  <c:v>1389</c:v>
                </c:pt>
                <c:pt idx="1317">
                  <c:v>1456.25</c:v>
                </c:pt>
                <c:pt idx="1318">
                  <c:v>1350.75</c:v>
                </c:pt>
                <c:pt idx="1319">
                  <c:v>1257.75</c:v>
                </c:pt>
                <c:pt idx="1320">
                  <c:v>1340.5</c:v>
                </c:pt>
                <c:pt idx="1321">
                  <c:v>1411.5</c:v>
                </c:pt>
                <c:pt idx="1322">
                  <c:v>1388.25</c:v>
                </c:pt>
                <c:pt idx="1323">
                  <c:v>1362.5</c:v>
                </c:pt>
                <c:pt idx="1324">
                  <c:v>1236.5</c:v>
                </c:pt>
                <c:pt idx="1325">
                  <c:v>1142.75</c:v>
                </c:pt>
                <c:pt idx="1326">
                  <c:v>1212.5</c:v>
                </c:pt>
                <c:pt idx="1327">
                  <c:v>1369.5</c:v>
                </c:pt>
                <c:pt idx="1328">
                  <c:v>1238.25</c:v>
                </c:pt>
                <c:pt idx="1329">
                  <c:v>1192.75</c:v>
                </c:pt>
                <c:pt idx="1330">
                  <c:v>1622.5</c:v>
                </c:pt>
                <c:pt idx="1331">
                  <c:v>1550.75</c:v>
                </c:pt>
                <c:pt idx="1332">
                  <c:v>1794.5</c:v>
                </c:pt>
                <c:pt idx="1333">
                  <c:v>1837.5</c:v>
                </c:pt>
                <c:pt idx="1334">
                  <c:v>1394.5</c:v>
                </c:pt>
                <c:pt idx="1335">
                  <c:v>1235.75</c:v>
                </c:pt>
                <c:pt idx="1336">
                  <c:v>1182.75</c:v>
                </c:pt>
                <c:pt idx="1337">
                  <c:v>1504.5</c:v>
                </c:pt>
                <c:pt idx="1338">
                  <c:v>1436.5</c:v>
                </c:pt>
                <c:pt idx="1339">
                  <c:v>1367.75</c:v>
                </c:pt>
                <c:pt idx="1340">
                  <c:v>1186.5</c:v>
                </c:pt>
                <c:pt idx="1341">
                  <c:v>1160.75</c:v>
                </c:pt>
                <c:pt idx="1342">
                  <c:v>1153</c:v>
                </c:pt>
                <c:pt idx="1343">
                  <c:v>1068.75</c:v>
                </c:pt>
                <c:pt idx="1344">
                  <c:v>1023.25</c:v>
                </c:pt>
                <c:pt idx="1345">
                  <c:v>947.5</c:v>
                </c:pt>
                <c:pt idx="1346">
                  <c:v>929.5</c:v>
                </c:pt>
                <c:pt idx="1347">
                  <c:v>910</c:v>
                </c:pt>
                <c:pt idx="1348">
                  <c:v>840.5</c:v>
                </c:pt>
                <c:pt idx="1349">
                  <c:v>828</c:v>
                </c:pt>
                <c:pt idx="1350">
                  <c:v>814</c:v>
                </c:pt>
                <c:pt idx="1351">
                  <c:v>750.75</c:v>
                </c:pt>
                <c:pt idx="1352">
                  <c:v>714</c:v>
                </c:pt>
                <c:pt idx="1353">
                  <c:v>1009.25</c:v>
                </c:pt>
                <c:pt idx="1354">
                  <c:v>875</c:v>
                </c:pt>
                <c:pt idx="1355">
                  <c:v>1144.5</c:v>
                </c:pt>
                <c:pt idx="1356">
                  <c:v>1528</c:v>
                </c:pt>
                <c:pt idx="1357">
                  <c:v>1364.75</c:v>
                </c:pt>
                <c:pt idx="1358">
                  <c:v>1091.25</c:v>
                </c:pt>
                <c:pt idx="1359">
                  <c:v>1691.25</c:v>
                </c:pt>
                <c:pt idx="1360">
                  <c:v>1706.25</c:v>
                </c:pt>
                <c:pt idx="1361">
                  <c:v>1032.75</c:v>
                </c:pt>
                <c:pt idx="1362">
                  <c:v>1026.5</c:v>
                </c:pt>
                <c:pt idx="1363">
                  <c:v>1019.5</c:v>
                </c:pt>
                <c:pt idx="1364">
                  <c:v>1646.75</c:v>
                </c:pt>
                <c:pt idx="1365">
                  <c:v>1376.5</c:v>
                </c:pt>
                <c:pt idx="1366">
                  <c:v>1399</c:v>
                </c:pt>
                <c:pt idx="1367">
                  <c:v>1486.5</c:v>
                </c:pt>
                <c:pt idx="1368">
                  <c:v>1427.25</c:v>
                </c:pt>
                <c:pt idx="1369">
                  <c:v>1064</c:v>
                </c:pt>
                <c:pt idx="1370">
                  <c:v>1046.75</c:v>
                </c:pt>
                <c:pt idx="1371">
                  <c:v>1011.5</c:v>
                </c:pt>
                <c:pt idx="1372">
                  <c:v>929.5</c:v>
                </c:pt>
                <c:pt idx="1373">
                  <c:v>825</c:v>
                </c:pt>
                <c:pt idx="1374">
                  <c:v>735</c:v>
                </c:pt>
                <c:pt idx="1375">
                  <c:v>778.75</c:v>
                </c:pt>
                <c:pt idx="1376">
                  <c:v>775</c:v>
                </c:pt>
                <c:pt idx="1377">
                  <c:v>783.5</c:v>
                </c:pt>
                <c:pt idx="1378">
                  <c:v>788.25</c:v>
                </c:pt>
                <c:pt idx="1379">
                  <c:v>789.75</c:v>
                </c:pt>
                <c:pt idx="1380">
                  <c:v>789</c:v>
                </c:pt>
                <c:pt idx="1381">
                  <c:v>1344.5</c:v>
                </c:pt>
                <c:pt idx="1382">
                  <c:v>1005.25</c:v>
                </c:pt>
                <c:pt idx="1383">
                  <c:v>875</c:v>
                </c:pt>
                <c:pt idx="1384">
                  <c:v>883.5</c:v>
                </c:pt>
                <c:pt idx="1385">
                  <c:v>800</c:v>
                </c:pt>
                <c:pt idx="1386">
                  <c:v>717.75</c:v>
                </c:pt>
                <c:pt idx="1387">
                  <c:v>819.5</c:v>
                </c:pt>
                <c:pt idx="1388">
                  <c:v>750</c:v>
                </c:pt>
                <c:pt idx="1389">
                  <c:v>735.75</c:v>
                </c:pt>
                <c:pt idx="1390">
                  <c:v>754.5</c:v>
                </c:pt>
                <c:pt idx="1391">
                  <c:v>771</c:v>
                </c:pt>
                <c:pt idx="1392">
                  <c:v>789</c:v>
                </c:pt>
                <c:pt idx="1393">
                  <c:v>1132.75</c:v>
                </c:pt>
                <c:pt idx="1394">
                  <c:v>1391.25</c:v>
                </c:pt>
                <c:pt idx="1395">
                  <c:v>1714</c:v>
                </c:pt>
                <c:pt idx="1396">
                  <c:v>1858.5</c:v>
                </c:pt>
                <c:pt idx="1397">
                  <c:v>1761.5</c:v>
                </c:pt>
                <c:pt idx="1398">
                  <c:v>1667</c:v>
                </c:pt>
                <c:pt idx="1399">
                  <c:v>1858.5</c:v>
                </c:pt>
                <c:pt idx="1400">
                  <c:v>1560</c:v>
                </c:pt>
                <c:pt idx="1401">
                  <c:v>1600</c:v>
                </c:pt>
                <c:pt idx="1402">
                  <c:v>1490.5</c:v>
                </c:pt>
                <c:pt idx="1403">
                  <c:v>1210.75</c:v>
                </c:pt>
                <c:pt idx="1404">
                  <c:v>1275.75</c:v>
                </c:pt>
                <c:pt idx="1405">
                  <c:v>1270.25</c:v>
                </c:pt>
                <c:pt idx="1406">
                  <c:v>1281.25</c:v>
                </c:pt>
                <c:pt idx="1407">
                  <c:v>1353</c:v>
                </c:pt>
                <c:pt idx="1408">
                  <c:v>1428.75</c:v>
                </c:pt>
                <c:pt idx="1409">
                  <c:v>1415.5</c:v>
                </c:pt>
                <c:pt idx="1410">
                  <c:v>1031.25</c:v>
                </c:pt>
                <c:pt idx="1411">
                  <c:v>992.75</c:v>
                </c:pt>
                <c:pt idx="1412">
                  <c:v>1183.5</c:v>
                </c:pt>
                <c:pt idx="1413">
                  <c:v>1189.75</c:v>
                </c:pt>
                <c:pt idx="1414">
                  <c:v>1092.75</c:v>
                </c:pt>
                <c:pt idx="1415">
                  <c:v>1112.5</c:v>
                </c:pt>
                <c:pt idx="1416">
                  <c:v>1075.75</c:v>
                </c:pt>
                <c:pt idx="1417">
                  <c:v>1083.5</c:v>
                </c:pt>
                <c:pt idx="1418">
                  <c:v>1692</c:v>
                </c:pt>
                <c:pt idx="1419">
                  <c:v>1777.25</c:v>
                </c:pt>
                <c:pt idx="1420">
                  <c:v>2164.75</c:v>
                </c:pt>
                <c:pt idx="1421">
                  <c:v>1388.25</c:v>
                </c:pt>
                <c:pt idx="1422">
                  <c:v>1492</c:v>
                </c:pt>
                <c:pt idx="1423">
                  <c:v>1537.5</c:v>
                </c:pt>
                <c:pt idx="1424">
                  <c:v>1549</c:v>
                </c:pt>
                <c:pt idx="1425">
                  <c:v>1233.5</c:v>
                </c:pt>
                <c:pt idx="1426">
                  <c:v>1081.25</c:v>
                </c:pt>
                <c:pt idx="1427">
                  <c:v>1038.25</c:v>
                </c:pt>
                <c:pt idx="1428">
                  <c:v>964.75</c:v>
                </c:pt>
                <c:pt idx="1429">
                  <c:v>1234.25</c:v>
                </c:pt>
                <c:pt idx="1430">
                  <c:v>1403.75</c:v>
                </c:pt>
                <c:pt idx="1431">
                  <c:v>1328.75</c:v>
                </c:pt>
                <c:pt idx="1432">
                  <c:v>1257</c:v>
                </c:pt>
                <c:pt idx="1433">
                  <c:v>1196.75</c:v>
                </c:pt>
                <c:pt idx="1434">
                  <c:v>1156.25</c:v>
                </c:pt>
                <c:pt idx="1435">
                  <c:v>1121.75</c:v>
                </c:pt>
                <c:pt idx="1436">
                  <c:v>1096.75</c:v>
                </c:pt>
                <c:pt idx="1437">
                  <c:v>1024</c:v>
                </c:pt>
                <c:pt idx="1438">
                  <c:v>944.5</c:v>
                </c:pt>
                <c:pt idx="1439">
                  <c:v>869.5</c:v>
                </c:pt>
                <c:pt idx="1440">
                  <c:v>805.25</c:v>
                </c:pt>
                <c:pt idx="1441">
                  <c:v>935.75</c:v>
                </c:pt>
                <c:pt idx="1442">
                  <c:v>892.75</c:v>
                </c:pt>
                <c:pt idx="1443">
                  <c:v>853</c:v>
                </c:pt>
                <c:pt idx="1444">
                  <c:v>791.25</c:v>
                </c:pt>
                <c:pt idx="1445">
                  <c:v>758.5</c:v>
                </c:pt>
                <c:pt idx="1446">
                  <c:v>732</c:v>
                </c:pt>
                <c:pt idx="1447">
                  <c:v>953.75</c:v>
                </c:pt>
                <c:pt idx="1448">
                  <c:v>890.5</c:v>
                </c:pt>
                <c:pt idx="1449">
                  <c:v>1182</c:v>
                </c:pt>
                <c:pt idx="1450">
                  <c:v>1490.5</c:v>
                </c:pt>
                <c:pt idx="1451">
                  <c:v>1803.75</c:v>
                </c:pt>
                <c:pt idx="1452">
                  <c:v>1923.25</c:v>
                </c:pt>
                <c:pt idx="1453">
                  <c:v>1732</c:v>
                </c:pt>
                <c:pt idx="1454">
                  <c:v>1647.5</c:v>
                </c:pt>
                <c:pt idx="1455">
                  <c:v>1901.5</c:v>
                </c:pt>
                <c:pt idx="1456">
                  <c:v>2160.75</c:v>
                </c:pt>
                <c:pt idx="1457">
                  <c:v>2018.75</c:v>
                </c:pt>
                <c:pt idx="1458">
                  <c:v>1967</c:v>
                </c:pt>
                <c:pt idx="1459">
                  <c:v>1489.75</c:v>
                </c:pt>
                <c:pt idx="1460">
                  <c:v>1489</c:v>
                </c:pt>
                <c:pt idx="1461">
                  <c:v>1489.75</c:v>
                </c:pt>
                <c:pt idx="1462">
                  <c:v>1036.5</c:v>
                </c:pt>
                <c:pt idx="1463">
                  <c:v>1000</c:v>
                </c:pt>
                <c:pt idx="1464">
                  <c:v>1113.25</c:v>
                </c:pt>
                <c:pt idx="1465">
                  <c:v>1992</c:v>
                </c:pt>
                <c:pt idx="1466">
                  <c:v>2146</c:v>
                </c:pt>
                <c:pt idx="1467">
                  <c:v>1703</c:v>
                </c:pt>
                <c:pt idx="1468">
                  <c:v>1676.5</c:v>
                </c:pt>
                <c:pt idx="1469">
                  <c:v>1500</c:v>
                </c:pt>
                <c:pt idx="1470">
                  <c:v>1125</c:v>
                </c:pt>
                <c:pt idx="1471">
                  <c:v>1097.5</c:v>
                </c:pt>
                <c:pt idx="1472">
                  <c:v>1060.75</c:v>
                </c:pt>
                <c:pt idx="1473">
                  <c:v>1078</c:v>
                </c:pt>
                <c:pt idx="1474">
                  <c:v>1064.75</c:v>
                </c:pt>
                <c:pt idx="1475">
                  <c:v>1509.25</c:v>
                </c:pt>
                <c:pt idx="1476">
                  <c:v>1717.75</c:v>
                </c:pt>
                <c:pt idx="1477">
                  <c:v>1725.75</c:v>
                </c:pt>
                <c:pt idx="1478">
                  <c:v>1408.5</c:v>
                </c:pt>
                <c:pt idx="1479">
                  <c:v>1173.25</c:v>
                </c:pt>
                <c:pt idx="1480">
                  <c:v>1150</c:v>
                </c:pt>
                <c:pt idx="1481">
                  <c:v>1316.25</c:v>
                </c:pt>
                <c:pt idx="1482">
                  <c:v>1829.5</c:v>
                </c:pt>
                <c:pt idx="1483">
                  <c:v>3101.5</c:v>
                </c:pt>
                <c:pt idx="1484">
                  <c:v>3156.25</c:v>
                </c:pt>
                <c:pt idx="1485">
                  <c:v>2674</c:v>
                </c:pt>
                <c:pt idx="1486">
                  <c:v>3877.25</c:v>
                </c:pt>
                <c:pt idx="1487">
                  <c:v>4115.5</c:v>
                </c:pt>
                <c:pt idx="1488">
                  <c:v>3452.25</c:v>
                </c:pt>
                <c:pt idx="1489">
                  <c:v>2935.75</c:v>
                </c:pt>
                <c:pt idx="1490">
                  <c:v>2141.25</c:v>
                </c:pt>
                <c:pt idx="1491">
                  <c:v>1399</c:v>
                </c:pt>
                <c:pt idx="1492">
                  <c:v>1391.25</c:v>
                </c:pt>
                <c:pt idx="1493">
                  <c:v>1311.5</c:v>
                </c:pt>
                <c:pt idx="1494">
                  <c:v>1250.75</c:v>
                </c:pt>
                <c:pt idx="1495">
                  <c:v>1210</c:v>
                </c:pt>
                <c:pt idx="1496">
                  <c:v>1135</c:v>
                </c:pt>
                <c:pt idx="1497">
                  <c:v>1473.25</c:v>
                </c:pt>
                <c:pt idx="1498">
                  <c:v>1575</c:v>
                </c:pt>
                <c:pt idx="1499">
                  <c:v>1579.5</c:v>
                </c:pt>
                <c:pt idx="1500">
                  <c:v>1599</c:v>
                </c:pt>
                <c:pt idx="1501">
                  <c:v>1607.75</c:v>
                </c:pt>
                <c:pt idx="1502">
                  <c:v>1408.5</c:v>
                </c:pt>
                <c:pt idx="1503">
                  <c:v>1261.5</c:v>
                </c:pt>
                <c:pt idx="1504">
                  <c:v>1713.25</c:v>
                </c:pt>
                <c:pt idx="1505">
                  <c:v>1910.75</c:v>
                </c:pt>
                <c:pt idx="1506">
                  <c:v>2113.25</c:v>
                </c:pt>
                <c:pt idx="1507">
                  <c:v>2245.25</c:v>
                </c:pt>
                <c:pt idx="1508">
                  <c:v>2250.75</c:v>
                </c:pt>
                <c:pt idx="1509">
                  <c:v>1930.25</c:v>
                </c:pt>
                <c:pt idx="1510">
                  <c:v>1507</c:v>
                </c:pt>
                <c:pt idx="1511">
                  <c:v>1390.5</c:v>
                </c:pt>
                <c:pt idx="1512">
                  <c:v>1523.25</c:v>
                </c:pt>
                <c:pt idx="1513">
                  <c:v>1430.25</c:v>
                </c:pt>
                <c:pt idx="1514">
                  <c:v>1364</c:v>
                </c:pt>
                <c:pt idx="1515">
                  <c:v>1314</c:v>
                </c:pt>
                <c:pt idx="1516">
                  <c:v>1245.25</c:v>
                </c:pt>
                <c:pt idx="1517">
                  <c:v>1167.75</c:v>
                </c:pt>
                <c:pt idx="1518">
                  <c:v>1212.5</c:v>
                </c:pt>
                <c:pt idx="1519">
                  <c:v>1517.75</c:v>
                </c:pt>
                <c:pt idx="1520">
                  <c:v>1413.25</c:v>
                </c:pt>
                <c:pt idx="1521">
                  <c:v>1257</c:v>
                </c:pt>
                <c:pt idx="1522">
                  <c:v>1111.5</c:v>
                </c:pt>
                <c:pt idx="1523">
                  <c:v>1075.75</c:v>
                </c:pt>
                <c:pt idx="1524">
                  <c:v>1065.5</c:v>
                </c:pt>
                <c:pt idx="1525">
                  <c:v>1053</c:v>
                </c:pt>
                <c:pt idx="1526">
                  <c:v>1049</c:v>
                </c:pt>
                <c:pt idx="1527">
                  <c:v>1021</c:v>
                </c:pt>
                <c:pt idx="1528">
                  <c:v>997.5</c:v>
                </c:pt>
                <c:pt idx="1529">
                  <c:v>985.75</c:v>
                </c:pt>
                <c:pt idx="1530">
                  <c:v>983.5</c:v>
                </c:pt>
                <c:pt idx="1531">
                  <c:v>975.75</c:v>
                </c:pt>
                <c:pt idx="1532">
                  <c:v>964.75</c:v>
                </c:pt>
                <c:pt idx="1533">
                  <c:v>911.5</c:v>
                </c:pt>
                <c:pt idx="1534">
                  <c:v>860.75</c:v>
                </c:pt>
                <c:pt idx="1535">
                  <c:v>833.5</c:v>
                </c:pt>
                <c:pt idx="1536">
                  <c:v>871.75</c:v>
                </c:pt>
                <c:pt idx="1537">
                  <c:v>1062.5</c:v>
                </c:pt>
                <c:pt idx="1538">
                  <c:v>1256.25</c:v>
                </c:pt>
                <c:pt idx="1539">
                  <c:v>1344.5</c:v>
                </c:pt>
                <c:pt idx="1540">
                  <c:v>1313.25</c:v>
                </c:pt>
                <c:pt idx="1541">
                  <c:v>1325</c:v>
                </c:pt>
                <c:pt idx="1542">
                  <c:v>1389</c:v>
                </c:pt>
                <c:pt idx="1543">
                  <c:v>1503.75</c:v>
                </c:pt>
                <c:pt idx="1544">
                  <c:v>1642</c:v>
                </c:pt>
                <c:pt idx="1545">
                  <c:v>1417.75</c:v>
                </c:pt>
                <c:pt idx="1546">
                  <c:v>1369.5</c:v>
                </c:pt>
                <c:pt idx="1547">
                  <c:v>1391.25</c:v>
                </c:pt>
                <c:pt idx="1548">
                  <c:v>1500.75</c:v>
                </c:pt>
                <c:pt idx="1549">
                  <c:v>1580.25</c:v>
                </c:pt>
                <c:pt idx="1550">
                  <c:v>1660</c:v>
                </c:pt>
                <c:pt idx="1551">
                  <c:v>1736.5</c:v>
                </c:pt>
                <c:pt idx="1552">
                  <c:v>1815.5</c:v>
                </c:pt>
                <c:pt idx="1553">
                  <c:v>1440.5</c:v>
                </c:pt>
                <c:pt idx="1554">
                  <c:v>1420.25</c:v>
                </c:pt>
                <c:pt idx="1555">
                  <c:v>1421.75</c:v>
                </c:pt>
                <c:pt idx="1556">
                  <c:v>1442.75</c:v>
                </c:pt>
                <c:pt idx="1557">
                  <c:v>1533.5</c:v>
                </c:pt>
                <c:pt idx="1558">
                  <c:v>1578.75</c:v>
                </c:pt>
                <c:pt idx="1559">
                  <c:v>1551.5</c:v>
                </c:pt>
                <c:pt idx="1560">
                  <c:v>1295.25</c:v>
                </c:pt>
                <c:pt idx="1561">
                  <c:v>1282</c:v>
                </c:pt>
                <c:pt idx="1562">
                  <c:v>1427.25</c:v>
                </c:pt>
                <c:pt idx="1563">
                  <c:v>2058.5</c:v>
                </c:pt>
                <c:pt idx="1564">
                  <c:v>1506.25</c:v>
                </c:pt>
                <c:pt idx="1565">
                  <c:v>1431.25</c:v>
                </c:pt>
                <c:pt idx="1566">
                  <c:v>1917.75</c:v>
                </c:pt>
                <c:pt idx="1567">
                  <c:v>2342</c:v>
                </c:pt>
                <c:pt idx="1568">
                  <c:v>1723.25</c:v>
                </c:pt>
                <c:pt idx="1569">
                  <c:v>1378.75</c:v>
                </c:pt>
                <c:pt idx="1570">
                  <c:v>1363.25</c:v>
                </c:pt>
                <c:pt idx="1571">
                  <c:v>2219.5</c:v>
                </c:pt>
                <c:pt idx="1572">
                  <c:v>1757</c:v>
                </c:pt>
                <c:pt idx="1573">
                  <c:v>1562.5</c:v>
                </c:pt>
                <c:pt idx="1574">
                  <c:v>1354.5</c:v>
                </c:pt>
                <c:pt idx="1575">
                  <c:v>1352.25</c:v>
                </c:pt>
                <c:pt idx="1576">
                  <c:v>2034.25</c:v>
                </c:pt>
                <c:pt idx="1577">
                  <c:v>2132.75</c:v>
                </c:pt>
                <c:pt idx="1578">
                  <c:v>2355.25</c:v>
                </c:pt>
                <c:pt idx="1579">
                  <c:v>1635.75</c:v>
                </c:pt>
                <c:pt idx="1580">
                  <c:v>1605.25</c:v>
                </c:pt>
                <c:pt idx="1581">
                  <c:v>1553</c:v>
                </c:pt>
                <c:pt idx="1582">
                  <c:v>1485.75</c:v>
                </c:pt>
                <c:pt idx="1583">
                  <c:v>1260</c:v>
                </c:pt>
                <c:pt idx="1584">
                  <c:v>1099</c:v>
                </c:pt>
                <c:pt idx="1585">
                  <c:v>1292.75</c:v>
                </c:pt>
                <c:pt idx="1586">
                  <c:v>1380.25</c:v>
                </c:pt>
                <c:pt idx="1587">
                  <c:v>1358.5</c:v>
                </c:pt>
                <c:pt idx="1588">
                  <c:v>1327.25</c:v>
                </c:pt>
                <c:pt idx="1589">
                  <c:v>1293.75</c:v>
                </c:pt>
                <c:pt idx="1590">
                  <c:v>1260</c:v>
                </c:pt>
                <c:pt idx="1591">
                  <c:v>2079.5</c:v>
                </c:pt>
                <c:pt idx="1592">
                  <c:v>1552.25</c:v>
                </c:pt>
                <c:pt idx="1593">
                  <c:v>1415.5</c:v>
                </c:pt>
                <c:pt idx="1594">
                  <c:v>1383.5</c:v>
                </c:pt>
                <c:pt idx="1595">
                  <c:v>1422.5</c:v>
                </c:pt>
                <c:pt idx="1596">
                  <c:v>1462.5</c:v>
                </c:pt>
                <c:pt idx="1597">
                  <c:v>1342.75</c:v>
                </c:pt>
                <c:pt idx="1598">
                  <c:v>1304.5</c:v>
                </c:pt>
                <c:pt idx="1599">
                  <c:v>1493.75</c:v>
                </c:pt>
                <c:pt idx="1600">
                  <c:v>1354.5</c:v>
                </c:pt>
                <c:pt idx="1601">
                  <c:v>1328.75</c:v>
                </c:pt>
                <c:pt idx="1602">
                  <c:v>1380.25</c:v>
                </c:pt>
                <c:pt idx="1603">
                  <c:v>1292</c:v>
                </c:pt>
                <c:pt idx="1604">
                  <c:v>1228.75</c:v>
                </c:pt>
                <c:pt idx="1605">
                  <c:v>1241.25</c:v>
                </c:pt>
                <c:pt idx="1606">
                  <c:v>1234.25</c:v>
                </c:pt>
                <c:pt idx="1607">
                  <c:v>1225</c:v>
                </c:pt>
                <c:pt idx="1608">
                  <c:v>1203.75</c:v>
                </c:pt>
                <c:pt idx="1609">
                  <c:v>1137.5</c:v>
                </c:pt>
                <c:pt idx="1610">
                  <c:v>1152.25</c:v>
                </c:pt>
                <c:pt idx="1611">
                  <c:v>1149</c:v>
                </c:pt>
                <c:pt idx="1612">
                  <c:v>1131.25</c:v>
                </c:pt>
                <c:pt idx="1613">
                  <c:v>1123.25</c:v>
                </c:pt>
                <c:pt idx="1614">
                  <c:v>1120.25</c:v>
                </c:pt>
                <c:pt idx="1615">
                  <c:v>1115.5</c:v>
                </c:pt>
                <c:pt idx="1616">
                  <c:v>1113.25</c:v>
                </c:pt>
                <c:pt idx="1617">
                  <c:v>1091.25</c:v>
                </c:pt>
                <c:pt idx="1618">
                  <c:v>1066.25</c:v>
                </c:pt>
                <c:pt idx="1619">
                  <c:v>1061.5</c:v>
                </c:pt>
                <c:pt idx="1620">
                  <c:v>1060.75</c:v>
                </c:pt>
                <c:pt idx="1621">
                  <c:v>1070.25</c:v>
                </c:pt>
                <c:pt idx="1622">
                  <c:v>1062.5</c:v>
                </c:pt>
                <c:pt idx="1623">
                  <c:v>1073.25</c:v>
                </c:pt>
                <c:pt idx="1624">
                  <c:v>1067</c:v>
                </c:pt>
                <c:pt idx="1625">
                  <c:v>1050.75</c:v>
                </c:pt>
                <c:pt idx="1626">
                  <c:v>1028</c:v>
                </c:pt>
                <c:pt idx="1627">
                  <c:v>1014.75</c:v>
                </c:pt>
                <c:pt idx="1628">
                  <c:v>1164.75</c:v>
                </c:pt>
                <c:pt idx="1629">
                  <c:v>1321.75</c:v>
                </c:pt>
                <c:pt idx="1630">
                  <c:v>1475</c:v>
                </c:pt>
                <c:pt idx="1631">
                  <c:v>1199</c:v>
                </c:pt>
                <c:pt idx="1632">
                  <c:v>1704.5</c:v>
                </c:pt>
                <c:pt idx="1633">
                  <c:v>1892.75</c:v>
                </c:pt>
                <c:pt idx="1634">
                  <c:v>1503.75</c:v>
                </c:pt>
                <c:pt idx="1635">
                  <c:v>1463.25</c:v>
                </c:pt>
                <c:pt idx="1636">
                  <c:v>1450</c:v>
                </c:pt>
                <c:pt idx="1637">
                  <c:v>1450</c:v>
                </c:pt>
                <c:pt idx="1638">
                  <c:v>1480.25</c:v>
                </c:pt>
                <c:pt idx="1639">
                  <c:v>1504.5</c:v>
                </c:pt>
                <c:pt idx="1640">
                  <c:v>1532.75</c:v>
                </c:pt>
                <c:pt idx="1641">
                  <c:v>1203.75</c:v>
                </c:pt>
                <c:pt idx="1642">
                  <c:v>1167</c:v>
                </c:pt>
                <c:pt idx="1643">
                  <c:v>2322.5</c:v>
                </c:pt>
                <c:pt idx="1644">
                  <c:v>2000</c:v>
                </c:pt>
                <c:pt idx="1645">
                  <c:v>1841.25</c:v>
                </c:pt>
                <c:pt idx="1646">
                  <c:v>1396</c:v>
                </c:pt>
                <c:pt idx="1647">
                  <c:v>1345.25</c:v>
                </c:pt>
                <c:pt idx="1648">
                  <c:v>1355.25</c:v>
                </c:pt>
                <c:pt idx="1649">
                  <c:v>2754.5</c:v>
                </c:pt>
                <c:pt idx="1650">
                  <c:v>3156.25</c:v>
                </c:pt>
                <c:pt idx="1651">
                  <c:v>3335.75</c:v>
                </c:pt>
                <c:pt idx="1652">
                  <c:v>2971</c:v>
                </c:pt>
                <c:pt idx="1653">
                  <c:v>2089.75</c:v>
                </c:pt>
                <c:pt idx="1654">
                  <c:v>1994.5</c:v>
                </c:pt>
                <c:pt idx="1655">
                  <c:v>1876.5</c:v>
                </c:pt>
                <c:pt idx="1656">
                  <c:v>1800.75</c:v>
                </c:pt>
                <c:pt idx="1657">
                  <c:v>1735</c:v>
                </c:pt>
                <c:pt idx="1658">
                  <c:v>1675</c:v>
                </c:pt>
                <c:pt idx="1659">
                  <c:v>1848.25</c:v>
                </c:pt>
                <c:pt idx="1660">
                  <c:v>1652.25</c:v>
                </c:pt>
                <c:pt idx="1661">
                  <c:v>1202.25</c:v>
                </c:pt>
                <c:pt idx="1662">
                  <c:v>1167</c:v>
                </c:pt>
                <c:pt idx="1663">
                  <c:v>1128</c:v>
                </c:pt>
                <c:pt idx="1664">
                  <c:v>1101.5</c:v>
                </c:pt>
                <c:pt idx="1665">
                  <c:v>2067.75</c:v>
                </c:pt>
                <c:pt idx="1666">
                  <c:v>2375.75</c:v>
                </c:pt>
                <c:pt idx="1667">
                  <c:v>1985.75</c:v>
                </c:pt>
                <c:pt idx="1668">
                  <c:v>1905.25</c:v>
                </c:pt>
                <c:pt idx="1669">
                  <c:v>1307.75</c:v>
                </c:pt>
                <c:pt idx="1670">
                  <c:v>1276.5</c:v>
                </c:pt>
                <c:pt idx="1671">
                  <c:v>2135</c:v>
                </c:pt>
                <c:pt idx="1672">
                  <c:v>1714</c:v>
                </c:pt>
                <c:pt idx="1673">
                  <c:v>1380.25</c:v>
                </c:pt>
                <c:pt idx="1674">
                  <c:v>1338.25</c:v>
                </c:pt>
                <c:pt idx="1675">
                  <c:v>1301.5</c:v>
                </c:pt>
                <c:pt idx="1676">
                  <c:v>1250</c:v>
                </c:pt>
                <c:pt idx="1677">
                  <c:v>1182</c:v>
                </c:pt>
                <c:pt idx="1678">
                  <c:v>1110.75</c:v>
                </c:pt>
                <c:pt idx="1679">
                  <c:v>1528</c:v>
                </c:pt>
                <c:pt idx="1680">
                  <c:v>1475.75</c:v>
                </c:pt>
                <c:pt idx="1681">
                  <c:v>1433.5</c:v>
                </c:pt>
                <c:pt idx="1682">
                  <c:v>1603.75</c:v>
                </c:pt>
                <c:pt idx="1683">
                  <c:v>1547.5</c:v>
                </c:pt>
                <c:pt idx="1684">
                  <c:v>1528.75</c:v>
                </c:pt>
                <c:pt idx="1685">
                  <c:v>1078</c:v>
                </c:pt>
                <c:pt idx="1686">
                  <c:v>1009.25</c:v>
                </c:pt>
                <c:pt idx="1687">
                  <c:v>1121</c:v>
                </c:pt>
                <c:pt idx="1688">
                  <c:v>1257</c:v>
                </c:pt>
                <c:pt idx="1689">
                  <c:v>1321</c:v>
                </c:pt>
                <c:pt idx="1690">
                  <c:v>1584.25</c:v>
                </c:pt>
                <c:pt idx="1691">
                  <c:v>1496</c:v>
                </c:pt>
                <c:pt idx="1692">
                  <c:v>1735</c:v>
                </c:pt>
                <c:pt idx="1693">
                  <c:v>1617</c:v>
                </c:pt>
                <c:pt idx="1694">
                  <c:v>1277.25</c:v>
                </c:pt>
                <c:pt idx="1695">
                  <c:v>1185.75</c:v>
                </c:pt>
                <c:pt idx="1696">
                  <c:v>1122.5</c:v>
                </c:pt>
                <c:pt idx="1697">
                  <c:v>1046.75</c:v>
                </c:pt>
                <c:pt idx="1698">
                  <c:v>1039</c:v>
                </c:pt>
                <c:pt idx="1699">
                  <c:v>1067</c:v>
                </c:pt>
                <c:pt idx="1700">
                  <c:v>1165.5</c:v>
                </c:pt>
                <c:pt idx="1701">
                  <c:v>1066.25</c:v>
                </c:pt>
                <c:pt idx="1702">
                  <c:v>1217.75</c:v>
                </c:pt>
                <c:pt idx="1703">
                  <c:v>2033.5</c:v>
                </c:pt>
                <c:pt idx="1704">
                  <c:v>2328.75</c:v>
                </c:pt>
                <c:pt idx="1705">
                  <c:v>4534.25</c:v>
                </c:pt>
                <c:pt idx="1706">
                  <c:v>4147.5</c:v>
                </c:pt>
                <c:pt idx="1707">
                  <c:v>3137.5</c:v>
                </c:pt>
                <c:pt idx="1708">
                  <c:v>2668.75</c:v>
                </c:pt>
                <c:pt idx="1709">
                  <c:v>2425</c:v>
                </c:pt>
                <c:pt idx="1710">
                  <c:v>1861.5</c:v>
                </c:pt>
                <c:pt idx="1711">
                  <c:v>1249</c:v>
                </c:pt>
                <c:pt idx="1712">
                  <c:v>1219.5</c:v>
                </c:pt>
                <c:pt idx="1713">
                  <c:v>1187.5</c:v>
                </c:pt>
                <c:pt idx="1714">
                  <c:v>1168.75</c:v>
                </c:pt>
                <c:pt idx="1715">
                  <c:v>1146.75</c:v>
                </c:pt>
                <c:pt idx="1716">
                  <c:v>1105.25</c:v>
                </c:pt>
                <c:pt idx="1717">
                  <c:v>1096</c:v>
                </c:pt>
                <c:pt idx="1718">
                  <c:v>1357</c:v>
                </c:pt>
                <c:pt idx="1719">
                  <c:v>1259.25</c:v>
                </c:pt>
                <c:pt idx="1720">
                  <c:v>1176.5</c:v>
                </c:pt>
                <c:pt idx="1721">
                  <c:v>1107</c:v>
                </c:pt>
                <c:pt idx="1722">
                  <c:v>1039</c:v>
                </c:pt>
                <c:pt idx="1723">
                  <c:v>1079.5</c:v>
                </c:pt>
                <c:pt idx="1724">
                  <c:v>1079.5</c:v>
                </c:pt>
                <c:pt idx="1725">
                  <c:v>1081.25</c:v>
                </c:pt>
                <c:pt idx="1726">
                  <c:v>1086.5</c:v>
                </c:pt>
                <c:pt idx="1727">
                  <c:v>1099</c:v>
                </c:pt>
                <c:pt idx="1728">
                  <c:v>1103.75</c:v>
                </c:pt>
                <c:pt idx="1729">
                  <c:v>1109.25</c:v>
                </c:pt>
                <c:pt idx="1730">
                  <c:v>1092.75</c:v>
                </c:pt>
                <c:pt idx="1731">
                  <c:v>1070.25</c:v>
                </c:pt>
                <c:pt idx="1732">
                  <c:v>1057</c:v>
                </c:pt>
                <c:pt idx="1733">
                  <c:v>1063.25</c:v>
                </c:pt>
                <c:pt idx="1734">
                  <c:v>1076.5</c:v>
                </c:pt>
                <c:pt idx="1735">
                  <c:v>1091.25</c:v>
                </c:pt>
                <c:pt idx="1736">
                  <c:v>1092.75</c:v>
                </c:pt>
                <c:pt idx="1737">
                  <c:v>1092</c:v>
                </c:pt>
                <c:pt idx="1738">
                  <c:v>1084.25</c:v>
                </c:pt>
                <c:pt idx="1739">
                  <c:v>989</c:v>
                </c:pt>
                <c:pt idx="1740">
                  <c:v>907.75</c:v>
                </c:pt>
                <c:pt idx="1741">
                  <c:v>846</c:v>
                </c:pt>
                <c:pt idx="1742">
                  <c:v>859.25</c:v>
                </c:pt>
                <c:pt idx="1743">
                  <c:v>905.25</c:v>
                </c:pt>
                <c:pt idx="1744">
                  <c:v>807.75</c:v>
                </c:pt>
                <c:pt idx="1745">
                  <c:v>748.25</c:v>
                </c:pt>
                <c:pt idx="1746">
                  <c:v>771</c:v>
                </c:pt>
                <c:pt idx="1747">
                  <c:v>769.5</c:v>
                </c:pt>
                <c:pt idx="1748">
                  <c:v>775.75</c:v>
                </c:pt>
                <c:pt idx="1749">
                  <c:v>781.25</c:v>
                </c:pt>
                <c:pt idx="1750">
                  <c:v>785</c:v>
                </c:pt>
                <c:pt idx="1751">
                  <c:v>872.5</c:v>
                </c:pt>
                <c:pt idx="1752">
                  <c:v>901.5</c:v>
                </c:pt>
                <c:pt idx="1753">
                  <c:v>799</c:v>
                </c:pt>
                <c:pt idx="1754">
                  <c:v>815.5</c:v>
                </c:pt>
                <c:pt idx="1755">
                  <c:v>818.75</c:v>
                </c:pt>
                <c:pt idx="1756">
                  <c:v>821</c:v>
                </c:pt>
                <c:pt idx="1757">
                  <c:v>823.25</c:v>
                </c:pt>
                <c:pt idx="1758">
                  <c:v>825</c:v>
                </c:pt>
                <c:pt idx="1759">
                  <c:v>821.75</c:v>
                </c:pt>
                <c:pt idx="1760">
                  <c:v>833.5</c:v>
                </c:pt>
                <c:pt idx="1761">
                  <c:v>1014.75</c:v>
                </c:pt>
                <c:pt idx="1762">
                  <c:v>1776.5</c:v>
                </c:pt>
                <c:pt idx="1763">
                  <c:v>1721</c:v>
                </c:pt>
                <c:pt idx="1764">
                  <c:v>1128.75</c:v>
                </c:pt>
                <c:pt idx="1765">
                  <c:v>1080.25</c:v>
                </c:pt>
                <c:pt idx="1766">
                  <c:v>1067</c:v>
                </c:pt>
                <c:pt idx="1767">
                  <c:v>1037.5</c:v>
                </c:pt>
                <c:pt idx="1768">
                  <c:v>974</c:v>
                </c:pt>
                <c:pt idx="1769">
                  <c:v>894.5</c:v>
                </c:pt>
                <c:pt idx="1770">
                  <c:v>839.75</c:v>
                </c:pt>
                <c:pt idx="1771">
                  <c:v>818.75</c:v>
                </c:pt>
                <c:pt idx="1772">
                  <c:v>819.5</c:v>
                </c:pt>
                <c:pt idx="1773">
                  <c:v>957</c:v>
                </c:pt>
                <c:pt idx="1774">
                  <c:v>987.5</c:v>
                </c:pt>
                <c:pt idx="1775">
                  <c:v>1629.5</c:v>
                </c:pt>
                <c:pt idx="1776">
                  <c:v>1653</c:v>
                </c:pt>
                <c:pt idx="1777">
                  <c:v>2185</c:v>
                </c:pt>
                <c:pt idx="1778">
                  <c:v>2421.75</c:v>
                </c:pt>
                <c:pt idx="1779">
                  <c:v>2582</c:v>
                </c:pt>
                <c:pt idx="1780">
                  <c:v>2221</c:v>
                </c:pt>
                <c:pt idx="1781">
                  <c:v>3046</c:v>
                </c:pt>
                <c:pt idx="1782">
                  <c:v>2971</c:v>
                </c:pt>
                <c:pt idx="1783">
                  <c:v>2033.5</c:v>
                </c:pt>
                <c:pt idx="1784">
                  <c:v>1532.75</c:v>
                </c:pt>
                <c:pt idx="1785">
                  <c:v>1069.5</c:v>
                </c:pt>
                <c:pt idx="1786">
                  <c:v>1071</c:v>
                </c:pt>
                <c:pt idx="1787">
                  <c:v>1033.5</c:v>
                </c:pt>
                <c:pt idx="1788">
                  <c:v>989</c:v>
                </c:pt>
                <c:pt idx="1789">
                  <c:v>1004.5</c:v>
                </c:pt>
                <c:pt idx="1790">
                  <c:v>1307</c:v>
                </c:pt>
                <c:pt idx="1791">
                  <c:v>1293.75</c:v>
                </c:pt>
                <c:pt idx="1792">
                  <c:v>1432</c:v>
                </c:pt>
                <c:pt idx="1793">
                  <c:v>1307.75</c:v>
                </c:pt>
                <c:pt idx="1794">
                  <c:v>1433.5</c:v>
                </c:pt>
                <c:pt idx="1795">
                  <c:v>1426.5</c:v>
                </c:pt>
                <c:pt idx="1796">
                  <c:v>1435</c:v>
                </c:pt>
                <c:pt idx="1797">
                  <c:v>1388.25</c:v>
                </c:pt>
                <c:pt idx="1798">
                  <c:v>1347.5</c:v>
                </c:pt>
                <c:pt idx="1799">
                  <c:v>1289.75</c:v>
                </c:pt>
                <c:pt idx="1800">
                  <c:v>1355.25</c:v>
                </c:pt>
                <c:pt idx="1801">
                  <c:v>1312.5</c:v>
                </c:pt>
                <c:pt idx="1802">
                  <c:v>1230.25</c:v>
                </c:pt>
                <c:pt idx="1803">
                  <c:v>1212.5</c:v>
                </c:pt>
                <c:pt idx="1804">
                  <c:v>1208.5</c:v>
                </c:pt>
                <c:pt idx="1805">
                  <c:v>1199</c:v>
                </c:pt>
                <c:pt idx="1806">
                  <c:v>1149</c:v>
                </c:pt>
                <c:pt idx="1807">
                  <c:v>1077.25</c:v>
                </c:pt>
                <c:pt idx="1808">
                  <c:v>1079.5</c:v>
                </c:pt>
                <c:pt idx="1809">
                  <c:v>1515.5</c:v>
                </c:pt>
                <c:pt idx="1810">
                  <c:v>1120.25</c:v>
                </c:pt>
                <c:pt idx="1811">
                  <c:v>1085.75</c:v>
                </c:pt>
                <c:pt idx="1812">
                  <c:v>1073.25</c:v>
                </c:pt>
                <c:pt idx="1813">
                  <c:v>1051.5</c:v>
                </c:pt>
                <c:pt idx="1814">
                  <c:v>1023.25</c:v>
                </c:pt>
                <c:pt idx="1815">
                  <c:v>978</c:v>
                </c:pt>
                <c:pt idx="1816">
                  <c:v>961.5</c:v>
                </c:pt>
                <c:pt idx="1817">
                  <c:v>1182</c:v>
                </c:pt>
                <c:pt idx="1818">
                  <c:v>1436.5</c:v>
                </c:pt>
                <c:pt idx="1819">
                  <c:v>1439.75</c:v>
                </c:pt>
                <c:pt idx="1820">
                  <c:v>1212.5</c:v>
                </c:pt>
                <c:pt idx="1821">
                  <c:v>1162.5</c:v>
                </c:pt>
                <c:pt idx="1822">
                  <c:v>2355.25</c:v>
                </c:pt>
                <c:pt idx="1823">
                  <c:v>2553.75</c:v>
                </c:pt>
                <c:pt idx="1824">
                  <c:v>1877.25</c:v>
                </c:pt>
                <c:pt idx="1825">
                  <c:v>2024</c:v>
                </c:pt>
                <c:pt idx="1826">
                  <c:v>1345.25</c:v>
                </c:pt>
                <c:pt idx="1827">
                  <c:v>1381.25</c:v>
                </c:pt>
                <c:pt idx="1828">
                  <c:v>1307.75</c:v>
                </c:pt>
                <c:pt idx="1829">
                  <c:v>1260.75</c:v>
                </c:pt>
                <c:pt idx="1830">
                  <c:v>1212.5</c:v>
                </c:pt>
                <c:pt idx="1831">
                  <c:v>1165.5</c:v>
                </c:pt>
                <c:pt idx="1832">
                  <c:v>1114.75</c:v>
                </c:pt>
                <c:pt idx="1833">
                  <c:v>1243.75</c:v>
                </c:pt>
                <c:pt idx="1834">
                  <c:v>1210</c:v>
                </c:pt>
                <c:pt idx="1835">
                  <c:v>1185.75</c:v>
                </c:pt>
                <c:pt idx="1836">
                  <c:v>1200</c:v>
                </c:pt>
                <c:pt idx="1837">
                  <c:v>1542</c:v>
                </c:pt>
                <c:pt idx="1838">
                  <c:v>1760.75</c:v>
                </c:pt>
                <c:pt idx="1839">
                  <c:v>1610.75</c:v>
                </c:pt>
                <c:pt idx="1840">
                  <c:v>1471.75</c:v>
                </c:pt>
                <c:pt idx="1841">
                  <c:v>1350</c:v>
                </c:pt>
                <c:pt idx="1842">
                  <c:v>1302.25</c:v>
                </c:pt>
                <c:pt idx="1843">
                  <c:v>1120.25</c:v>
                </c:pt>
                <c:pt idx="1844">
                  <c:v>1345.25</c:v>
                </c:pt>
                <c:pt idx="1845">
                  <c:v>1121.75</c:v>
                </c:pt>
                <c:pt idx="1846">
                  <c:v>959.25</c:v>
                </c:pt>
                <c:pt idx="1847">
                  <c:v>792</c:v>
                </c:pt>
                <c:pt idx="1848">
                  <c:v>753</c:v>
                </c:pt>
                <c:pt idx="1849">
                  <c:v>725</c:v>
                </c:pt>
                <c:pt idx="1850">
                  <c:v>817</c:v>
                </c:pt>
                <c:pt idx="1851">
                  <c:v>801.5</c:v>
                </c:pt>
                <c:pt idx="1852">
                  <c:v>757</c:v>
                </c:pt>
                <c:pt idx="1853">
                  <c:v>760.75</c:v>
                </c:pt>
                <c:pt idx="1854">
                  <c:v>944.5</c:v>
                </c:pt>
                <c:pt idx="1855">
                  <c:v>1669.5</c:v>
                </c:pt>
                <c:pt idx="1856">
                  <c:v>2182</c:v>
                </c:pt>
                <c:pt idx="1857">
                  <c:v>2691.25</c:v>
                </c:pt>
                <c:pt idx="1858">
                  <c:v>1828.75</c:v>
                </c:pt>
                <c:pt idx="1859">
                  <c:v>1850</c:v>
                </c:pt>
                <c:pt idx="1860">
                  <c:v>1588.25</c:v>
                </c:pt>
                <c:pt idx="1861">
                  <c:v>1631.25</c:v>
                </c:pt>
                <c:pt idx="1862">
                  <c:v>1390.5</c:v>
                </c:pt>
                <c:pt idx="1863">
                  <c:v>954.5</c:v>
                </c:pt>
                <c:pt idx="1864">
                  <c:v>1047.5</c:v>
                </c:pt>
                <c:pt idx="1865">
                  <c:v>1025.75</c:v>
                </c:pt>
                <c:pt idx="1866">
                  <c:v>992.75</c:v>
                </c:pt>
                <c:pt idx="1867">
                  <c:v>922.5</c:v>
                </c:pt>
                <c:pt idx="1868">
                  <c:v>922.5</c:v>
                </c:pt>
                <c:pt idx="1869">
                  <c:v>900.75</c:v>
                </c:pt>
                <c:pt idx="1870">
                  <c:v>803</c:v>
                </c:pt>
                <c:pt idx="1871">
                  <c:v>990.5</c:v>
                </c:pt>
                <c:pt idx="1872">
                  <c:v>886.5</c:v>
                </c:pt>
                <c:pt idx="1873">
                  <c:v>869.5</c:v>
                </c:pt>
                <c:pt idx="1874">
                  <c:v>870.25</c:v>
                </c:pt>
                <c:pt idx="1875">
                  <c:v>757</c:v>
                </c:pt>
                <c:pt idx="1876">
                  <c:v>713.25</c:v>
                </c:pt>
                <c:pt idx="1877">
                  <c:v>816.25</c:v>
                </c:pt>
                <c:pt idx="1878">
                  <c:v>711.5</c:v>
                </c:pt>
                <c:pt idx="1879">
                  <c:v>726.5</c:v>
                </c:pt>
                <c:pt idx="1880">
                  <c:v>729.5</c:v>
                </c:pt>
                <c:pt idx="1881">
                  <c:v>721</c:v>
                </c:pt>
                <c:pt idx="1882">
                  <c:v>718.75</c:v>
                </c:pt>
                <c:pt idx="1883">
                  <c:v>705.25</c:v>
                </c:pt>
                <c:pt idx="1884">
                  <c:v>700.75</c:v>
                </c:pt>
                <c:pt idx="1885">
                  <c:v>693.75</c:v>
                </c:pt>
                <c:pt idx="1886">
                  <c:v>692</c:v>
                </c:pt>
                <c:pt idx="1887">
                  <c:v>689</c:v>
                </c:pt>
                <c:pt idx="1888">
                  <c:v>696</c:v>
                </c:pt>
                <c:pt idx="1889">
                  <c:v>1308.5</c:v>
                </c:pt>
                <c:pt idx="1890">
                  <c:v>1607</c:v>
                </c:pt>
                <c:pt idx="1891">
                  <c:v>1687.5</c:v>
                </c:pt>
                <c:pt idx="1892">
                  <c:v>1512.5</c:v>
                </c:pt>
                <c:pt idx="1893">
                  <c:v>1327.25</c:v>
                </c:pt>
                <c:pt idx="1894">
                  <c:v>1562.5</c:v>
                </c:pt>
                <c:pt idx="1895">
                  <c:v>2117</c:v>
                </c:pt>
                <c:pt idx="1896">
                  <c:v>2264</c:v>
                </c:pt>
                <c:pt idx="1897">
                  <c:v>2426.5</c:v>
                </c:pt>
                <c:pt idx="1898">
                  <c:v>2171.75</c:v>
                </c:pt>
                <c:pt idx="1899">
                  <c:v>1639.75</c:v>
                </c:pt>
                <c:pt idx="1900">
                  <c:v>1664</c:v>
                </c:pt>
                <c:pt idx="1901">
                  <c:v>1723.25</c:v>
                </c:pt>
                <c:pt idx="1902">
                  <c:v>1800.75</c:v>
                </c:pt>
                <c:pt idx="1903">
                  <c:v>1743.75</c:v>
                </c:pt>
                <c:pt idx="1904">
                  <c:v>1350</c:v>
                </c:pt>
                <c:pt idx="1905">
                  <c:v>1260</c:v>
                </c:pt>
                <c:pt idx="1906">
                  <c:v>1249</c:v>
                </c:pt>
                <c:pt idx="1907">
                  <c:v>1213.25</c:v>
                </c:pt>
                <c:pt idx="1908">
                  <c:v>1180.25</c:v>
                </c:pt>
                <c:pt idx="1909">
                  <c:v>1145.25</c:v>
                </c:pt>
                <c:pt idx="1910">
                  <c:v>1111.5</c:v>
                </c:pt>
                <c:pt idx="1911">
                  <c:v>1081.25</c:v>
                </c:pt>
                <c:pt idx="1912">
                  <c:v>1361.5</c:v>
                </c:pt>
                <c:pt idx="1913">
                  <c:v>1142.75</c:v>
                </c:pt>
                <c:pt idx="1914">
                  <c:v>1121.75</c:v>
                </c:pt>
                <c:pt idx="1915">
                  <c:v>1089.75</c:v>
                </c:pt>
                <c:pt idx="1916">
                  <c:v>1039</c:v>
                </c:pt>
                <c:pt idx="1917">
                  <c:v>1061.5</c:v>
                </c:pt>
                <c:pt idx="1918">
                  <c:v>1285.75</c:v>
                </c:pt>
                <c:pt idx="1919">
                  <c:v>1232.75</c:v>
                </c:pt>
                <c:pt idx="1920">
                  <c:v>1346</c:v>
                </c:pt>
                <c:pt idx="1921">
                  <c:v>1301.5</c:v>
                </c:pt>
                <c:pt idx="1922">
                  <c:v>1264.75</c:v>
                </c:pt>
                <c:pt idx="1923">
                  <c:v>1217.75</c:v>
                </c:pt>
                <c:pt idx="1924">
                  <c:v>1166.25</c:v>
                </c:pt>
                <c:pt idx="1925">
                  <c:v>1525.75</c:v>
                </c:pt>
                <c:pt idx="1926">
                  <c:v>1388.25</c:v>
                </c:pt>
                <c:pt idx="1927">
                  <c:v>1425.75</c:v>
                </c:pt>
                <c:pt idx="1928">
                  <c:v>1492</c:v>
                </c:pt>
                <c:pt idx="1929">
                  <c:v>1911.5</c:v>
                </c:pt>
                <c:pt idx="1930">
                  <c:v>2800</c:v>
                </c:pt>
                <c:pt idx="1931">
                  <c:v>2935.75</c:v>
                </c:pt>
                <c:pt idx="1932">
                  <c:v>2187.5</c:v>
                </c:pt>
                <c:pt idx="1933">
                  <c:v>2315.5</c:v>
                </c:pt>
                <c:pt idx="1934">
                  <c:v>2089.75</c:v>
                </c:pt>
                <c:pt idx="1935">
                  <c:v>1543.75</c:v>
                </c:pt>
                <c:pt idx="1936">
                  <c:v>1498.25</c:v>
                </c:pt>
                <c:pt idx="1937">
                  <c:v>1129.5</c:v>
                </c:pt>
                <c:pt idx="1938">
                  <c:v>1298.25</c:v>
                </c:pt>
                <c:pt idx="1939">
                  <c:v>1298.25</c:v>
                </c:pt>
                <c:pt idx="1940">
                  <c:v>1298.25</c:v>
                </c:pt>
                <c:pt idx="1941">
                  <c:v>1298.25</c:v>
                </c:pt>
                <c:pt idx="1942">
                  <c:v>1298.25</c:v>
                </c:pt>
                <c:pt idx="1943">
                  <c:v>1256.25</c:v>
                </c:pt>
                <c:pt idx="1944">
                  <c:v>1214.75</c:v>
                </c:pt>
                <c:pt idx="1945">
                  <c:v>1516.25</c:v>
                </c:pt>
                <c:pt idx="1946">
                  <c:v>1271.75</c:v>
                </c:pt>
                <c:pt idx="1947">
                  <c:v>1275</c:v>
                </c:pt>
                <c:pt idx="1948">
                  <c:v>1286.5</c:v>
                </c:pt>
                <c:pt idx="1949">
                  <c:v>2360.75</c:v>
                </c:pt>
                <c:pt idx="1950">
                  <c:v>1828</c:v>
                </c:pt>
                <c:pt idx="1951">
                  <c:v>1275</c:v>
                </c:pt>
                <c:pt idx="1952">
                  <c:v>1204.5</c:v>
                </c:pt>
                <c:pt idx="1953">
                  <c:v>1450.75</c:v>
                </c:pt>
                <c:pt idx="1954">
                  <c:v>1558.5</c:v>
                </c:pt>
                <c:pt idx="1955">
                  <c:v>1489.75</c:v>
                </c:pt>
                <c:pt idx="1956">
                  <c:v>1414</c:v>
                </c:pt>
                <c:pt idx="1957">
                  <c:v>1378</c:v>
                </c:pt>
                <c:pt idx="1958">
                  <c:v>1589</c:v>
                </c:pt>
                <c:pt idx="1959">
                  <c:v>1602.25</c:v>
                </c:pt>
                <c:pt idx="1960">
                  <c:v>1185</c:v>
                </c:pt>
                <c:pt idx="1961">
                  <c:v>1086.5</c:v>
                </c:pt>
                <c:pt idx="1962">
                  <c:v>1048.25</c:v>
                </c:pt>
                <c:pt idx="1963">
                  <c:v>1184.25</c:v>
                </c:pt>
                <c:pt idx="1964">
                  <c:v>1115.5</c:v>
                </c:pt>
                <c:pt idx="1965">
                  <c:v>1087.5</c:v>
                </c:pt>
                <c:pt idx="1966">
                  <c:v>1091.25</c:v>
                </c:pt>
                <c:pt idx="1967">
                  <c:v>1246.75</c:v>
                </c:pt>
                <c:pt idx="1968">
                  <c:v>2010</c:v>
                </c:pt>
                <c:pt idx="1969">
                  <c:v>2256.25</c:v>
                </c:pt>
                <c:pt idx="1970">
                  <c:v>2429.5</c:v>
                </c:pt>
                <c:pt idx="1971">
                  <c:v>2406.25</c:v>
                </c:pt>
                <c:pt idx="1972">
                  <c:v>2020.25</c:v>
                </c:pt>
                <c:pt idx="1973">
                  <c:v>1328</c:v>
                </c:pt>
                <c:pt idx="1974">
                  <c:v>1326.5</c:v>
                </c:pt>
                <c:pt idx="1975">
                  <c:v>1264</c:v>
                </c:pt>
                <c:pt idx="1976">
                  <c:v>1195.25</c:v>
                </c:pt>
                <c:pt idx="1977">
                  <c:v>1130.25</c:v>
                </c:pt>
                <c:pt idx="1978">
                  <c:v>1571.75</c:v>
                </c:pt>
                <c:pt idx="1979">
                  <c:v>1499</c:v>
                </c:pt>
                <c:pt idx="1980">
                  <c:v>1466.25</c:v>
                </c:pt>
                <c:pt idx="1981">
                  <c:v>1768.75</c:v>
                </c:pt>
                <c:pt idx="1982">
                  <c:v>1651.5</c:v>
                </c:pt>
                <c:pt idx="1983">
                  <c:v>1639.75</c:v>
                </c:pt>
                <c:pt idx="1984">
                  <c:v>1785.75</c:v>
                </c:pt>
                <c:pt idx="1985">
                  <c:v>1343.75</c:v>
                </c:pt>
                <c:pt idx="1986">
                  <c:v>1193.75</c:v>
                </c:pt>
                <c:pt idx="1987">
                  <c:v>1164.75</c:v>
                </c:pt>
                <c:pt idx="1988">
                  <c:v>1160</c:v>
                </c:pt>
                <c:pt idx="1989">
                  <c:v>1235</c:v>
                </c:pt>
                <c:pt idx="1990">
                  <c:v>1192</c:v>
                </c:pt>
                <c:pt idx="1991">
                  <c:v>2300</c:v>
                </c:pt>
                <c:pt idx="1992">
                  <c:v>2347.5</c:v>
                </c:pt>
                <c:pt idx="1993">
                  <c:v>1948.25</c:v>
                </c:pt>
                <c:pt idx="1994">
                  <c:v>1981.25</c:v>
                </c:pt>
                <c:pt idx="1995">
                  <c:v>1525</c:v>
                </c:pt>
                <c:pt idx="1996">
                  <c:v>1489</c:v>
                </c:pt>
                <c:pt idx="1997">
                  <c:v>1421.75</c:v>
                </c:pt>
                <c:pt idx="1998">
                  <c:v>1376.5</c:v>
                </c:pt>
                <c:pt idx="1999">
                  <c:v>1335.75</c:v>
                </c:pt>
                <c:pt idx="2000">
                  <c:v>1298.25</c:v>
                </c:pt>
                <c:pt idx="2001">
                  <c:v>1431.25</c:v>
                </c:pt>
                <c:pt idx="2002">
                  <c:v>1427.25</c:v>
                </c:pt>
                <c:pt idx="2003">
                  <c:v>1392.75</c:v>
                </c:pt>
                <c:pt idx="2004">
                  <c:v>1371.75</c:v>
                </c:pt>
                <c:pt idx="2005">
                  <c:v>1398.25</c:v>
                </c:pt>
                <c:pt idx="2006">
                  <c:v>1506.25</c:v>
                </c:pt>
                <c:pt idx="2007">
                  <c:v>1494.5</c:v>
                </c:pt>
                <c:pt idx="2008">
                  <c:v>1387.5</c:v>
                </c:pt>
                <c:pt idx="2009">
                  <c:v>1342.75</c:v>
                </c:pt>
                <c:pt idx="2010">
                  <c:v>1503</c:v>
                </c:pt>
                <c:pt idx="2011">
                  <c:v>1434.25</c:v>
                </c:pt>
                <c:pt idx="2012">
                  <c:v>1360.75</c:v>
                </c:pt>
                <c:pt idx="2013">
                  <c:v>1316.25</c:v>
                </c:pt>
                <c:pt idx="2014">
                  <c:v>1391.25</c:v>
                </c:pt>
                <c:pt idx="2015">
                  <c:v>1310</c:v>
                </c:pt>
                <c:pt idx="2016">
                  <c:v>1274</c:v>
                </c:pt>
                <c:pt idx="2017">
                  <c:v>1239.75</c:v>
                </c:pt>
                <c:pt idx="2018">
                  <c:v>1210.75</c:v>
                </c:pt>
                <c:pt idx="2019">
                  <c:v>1178</c:v>
                </c:pt>
                <c:pt idx="2020">
                  <c:v>1149</c:v>
                </c:pt>
                <c:pt idx="2021">
                  <c:v>1149</c:v>
                </c:pt>
                <c:pt idx="2022">
                  <c:v>1115.5</c:v>
                </c:pt>
                <c:pt idx="2023">
                  <c:v>1085.75</c:v>
                </c:pt>
                <c:pt idx="2024">
                  <c:v>1496.75</c:v>
                </c:pt>
                <c:pt idx="2025">
                  <c:v>1760.75</c:v>
                </c:pt>
                <c:pt idx="2026">
                  <c:v>1892.75</c:v>
                </c:pt>
                <c:pt idx="2027">
                  <c:v>1937.5</c:v>
                </c:pt>
                <c:pt idx="2028">
                  <c:v>2073.25</c:v>
                </c:pt>
                <c:pt idx="2029">
                  <c:v>2067</c:v>
                </c:pt>
                <c:pt idx="2030">
                  <c:v>1547.5</c:v>
                </c:pt>
                <c:pt idx="2031">
                  <c:v>1506.25</c:v>
                </c:pt>
                <c:pt idx="2032">
                  <c:v>1412.5</c:v>
                </c:pt>
                <c:pt idx="2033">
                  <c:v>1385.75</c:v>
                </c:pt>
                <c:pt idx="2034">
                  <c:v>1492</c:v>
                </c:pt>
                <c:pt idx="2035">
                  <c:v>1419.5</c:v>
                </c:pt>
                <c:pt idx="2036">
                  <c:v>1400.75</c:v>
                </c:pt>
                <c:pt idx="2037">
                  <c:v>1533.5</c:v>
                </c:pt>
                <c:pt idx="2038">
                  <c:v>1508.5</c:v>
                </c:pt>
                <c:pt idx="2039">
                  <c:v>1458.5</c:v>
                </c:pt>
                <c:pt idx="2040">
                  <c:v>1458.5</c:v>
                </c:pt>
                <c:pt idx="2041">
                  <c:v>1434.25</c:v>
                </c:pt>
                <c:pt idx="2042">
                  <c:v>1577.25</c:v>
                </c:pt>
                <c:pt idx="2043">
                  <c:v>1537.5</c:v>
                </c:pt>
                <c:pt idx="2044">
                  <c:v>1476.5</c:v>
                </c:pt>
                <c:pt idx="2045">
                  <c:v>1290.5</c:v>
                </c:pt>
                <c:pt idx="2046">
                  <c:v>1389</c:v>
                </c:pt>
                <c:pt idx="2047">
                  <c:v>1392.75</c:v>
                </c:pt>
                <c:pt idx="2048">
                  <c:v>1356.25</c:v>
                </c:pt>
                <c:pt idx="2049">
                  <c:v>1298.25</c:v>
                </c:pt>
                <c:pt idx="2050">
                  <c:v>1272.5</c:v>
                </c:pt>
                <c:pt idx="2051">
                  <c:v>1248.25</c:v>
                </c:pt>
                <c:pt idx="2052">
                  <c:v>1223.25</c:v>
                </c:pt>
                <c:pt idx="2053">
                  <c:v>1197.5</c:v>
                </c:pt>
                <c:pt idx="2054">
                  <c:v>1174</c:v>
                </c:pt>
                <c:pt idx="2055">
                  <c:v>2099</c:v>
                </c:pt>
                <c:pt idx="2056">
                  <c:v>1961.5</c:v>
                </c:pt>
                <c:pt idx="2057">
                  <c:v>2486.5</c:v>
                </c:pt>
                <c:pt idx="2058">
                  <c:v>2386.5</c:v>
                </c:pt>
                <c:pt idx="2059">
                  <c:v>2177.25</c:v>
                </c:pt>
                <c:pt idx="2060">
                  <c:v>2000</c:v>
                </c:pt>
                <c:pt idx="2061">
                  <c:v>2542</c:v>
                </c:pt>
                <c:pt idx="2062">
                  <c:v>2564.75</c:v>
                </c:pt>
                <c:pt idx="2063">
                  <c:v>2653.75</c:v>
                </c:pt>
                <c:pt idx="2064">
                  <c:v>2425</c:v>
                </c:pt>
                <c:pt idx="2065">
                  <c:v>1918.75</c:v>
                </c:pt>
                <c:pt idx="2066">
                  <c:v>1460</c:v>
                </c:pt>
                <c:pt idx="2067">
                  <c:v>1375</c:v>
                </c:pt>
                <c:pt idx="2068">
                  <c:v>1336.5</c:v>
                </c:pt>
                <c:pt idx="2069">
                  <c:v>1269.5</c:v>
                </c:pt>
                <c:pt idx="2070">
                  <c:v>1207</c:v>
                </c:pt>
                <c:pt idx="2071">
                  <c:v>1367.75</c:v>
                </c:pt>
                <c:pt idx="2072">
                  <c:v>2725</c:v>
                </c:pt>
                <c:pt idx="2073">
                  <c:v>3016.25</c:v>
                </c:pt>
                <c:pt idx="2074">
                  <c:v>2364</c:v>
                </c:pt>
                <c:pt idx="2075">
                  <c:v>2029.5</c:v>
                </c:pt>
                <c:pt idx="2076">
                  <c:v>1971.75</c:v>
                </c:pt>
                <c:pt idx="2077">
                  <c:v>2020.25</c:v>
                </c:pt>
                <c:pt idx="2078">
                  <c:v>2112.5</c:v>
                </c:pt>
                <c:pt idx="2079">
                  <c:v>1533.5</c:v>
                </c:pt>
                <c:pt idx="2080">
                  <c:v>1526.5</c:v>
                </c:pt>
                <c:pt idx="2081">
                  <c:v>1531.25</c:v>
                </c:pt>
                <c:pt idx="2082">
                  <c:v>2050</c:v>
                </c:pt>
                <c:pt idx="2083">
                  <c:v>4344.5</c:v>
                </c:pt>
                <c:pt idx="2084">
                  <c:v>4517.75</c:v>
                </c:pt>
                <c:pt idx="2085">
                  <c:v>4129.5</c:v>
                </c:pt>
                <c:pt idx="2086">
                  <c:v>3550.75</c:v>
                </c:pt>
                <c:pt idx="2087">
                  <c:v>2559.25</c:v>
                </c:pt>
                <c:pt idx="2088">
                  <c:v>1897.5</c:v>
                </c:pt>
                <c:pt idx="2089">
                  <c:v>1359.25</c:v>
                </c:pt>
                <c:pt idx="2090">
                  <c:v>1635.75</c:v>
                </c:pt>
                <c:pt idx="2091">
                  <c:v>1494.5</c:v>
                </c:pt>
                <c:pt idx="2092">
                  <c:v>1502.25</c:v>
                </c:pt>
                <c:pt idx="2093">
                  <c:v>1501.5</c:v>
                </c:pt>
                <c:pt idx="2094">
                  <c:v>1498.25</c:v>
                </c:pt>
                <c:pt idx="2095">
                  <c:v>1498.25</c:v>
                </c:pt>
                <c:pt idx="2096">
                  <c:v>1492</c:v>
                </c:pt>
                <c:pt idx="2097">
                  <c:v>1479.5</c:v>
                </c:pt>
                <c:pt idx="2098">
                  <c:v>1471</c:v>
                </c:pt>
                <c:pt idx="2099">
                  <c:v>1466.25</c:v>
                </c:pt>
                <c:pt idx="2100">
                  <c:v>1473.25</c:v>
                </c:pt>
                <c:pt idx="2101">
                  <c:v>1486.5</c:v>
                </c:pt>
                <c:pt idx="2102">
                  <c:v>1496.75</c:v>
                </c:pt>
                <c:pt idx="2103">
                  <c:v>1479.5</c:v>
                </c:pt>
                <c:pt idx="2104">
                  <c:v>1637.5</c:v>
                </c:pt>
                <c:pt idx="2105">
                  <c:v>1492</c:v>
                </c:pt>
                <c:pt idx="2106">
                  <c:v>1500</c:v>
                </c:pt>
                <c:pt idx="2107">
                  <c:v>3850</c:v>
                </c:pt>
                <c:pt idx="2108">
                  <c:v>5333.5</c:v>
                </c:pt>
                <c:pt idx="2109">
                  <c:v>5214.75</c:v>
                </c:pt>
                <c:pt idx="2110">
                  <c:v>4432</c:v>
                </c:pt>
                <c:pt idx="2111">
                  <c:v>2609.25</c:v>
                </c:pt>
                <c:pt idx="2112">
                  <c:v>2678</c:v>
                </c:pt>
                <c:pt idx="2113">
                  <c:v>2707</c:v>
                </c:pt>
                <c:pt idx="2114">
                  <c:v>1980.25</c:v>
                </c:pt>
                <c:pt idx="2115">
                  <c:v>1893.75</c:v>
                </c:pt>
                <c:pt idx="2116">
                  <c:v>1617.75</c:v>
                </c:pt>
                <c:pt idx="2117">
                  <c:v>1642.75</c:v>
                </c:pt>
                <c:pt idx="2118">
                  <c:v>1658.5</c:v>
                </c:pt>
                <c:pt idx="2119">
                  <c:v>1672.5</c:v>
                </c:pt>
                <c:pt idx="2120">
                  <c:v>1677.25</c:v>
                </c:pt>
                <c:pt idx="2121">
                  <c:v>1645.25</c:v>
                </c:pt>
                <c:pt idx="2122">
                  <c:v>1603.75</c:v>
                </c:pt>
                <c:pt idx="2123">
                  <c:v>1561.5</c:v>
                </c:pt>
                <c:pt idx="2124">
                  <c:v>1756.25</c:v>
                </c:pt>
                <c:pt idx="2125">
                  <c:v>1608.5</c:v>
                </c:pt>
                <c:pt idx="2126">
                  <c:v>1610.75</c:v>
                </c:pt>
                <c:pt idx="2127">
                  <c:v>1610</c:v>
                </c:pt>
                <c:pt idx="2128">
                  <c:v>1584.25</c:v>
                </c:pt>
                <c:pt idx="2129">
                  <c:v>1542.75</c:v>
                </c:pt>
                <c:pt idx="2130">
                  <c:v>1508.5</c:v>
                </c:pt>
                <c:pt idx="2131">
                  <c:v>1482.75</c:v>
                </c:pt>
                <c:pt idx="2132">
                  <c:v>1601.5</c:v>
                </c:pt>
                <c:pt idx="2133">
                  <c:v>1502.25</c:v>
                </c:pt>
                <c:pt idx="2134">
                  <c:v>1508.5</c:v>
                </c:pt>
                <c:pt idx="2135">
                  <c:v>1518.75</c:v>
                </c:pt>
                <c:pt idx="2136">
                  <c:v>1532.75</c:v>
                </c:pt>
                <c:pt idx="2137">
                  <c:v>1558.5</c:v>
                </c:pt>
                <c:pt idx="2138">
                  <c:v>1576.5</c:v>
                </c:pt>
                <c:pt idx="2139">
                  <c:v>4111.5</c:v>
                </c:pt>
                <c:pt idx="2140">
                  <c:v>5489.75</c:v>
                </c:pt>
                <c:pt idx="2141">
                  <c:v>5274</c:v>
                </c:pt>
                <c:pt idx="2142">
                  <c:v>3521</c:v>
                </c:pt>
                <c:pt idx="2143">
                  <c:v>2942.75</c:v>
                </c:pt>
                <c:pt idx="2144">
                  <c:v>2153.75</c:v>
                </c:pt>
                <c:pt idx="2145">
                  <c:v>1970.25</c:v>
                </c:pt>
                <c:pt idx="2146">
                  <c:v>1703</c:v>
                </c:pt>
                <c:pt idx="2147">
                  <c:v>1735.75</c:v>
                </c:pt>
                <c:pt idx="2148">
                  <c:v>1749</c:v>
                </c:pt>
                <c:pt idx="2149">
                  <c:v>1764</c:v>
                </c:pt>
                <c:pt idx="2150">
                  <c:v>1761.5</c:v>
                </c:pt>
                <c:pt idx="2151">
                  <c:v>1753.75</c:v>
                </c:pt>
                <c:pt idx="2152">
                  <c:v>1743.75</c:v>
                </c:pt>
                <c:pt idx="2153">
                  <c:v>1731.25</c:v>
                </c:pt>
                <c:pt idx="2154">
                  <c:v>1734.25</c:v>
                </c:pt>
                <c:pt idx="2155">
                  <c:v>2945.25</c:v>
                </c:pt>
                <c:pt idx="2156">
                  <c:v>2917.75</c:v>
                </c:pt>
                <c:pt idx="2157">
                  <c:v>1897.5</c:v>
                </c:pt>
                <c:pt idx="2158">
                  <c:v>1712.5</c:v>
                </c:pt>
                <c:pt idx="2159">
                  <c:v>1677.25</c:v>
                </c:pt>
                <c:pt idx="2160">
                  <c:v>1644.5</c:v>
                </c:pt>
                <c:pt idx="2161">
                  <c:v>1758.5</c:v>
                </c:pt>
                <c:pt idx="2162">
                  <c:v>1675</c:v>
                </c:pt>
                <c:pt idx="2163">
                  <c:v>1685.75</c:v>
                </c:pt>
                <c:pt idx="2164">
                  <c:v>1710</c:v>
                </c:pt>
                <c:pt idx="2165">
                  <c:v>1730.25</c:v>
                </c:pt>
                <c:pt idx="2166">
                  <c:v>1716.25</c:v>
                </c:pt>
                <c:pt idx="2167">
                  <c:v>1686.5</c:v>
                </c:pt>
                <c:pt idx="2168">
                  <c:v>1654.5</c:v>
                </c:pt>
                <c:pt idx="2169">
                  <c:v>1621.75</c:v>
                </c:pt>
                <c:pt idx="2170">
                  <c:v>1588.25</c:v>
                </c:pt>
                <c:pt idx="2171">
                  <c:v>1561.5</c:v>
                </c:pt>
                <c:pt idx="2172">
                  <c:v>1543.75</c:v>
                </c:pt>
                <c:pt idx="2173">
                  <c:v>1516.25</c:v>
                </c:pt>
                <c:pt idx="2174">
                  <c:v>1494.5</c:v>
                </c:pt>
                <c:pt idx="2175">
                  <c:v>1469.5</c:v>
                </c:pt>
                <c:pt idx="2176">
                  <c:v>1603.75</c:v>
                </c:pt>
                <c:pt idx="2177">
                  <c:v>1500.75</c:v>
                </c:pt>
                <c:pt idx="2178">
                  <c:v>1510</c:v>
                </c:pt>
                <c:pt idx="2179">
                  <c:v>1518.75</c:v>
                </c:pt>
                <c:pt idx="2180">
                  <c:v>1532.75</c:v>
                </c:pt>
                <c:pt idx="2181">
                  <c:v>1560</c:v>
                </c:pt>
                <c:pt idx="2182">
                  <c:v>1576.5</c:v>
                </c:pt>
                <c:pt idx="2183">
                  <c:v>1599</c:v>
                </c:pt>
                <c:pt idx="2184">
                  <c:v>1606.25</c:v>
                </c:pt>
                <c:pt idx="2185">
                  <c:v>1615.5</c:v>
                </c:pt>
                <c:pt idx="2186">
                  <c:v>2832</c:v>
                </c:pt>
                <c:pt idx="2187">
                  <c:v>4217.75</c:v>
                </c:pt>
                <c:pt idx="2188">
                  <c:v>3446</c:v>
                </c:pt>
                <c:pt idx="2189">
                  <c:v>3085.75</c:v>
                </c:pt>
                <c:pt idx="2190">
                  <c:v>2256.25</c:v>
                </c:pt>
                <c:pt idx="2191">
                  <c:v>2020.25</c:v>
                </c:pt>
                <c:pt idx="2192">
                  <c:v>1829.5</c:v>
                </c:pt>
                <c:pt idx="2193">
                  <c:v>4142.75</c:v>
                </c:pt>
                <c:pt idx="2194">
                  <c:v>4285</c:v>
                </c:pt>
                <c:pt idx="2195">
                  <c:v>3111.5</c:v>
                </c:pt>
                <c:pt idx="2196">
                  <c:v>2933.5</c:v>
                </c:pt>
                <c:pt idx="2197">
                  <c:v>1749</c:v>
                </c:pt>
                <c:pt idx="2198">
                  <c:v>1754.5</c:v>
                </c:pt>
                <c:pt idx="2199">
                  <c:v>1718.75</c:v>
                </c:pt>
                <c:pt idx="2200">
                  <c:v>1687.5</c:v>
                </c:pt>
                <c:pt idx="2201">
                  <c:v>1739</c:v>
                </c:pt>
                <c:pt idx="2202">
                  <c:v>1692.75</c:v>
                </c:pt>
                <c:pt idx="2203">
                  <c:v>1694.5</c:v>
                </c:pt>
                <c:pt idx="2204">
                  <c:v>1704.5</c:v>
                </c:pt>
                <c:pt idx="2205">
                  <c:v>1725</c:v>
                </c:pt>
                <c:pt idx="2206">
                  <c:v>1737.5</c:v>
                </c:pt>
                <c:pt idx="2207">
                  <c:v>4421.75</c:v>
                </c:pt>
                <c:pt idx="2208">
                  <c:v>4545.25</c:v>
                </c:pt>
                <c:pt idx="2209">
                  <c:v>3121.75</c:v>
                </c:pt>
                <c:pt idx="2210">
                  <c:v>2915.5</c:v>
                </c:pt>
                <c:pt idx="2211">
                  <c:v>2153.75</c:v>
                </c:pt>
                <c:pt idx="2212">
                  <c:v>2106.25</c:v>
                </c:pt>
                <c:pt idx="2213">
                  <c:v>2067.75</c:v>
                </c:pt>
                <c:pt idx="2214">
                  <c:v>2031.25</c:v>
                </c:pt>
                <c:pt idx="2215">
                  <c:v>1994.5</c:v>
                </c:pt>
                <c:pt idx="2216">
                  <c:v>2197.5</c:v>
                </c:pt>
                <c:pt idx="2217">
                  <c:v>2012.5</c:v>
                </c:pt>
                <c:pt idx="2218">
                  <c:v>1689.75</c:v>
                </c:pt>
                <c:pt idx="2219">
                  <c:v>1696.75</c:v>
                </c:pt>
                <c:pt idx="2220">
                  <c:v>1637.5</c:v>
                </c:pt>
                <c:pt idx="2221">
                  <c:v>1593.75</c:v>
                </c:pt>
                <c:pt idx="2222">
                  <c:v>1562.5</c:v>
                </c:pt>
                <c:pt idx="2223">
                  <c:v>1685.75</c:v>
                </c:pt>
                <c:pt idx="2224">
                  <c:v>1557</c:v>
                </c:pt>
                <c:pt idx="2225">
                  <c:v>1525.75</c:v>
                </c:pt>
                <c:pt idx="2226">
                  <c:v>1489.75</c:v>
                </c:pt>
                <c:pt idx="2227">
                  <c:v>1621</c:v>
                </c:pt>
                <c:pt idx="2228">
                  <c:v>1504.5</c:v>
                </c:pt>
                <c:pt idx="2229">
                  <c:v>1492.75</c:v>
                </c:pt>
                <c:pt idx="2230">
                  <c:v>1495.25</c:v>
                </c:pt>
                <c:pt idx="2231">
                  <c:v>1517</c:v>
                </c:pt>
                <c:pt idx="2232">
                  <c:v>1526.5</c:v>
                </c:pt>
                <c:pt idx="2233">
                  <c:v>1537.5</c:v>
                </c:pt>
                <c:pt idx="2234">
                  <c:v>1536.5</c:v>
                </c:pt>
                <c:pt idx="2235">
                  <c:v>1526.5</c:v>
                </c:pt>
                <c:pt idx="2236">
                  <c:v>1523.25</c:v>
                </c:pt>
                <c:pt idx="2237">
                  <c:v>1521.75</c:v>
                </c:pt>
                <c:pt idx="2238">
                  <c:v>1525</c:v>
                </c:pt>
                <c:pt idx="2239">
                  <c:v>1529.5</c:v>
                </c:pt>
                <c:pt idx="2240">
                  <c:v>1527.25</c:v>
                </c:pt>
                <c:pt idx="2241">
                  <c:v>1501.5</c:v>
                </c:pt>
                <c:pt idx="2242">
                  <c:v>1492</c:v>
                </c:pt>
                <c:pt idx="2243">
                  <c:v>1547.5</c:v>
                </c:pt>
                <c:pt idx="2244">
                  <c:v>1482.75</c:v>
                </c:pt>
                <c:pt idx="2245">
                  <c:v>1481.25</c:v>
                </c:pt>
                <c:pt idx="2246">
                  <c:v>1490.5</c:v>
                </c:pt>
                <c:pt idx="2247">
                  <c:v>1497.5</c:v>
                </c:pt>
                <c:pt idx="2248">
                  <c:v>1502.25</c:v>
                </c:pt>
                <c:pt idx="2249">
                  <c:v>1523.25</c:v>
                </c:pt>
                <c:pt idx="2250">
                  <c:v>2236.5</c:v>
                </c:pt>
                <c:pt idx="2251">
                  <c:v>1936.5</c:v>
                </c:pt>
                <c:pt idx="2252">
                  <c:v>1585</c:v>
                </c:pt>
                <c:pt idx="2253">
                  <c:v>1603.75</c:v>
                </c:pt>
                <c:pt idx="2254">
                  <c:v>1607</c:v>
                </c:pt>
                <c:pt idx="2255">
                  <c:v>1578.75</c:v>
                </c:pt>
                <c:pt idx="2256">
                  <c:v>1535.75</c:v>
                </c:pt>
                <c:pt idx="2257">
                  <c:v>1664.75</c:v>
                </c:pt>
                <c:pt idx="2258">
                  <c:v>1553</c:v>
                </c:pt>
                <c:pt idx="2259">
                  <c:v>1549</c:v>
                </c:pt>
                <c:pt idx="2260">
                  <c:v>1548.25</c:v>
                </c:pt>
                <c:pt idx="2261">
                  <c:v>1541.25</c:v>
                </c:pt>
                <c:pt idx="2262">
                  <c:v>1530.25</c:v>
                </c:pt>
                <c:pt idx="2263">
                  <c:v>1517.75</c:v>
                </c:pt>
                <c:pt idx="2264">
                  <c:v>1456.25</c:v>
                </c:pt>
                <c:pt idx="2265">
                  <c:v>1618.75</c:v>
                </c:pt>
                <c:pt idx="2266">
                  <c:v>1456.25</c:v>
                </c:pt>
                <c:pt idx="2267">
                  <c:v>1453.75</c:v>
                </c:pt>
                <c:pt idx="2268">
                  <c:v>1458.5</c:v>
                </c:pt>
                <c:pt idx="2269">
                  <c:v>1478</c:v>
                </c:pt>
                <c:pt idx="2270">
                  <c:v>1473.25</c:v>
                </c:pt>
                <c:pt idx="2271">
                  <c:v>1421</c:v>
                </c:pt>
                <c:pt idx="2272">
                  <c:v>1617.75</c:v>
                </c:pt>
                <c:pt idx="2273">
                  <c:v>1440.5</c:v>
                </c:pt>
                <c:pt idx="2274">
                  <c:v>1434.25</c:v>
                </c:pt>
                <c:pt idx="2275">
                  <c:v>1437.5</c:v>
                </c:pt>
                <c:pt idx="2276">
                  <c:v>1393.75</c:v>
                </c:pt>
                <c:pt idx="2277">
                  <c:v>1628.75</c:v>
                </c:pt>
                <c:pt idx="2278">
                  <c:v>1421.75</c:v>
                </c:pt>
                <c:pt idx="2279">
                  <c:v>1449</c:v>
                </c:pt>
                <c:pt idx="2280">
                  <c:v>1470.25</c:v>
                </c:pt>
                <c:pt idx="2281">
                  <c:v>2260</c:v>
                </c:pt>
                <c:pt idx="2282">
                  <c:v>2950</c:v>
                </c:pt>
                <c:pt idx="2283">
                  <c:v>5333.5</c:v>
                </c:pt>
                <c:pt idx="2284">
                  <c:v>4640.5</c:v>
                </c:pt>
                <c:pt idx="2285">
                  <c:v>2989.75</c:v>
                </c:pt>
                <c:pt idx="2286">
                  <c:v>2584.25</c:v>
                </c:pt>
                <c:pt idx="2287">
                  <c:v>2506.25</c:v>
                </c:pt>
                <c:pt idx="2288">
                  <c:v>2397.5</c:v>
                </c:pt>
                <c:pt idx="2289">
                  <c:v>2251.5</c:v>
                </c:pt>
                <c:pt idx="2290">
                  <c:v>2115.5</c:v>
                </c:pt>
                <c:pt idx="2291">
                  <c:v>1983.5</c:v>
                </c:pt>
                <c:pt idx="2292">
                  <c:v>1830.25</c:v>
                </c:pt>
                <c:pt idx="2293">
                  <c:v>1769.5</c:v>
                </c:pt>
                <c:pt idx="2294">
                  <c:v>1992</c:v>
                </c:pt>
                <c:pt idx="2295">
                  <c:v>1818.75</c:v>
                </c:pt>
                <c:pt idx="2296">
                  <c:v>1321</c:v>
                </c:pt>
                <c:pt idx="2297">
                  <c:v>1283.5</c:v>
                </c:pt>
                <c:pt idx="2298">
                  <c:v>1207</c:v>
                </c:pt>
                <c:pt idx="2299">
                  <c:v>1027.25</c:v>
                </c:pt>
                <c:pt idx="2300">
                  <c:v>1323.25</c:v>
                </c:pt>
                <c:pt idx="2301">
                  <c:v>1259.25</c:v>
                </c:pt>
                <c:pt idx="2302">
                  <c:v>1219.5</c:v>
                </c:pt>
                <c:pt idx="2303">
                  <c:v>1664</c:v>
                </c:pt>
                <c:pt idx="2304">
                  <c:v>1475.75</c:v>
                </c:pt>
                <c:pt idx="2305">
                  <c:v>1373.25</c:v>
                </c:pt>
                <c:pt idx="2306">
                  <c:v>1445.25</c:v>
                </c:pt>
                <c:pt idx="2307">
                  <c:v>1638.25</c:v>
                </c:pt>
                <c:pt idx="2308">
                  <c:v>1350</c:v>
                </c:pt>
                <c:pt idx="2309">
                  <c:v>1884.25</c:v>
                </c:pt>
                <c:pt idx="2310">
                  <c:v>2334.25</c:v>
                </c:pt>
                <c:pt idx="2311">
                  <c:v>2064.75</c:v>
                </c:pt>
                <c:pt idx="2312">
                  <c:v>1376.5</c:v>
                </c:pt>
                <c:pt idx="2313">
                  <c:v>1375.75</c:v>
                </c:pt>
                <c:pt idx="2314">
                  <c:v>1216.25</c:v>
                </c:pt>
                <c:pt idx="2315">
                  <c:v>975</c:v>
                </c:pt>
                <c:pt idx="2316">
                  <c:v>1039.75</c:v>
                </c:pt>
                <c:pt idx="2317">
                  <c:v>738.25</c:v>
                </c:pt>
                <c:pt idx="2318">
                  <c:v>650</c:v>
                </c:pt>
                <c:pt idx="2319">
                  <c:v>707</c:v>
                </c:pt>
                <c:pt idx="2320">
                  <c:v>710</c:v>
                </c:pt>
                <c:pt idx="2321">
                  <c:v>711.5</c:v>
                </c:pt>
                <c:pt idx="2322">
                  <c:v>724</c:v>
                </c:pt>
                <c:pt idx="2323">
                  <c:v>703</c:v>
                </c:pt>
                <c:pt idx="2324">
                  <c:v>1732.75</c:v>
                </c:pt>
                <c:pt idx="2325">
                  <c:v>2189.75</c:v>
                </c:pt>
                <c:pt idx="2326">
                  <c:v>2344.5</c:v>
                </c:pt>
                <c:pt idx="2327">
                  <c:v>1914</c:v>
                </c:pt>
                <c:pt idx="2328">
                  <c:v>1775.75</c:v>
                </c:pt>
                <c:pt idx="2329">
                  <c:v>1921.75</c:v>
                </c:pt>
                <c:pt idx="2330">
                  <c:v>2796</c:v>
                </c:pt>
                <c:pt idx="2331">
                  <c:v>4023.25</c:v>
                </c:pt>
                <c:pt idx="2332">
                  <c:v>2496</c:v>
                </c:pt>
                <c:pt idx="2333">
                  <c:v>1353</c:v>
                </c:pt>
                <c:pt idx="2334">
                  <c:v>969.5</c:v>
                </c:pt>
                <c:pt idx="2335">
                  <c:v>796.75</c:v>
                </c:pt>
                <c:pt idx="2336">
                  <c:v>868.75</c:v>
                </c:pt>
                <c:pt idx="2337">
                  <c:v>665.5</c:v>
                </c:pt>
                <c:pt idx="2338">
                  <c:v>976.5</c:v>
                </c:pt>
                <c:pt idx="2339">
                  <c:v>664</c:v>
                </c:pt>
                <c:pt idx="2340">
                  <c:v>759.25</c:v>
                </c:pt>
                <c:pt idx="2341">
                  <c:v>749</c:v>
                </c:pt>
                <c:pt idx="2342">
                  <c:v>739.75</c:v>
                </c:pt>
                <c:pt idx="2343">
                  <c:v>1037.5</c:v>
                </c:pt>
                <c:pt idx="2344">
                  <c:v>1833.5</c:v>
                </c:pt>
                <c:pt idx="2345">
                  <c:v>2501.5</c:v>
                </c:pt>
                <c:pt idx="2346">
                  <c:v>3073.25</c:v>
                </c:pt>
                <c:pt idx="2347">
                  <c:v>1950</c:v>
                </c:pt>
                <c:pt idx="2348">
                  <c:v>1187.5</c:v>
                </c:pt>
                <c:pt idx="2349">
                  <c:v>1067.75</c:v>
                </c:pt>
                <c:pt idx="2350">
                  <c:v>897.5</c:v>
                </c:pt>
                <c:pt idx="2351">
                  <c:v>753.75</c:v>
                </c:pt>
                <c:pt idx="2352">
                  <c:v>708.5</c:v>
                </c:pt>
                <c:pt idx="2353">
                  <c:v>782</c:v>
                </c:pt>
                <c:pt idx="2354">
                  <c:v>714</c:v>
                </c:pt>
                <c:pt idx="2355">
                  <c:v>734.25</c:v>
                </c:pt>
                <c:pt idx="2356">
                  <c:v>732.75</c:v>
                </c:pt>
                <c:pt idx="2357">
                  <c:v>725</c:v>
                </c:pt>
                <c:pt idx="2358">
                  <c:v>718.75</c:v>
                </c:pt>
                <c:pt idx="2359">
                  <c:v>707.75</c:v>
                </c:pt>
                <c:pt idx="2360">
                  <c:v>706.25</c:v>
                </c:pt>
                <c:pt idx="2361">
                  <c:v>1571</c:v>
                </c:pt>
                <c:pt idx="2362">
                  <c:v>1622.5</c:v>
                </c:pt>
                <c:pt idx="2363">
                  <c:v>2318.75</c:v>
                </c:pt>
                <c:pt idx="2364">
                  <c:v>3033.5</c:v>
                </c:pt>
                <c:pt idx="2365">
                  <c:v>2297.5</c:v>
                </c:pt>
                <c:pt idx="2366">
                  <c:v>2324</c:v>
                </c:pt>
                <c:pt idx="2367">
                  <c:v>2635</c:v>
                </c:pt>
                <c:pt idx="2368">
                  <c:v>3224</c:v>
                </c:pt>
                <c:pt idx="2369">
                  <c:v>3121.75</c:v>
                </c:pt>
                <c:pt idx="2370">
                  <c:v>2789.75</c:v>
                </c:pt>
                <c:pt idx="2371">
                  <c:v>1989</c:v>
                </c:pt>
                <c:pt idx="2372">
                  <c:v>1669.5</c:v>
                </c:pt>
                <c:pt idx="2373">
                  <c:v>1463.25</c:v>
                </c:pt>
                <c:pt idx="2374">
                  <c:v>1439</c:v>
                </c:pt>
                <c:pt idx="2375">
                  <c:v>1432</c:v>
                </c:pt>
                <c:pt idx="2376">
                  <c:v>1446</c:v>
                </c:pt>
                <c:pt idx="2377">
                  <c:v>1468.75</c:v>
                </c:pt>
                <c:pt idx="2378">
                  <c:v>1495.25</c:v>
                </c:pt>
                <c:pt idx="2379">
                  <c:v>1360</c:v>
                </c:pt>
                <c:pt idx="2380">
                  <c:v>1334.25</c:v>
                </c:pt>
                <c:pt idx="2381">
                  <c:v>1321.75</c:v>
                </c:pt>
                <c:pt idx="2382">
                  <c:v>1360</c:v>
                </c:pt>
                <c:pt idx="2383">
                  <c:v>1364</c:v>
                </c:pt>
                <c:pt idx="2384">
                  <c:v>1371</c:v>
                </c:pt>
                <c:pt idx="2385">
                  <c:v>1372.5</c:v>
                </c:pt>
                <c:pt idx="2386">
                  <c:v>1499</c:v>
                </c:pt>
                <c:pt idx="2387">
                  <c:v>1464</c:v>
                </c:pt>
                <c:pt idx="2388">
                  <c:v>1426.5</c:v>
                </c:pt>
                <c:pt idx="2389">
                  <c:v>1406.25</c:v>
                </c:pt>
                <c:pt idx="2390">
                  <c:v>1413.25</c:v>
                </c:pt>
                <c:pt idx="2391">
                  <c:v>1421</c:v>
                </c:pt>
                <c:pt idx="2392">
                  <c:v>1400.75</c:v>
                </c:pt>
                <c:pt idx="2393">
                  <c:v>1357</c:v>
                </c:pt>
                <c:pt idx="2394">
                  <c:v>1278</c:v>
                </c:pt>
                <c:pt idx="2395">
                  <c:v>1189</c:v>
                </c:pt>
                <c:pt idx="2396">
                  <c:v>1317.75</c:v>
                </c:pt>
                <c:pt idx="2397">
                  <c:v>1265.5</c:v>
                </c:pt>
                <c:pt idx="2398">
                  <c:v>1242</c:v>
                </c:pt>
                <c:pt idx="2399">
                  <c:v>1205.25</c:v>
                </c:pt>
                <c:pt idx="2400">
                  <c:v>1167</c:v>
                </c:pt>
                <c:pt idx="2401">
                  <c:v>1182</c:v>
                </c:pt>
                <c:pt idx="2402">
                  <c:v>1750</c:v>
                </c:pt>
                <c:pt idx="2403">
                  <c:v>1657.75</c:v>
                </c:pt>
                <c:pt idx="2404">
                  <c:v>1181.25</c:v>
                </c:pt>
                <c:pt idx="2405">
                  <c:v>1160.75</c:v>
                </c:pt>
                <c:pt idx="2406">
                  <c:v>1121</c:v>
                </c:pt>
                <c:pt idx="2407">
                  <c:v>1231.25</c:v>
                </c:pt>
                <c:pt idx="2408">
                  <c:v>1174</c:v>
                </c:pt>
                <c:pt idx="2409">
                  <c:v>1609.25</c:v>
                </c:pt>
                <c:pt idx="2410">
                  <c:v>2024</c:v>
                </c:pt>
                <c:pt idx="2411">
                  <c:v>2164.75</c:v>
                </c:pt>
                <c:pt idx="2412">
                  <c:v>2489.75</c:v>
                </c:pt>
                <c:pt idx="2413">
                  <c:v>2576.5</c:v>
                </c:pt>
                <c:pt idx="2414">
                  <c:v>2638.25</c:v>
                </c:pt>
                <c:pt idx="2415">
                  <c:v>2642</c:v>
                </c:pt>
                <c:pt idx="2416">
                  <c:v>2478</c:v>
                </c:pt>
                <c:pt idx="2417">
                  <c:v>1753</c:v>
                </c:pt>
                <c:pt idx="2418">
                  <c:v>1368.75</c:v>
                </c:pt>
                <c:pt idx="2419">
                  <c:v>1353</c:v>
                </c:pt>
                <c:pt idx="2420">
                  <c:v>1318.75</c:v>
                </c:pt>
                <c:pt idx="2421">
                  <c:v>1239</c:v>
                </c:pt>
                <c:pt idx="2422">
                  <c:v>1217.75</c:v>
                </c:pt>
                <c:pt idx="2423">
                  <c:v>1210</c:v>
                </c:pt>
                <c:pt idx="2424">
                  <c:v>1057</c:v>
                </c:pt>
                <c:pt idx="2425">
                  <c:v>1366.25</c:v>
                </c:pt>
                <c:pt idx="2426">
                  <c:v>1467.75</c:v>
                </c:pt>
                <c:pt idx="2427">
                  <c:v>1896</c:v>
                </c:pt>
                <c:pt idx="2428">
                  <c:v>1573.25</c:v>
                </c:pt>
                <c:pt idx="2429">
                  <c:v>1682</c:v>
                </c:pt>
                <c:pt idx="2430">
                  <c:v>1780.25</c:v>
                </c:pt>
                <c:pt idx="2431">
                  <c:v>1128</c:v>
                </c:pt>
                <c:pt idx="2432">
                  <c:v>1137.5</c:v>
                </c:pt>
                <c:pt idx="2433">
                  <c:v>1336.5</c:v>
                </c:pt>
                <c:pt idx="2434">
                  <c:v>1321</c:v>
                </c:pt>
                <c:pt idx="2435">
                  <c:v>1242.75</c:v>
                </c:pt>
                <c:pt idx="2436">
                  <c:v>1115.5</c:v>
                </c:pt>
                <c:pt idx="2437">
                  <c:v>2181.25</c:v>
                </c:pt>
                <c:pt idx="2438">
                  <c:v>2814.75</c:v>
                </c:pt>
                <c:pt idx="2439">
                  <c:v>2950</c:v>
                </c:pt>
                <c:pt idx="2440">
                  <c:v>2886.5</c:v>
                </c:pt>
                <c:pt idx="2441">
                  <c:v>2171</c:v>
                </c:pt>
                <c:pt idx="2442">
                  <c:v>1629.5</c:v>
                </c:pt>
                <c:pt idx="2443">
                  <c:v>1414.75</c:v>
                </c:pt>
                <c:pt idx="2444">
                  <c:v>1314.75</c:v>
                </c:pt>
                <c:pt idx="2445">
                  <c:v>1382</c:v>
                </c:pt>
                <c:pt idx="2446">
                  <c:v>1346.75</c:v>
                </c:pt>
                <c:pt idx="2447">
                  <c:v>1359.25</c:v>
                </c:pt>
                <c:pt idx="2448">
                  <c:v>1250.75</c:v>
                </c:pt>
                <c:pt idx="2449">
                  <c:v>1217</c:v>
                </c:pt>
                <c:pt idx="2450">
                  <c:v>1236.5</c:v>
                </c:pt>
                <c:pt idx="2451">
                  <c:v>1096</c:v>
                </c:pt>
                <c:pt idx="2452">
                  <c:v>1266.25</c:v>
                </c:pt>
                <c:pt idx="2453">
                  <c:v>1157.75</c:v>
                </c:pt>
                <c:pt idx="2454">
                  <c:v>1109.25</c:v>
                </c:pt>
                <c:pt idx="2455">
                  <c:v>1061.5</c:v>
                </c:pt>
                <c:pt idx="2456">
                  <c:v>860.75</c:v>
                </c:pt>
                <c:pt idx="2457">
                  <c:v>646</c:v>
                </c:pt>
                <c:pt idx="2458">
                  <c:v>832.75</c:v>
                </c:pt>
                <c:pt idx="2459">
                  <c:v>628</c:v>
                </c:pt>
                <c:pt idx="2460">
                  <c:v>686.5</c:v>
                </c:pt>
                <c:pt idx="2461">
                  <c:v>678.75</c:v>
                </c:pt>
                <c:pt idx="2462">
                  <c:v>675.75</c:v>
                </c:pt>
                <c:pt idx="2463">
                  <c:v>672.5</c:v>
                </c:pt>
                <c:pt idx="2464">
                  <c:v>693.75</c:v>
                </c:pt>
                <c:pt idx="2465">
                  <c:v>700</c:v>
                </c:pt>
                <c:pt idx="2466">
                  <c:v>691.25</c:v>
                </c:pt>
                <c:pt idx="2467">
                  <c:v>693.75</c:v>
                </c:pt>
                <c:pt idx="2468">
                  <c:v>699</c:v>
                </c:pt>
                <c:pt idx="2469">
                  <c:v>695.25</c:v>
                </c:pt>
                <c:pt idx="2470">
                  <c:v>698.25</c:v>
                </c:pt>
                <c:pt idx="2471">
                  <c:v>699</c:v>
                </c:pt>
                <c:pt idx="2472">
                  <c:v>697.5</c:v>
                </c:pt>
                <c:pt idx="2473">
                  <c:v>696.75</c:v>
                </c:pt>
                <c:pt idx="2474">
                  <c:v>700</c:v>
                </c:pt>
                <c:pt idx="2475">
                  <c:v>695.25</c:v>
                </c:pt>
                <c:pt idx="2476">
                  <c:v>698.25</c:v>
                </c:pt>
                <c:pt idx="2477">
                  <c:v>693.75</c:v>
                </c:pt>
                <c:pt idx="2478">
                  <c:v>695.25</c:v>
                </c:pt>
                <c:pt idx="2479">
                  <c:v>694.5</c:v>
                </c:pt>
                <c:pt idx="2480">
                  <c:v>692</c:v>
                </c:pt>
                <c:pt idx="2481">
                  <c:v>692.75</c:v>
                </c:pt>
                <c:pt idx="2482">
                  <c:v>694.5</c:v>
                </c:pt>
                <c:pt idx="2483">
                  <c:v>690.5</c:v>
                </c:pt>
                <c:pt idx="2484">
                  <c:v>696</c:v>
                </c:pt>
                <c:pt idx="2485">
                  <c:v>691.25</c:v>
                </c:pt>
                <c:pt idx="2486">
                  <c:v>692</c:v>
                </c:pt>
                <c:pt idx="2487">
                  <c:v>686.5</c:v>
                </c:pt>
                <c:pt idx="2488">
                  <c:v>684.25</c:v>
                </c:pt>
                <c:pt idx="2489">
                  <c:v>692</c:v>
                </c:pt>
                <c:pt idx="2490">
                  <c:v>688.25</c:v>
                </c:pt>
                <c:pt idx="2491">
                  <c:v>687.5</c:v>
                </c:pt>
                <c:pt idx="2492">
                  <c:v>690.5</c:v>
                </c:pt>
                <c:pt idx="2493">
                  <c:v>687.5</c:v>
                </c:pt>
                <c:pt idx="2494">
                  <c:v>685</c:v>
                </c:pt>
                <c:pt idx="2495">
                  <c:v>685.75</c:v>
                </c:pt>
                <c:pt idx="2496">
                  <c:v>679.5</c:v>
                </c:pt>
                <c:pt idx="2497">
                  <c:v>685</c:v>
                </c:pt>
                <c:pt idx="2498">
                  <c:v>682.75</c:v>
                </c:pt>
                <c:pt idx="2499">
                  <c:v>682</c:v>
                </c:pt>
                <c:pt idx="2500">
                  <c:v>685.75</c:v>
                </c:pt>
                <c:pt idx="2501">
                  <c:v>682.75</c:v>
                </c:pt>
                <c:pt idx="2502">
                  <c:v>684.25</c:v>
                </c:pt>
                <c:pt idx="2503">
                  <c:v>679.5</c:v>
                </c:pt>
                <c:pt idx="2504">
                  <c:v>678.75</c:v>
                </c:pt>
                <c:pt idx="2505">
                  <c:v>678.75</c:v>
                </c:pt>
                <c:pt idx="2506">
                  <c:v>683.5</c:v>
                </c:pt>
                <c:pt idx="2507">
                  <c:v>682</c:v>
                </c:pt>
                <c:pt idx="2508">
                  <c:v>678.75</c:v>
                </c:pt>
                <c:pt idx="2509">
                  <c:v>679.5</c:v>
                </c:pt>
                <c:pt idx="2510">
                  <c:v>680.25</c:v>
                </c:pt>
                <c:pt idx="2511">
                  <c:v>681.25</c:v>
                </c:pt>
                <c:pt idx="2512">
                  <c:v>680.25</c:v>
                </c:pt>
                <c:pt idx="2513">
                  <c:v>680.25</c:v>
                </c:pt>
                <c:pt idx="2514">
                  <c:v>679.5</c:v>
                </c:pt>
                <c:pt idx="2515">
                  <c:v>676.5</c:v>
                </c:pt>
                <c:pt idx="2516">
                  <c:v>680.25</c:v>
                </c:pt>
                <c:pt idx="2517">
                  <c:v>683.5</c:v>
                </c:pt>
                <c:pt idx="2518">
                  <c:v>678</c:v>
                </c:pt>
                <c:pt idx="2519">
                  <c:v>678.75</c:v>
                </c:pt>
                <c:pt idx="2520">
                  <c:v>680.25</c:v>
                </c:pt>
                <c:pt idx="2521">
                  <c:v>683.5</c:v>
                </c:pt>
                <c:pt idx="2522">
                  <c:v>679.5</c:v>
                </c:pt>
                <c:pt idx="2523">
                  <c:v>685.75</c:v>
                </c:pt>
                <c:pt idx="2524">
                  <c:v>681.25</c:v>
                </c:pt>
                <c:pt idx="2525">
                  <c:v>682.75</c:v>
                </c:pt>
                <c:pt idx="2526">
                  <c:v>685</c:v>
                </c:pt>
                <c:pt idx="2527">
                  <c:v>681.25</c:v>
                </c:pt>
                <c:pt idx="2528">
                  <c:v>682.75</c:v>
                </c:pt>
                <c:pt idx="2529">
                  <c:v>679.5</c:v>
                </c:pt>
                <c:pt idx="2530">
                  <c:v>683.5</c:v>
                </c:pt>
                <c:pt idx="2531">
                  <c:v>1253.75</c:v>
                </c:pt>
                <c:pt idx="2532">
                  <c:v>1761.5</c:v>
                </c:pt>
                <c:pt idx="2533">
                  <c:v>2152.25</c:v>
                </c:pt>
                <c:pt idx="2534">
                  <c:v>3243.75</c:v>
                </c:pt>
                <c:pt idx="2535">
                  <c:v>4350</c:v>
                </c:pt>
                <c:pt idx="2536">
                  <c:v>3050.75</c:v>
                </c:pt>
                <c:pt idx="2537">
                  <c:v>3381.25</c:v>
                </c:pt>
                <c:pt idx="2538">
                  <c:v>2798.25</c:v>
                </c:pt>
                <c:pt idx="2539">
                  <c:v>2164.75</c:v>
                </c:pt>
                <c:pt idx="2540">
                  <c:v>2046.75</c:v>
                </c:pt>
                <c:pt idx="2541">
                  <c:v>1484.25</c:v>
                </c:pt>
                <c:pt idx="2542">
                  <c:v>1589.75</c:v>
                </c:pt>
                <c:pt idx="2543">
                  <c:v>2636.5</c:v>
                </c:pt>
                <c:pt idx="2544">
                  <c:v>2585.75</c:v>
                </c:pt>
                <c:pt idx="2545">
                  <c:v>2221</c:v>
                </c:pt>
                <c:pt idx="2546">
                  <c:v>1785</c:v>
                </c:pt>
                <c:pt idx="2547">
                  <c:v>1762.5</c:v>
                </c:pt>
                <c:pt idx="2548">
                  <c:v>1770.25</c:v>
                </c:pt>
                <c:pt idx="2549">
                  <c:v>1512.5</c:v>
                </c:pt>
                <c:pt idx="2550">
                  <c:v>1523.25</c:v>
                </c:pt>
                <c:pt idx="2551">
                  <c:v>1537.5</c:v>
                </c:pt>
                <c:pt idx="2552">
                  <c:v>1546</c:v>
                </c:pt>
                <c:pt idx="2553">
                  <c:v>1543.75</c:v>
                </c:pt>
                <c:pt idx="2554">
                  <c:v>1504.5</c:v>
                </c:pt>
                <c:pt idx="2555">
                  <c:v>1636.5</c:v>
                </c:pt>
                <c:pt idx="2556">
                  <c:v>1515.5</c:v>
                </c:pt>
                <c:pt idx="2557">
                  <c:v>1905.25</c:v>
                </c:pt>
                <c:pt idx="2558">
                  <c:v>1523.25</c:v>
                </c:pt>
                <c:pt idx="2559">
                  <c:v>1498.25</c:v>
                </c:pt>
                <c:pt idx="2560">
                  <c:v>1461.5</c:v>
                </c:pt>
                <c:pt idx="2561">
                  <c:v>1429.5</c:v>
                </c:pt>
                <c:pt idx="2562">
                  <c:v>1400.75</c:v>
                </c:pt>
                <c:pt idx="2563">
                  <c:v>1375</c:v>
                </c:pt>
                <c:pt idx="2564">
                  <c:v>1346.75</c:v>
                </c:pt>
                <c:pt idx="2565">
                  <c:v>1275</c:v>
                </c:pt>
                <c:pt idx="2566">
                  <c:v>1217</c:v>
                </c:pt>
                <c:pt idx="2567">
                  <c:v>1253.75</c:v>
                </c:pt>
                <c:pt idx="2568">
                  <c:v>1343.75</c:v>
                </c:pt>
                <c:pt idx="2569">
                  <c:v>1270.25</c:v>
                </c:pt>
                <c:pt idx="2570">
                  <c:v>1189.75</c:v>
                </c:pt>
                <c:pt idx="2571">
                  <c:v>1128.75</c:v>
                </c:pt>
                <c:pt idx="2572">
                  <c:v>1503</c:v>
                </c:pt>
                <c:pt idx="2573">
                  <c:v>1457.75</c:v>
                </c:pt>
                <c:pt idx="2574">
                  <c:v>1571.75</c:v>
                </c:pt>
                <c:pt idx="2575">
                  <c:v>1597.5</c:v>
                </c:pt>
                <c:pt idx="2576">
                  <c:v>1646.75</c:v>
                </c:pt>
                <c:pt idx="2577">
                  <c:v>1725</c:v>
                </c:pt>
                <c:pt idx="2578">
                  <c:v>1795.25</c:v>
                </c:pt>
                <c:pt idx="2579">
                  <c:v>1879.5</c:v>
                </c:pt>
                <c:pt idx="2580">
                  <c:v>1950.75</c:v>
                </c:pt>
                <c:pt idx="2581">
                  <c:v>2017</c:v>
                </c:pt>
                <c:pt idx="2582">
                  <c:v>1542.75</c:v>
                </c:pt>
                <c:pt idx="2583">
                  <c:v>1471</c:v>
                </c:pt>
                <c:pt idx="2584">
                  <c:v>2099</c:v>
                </c:pt>
                <c:pt idx="2585">
                  <c:v>2100.75</c:v>
                </c:pt>
                <c:pt idx="2586">
                  <c:v>2117.75</c:v>
                </c:pt>
                <c:pt idx="2587">
                  <c:v>1504.5</c:v>
                </c:pt>
                <c:pt idx="2588">
                  <c:v>2347.5</c:v>
                </c:pt>
                <c:pt idx="2589">
                  <c:v>2382</c:v>
                </c:pt>
                <c:pt idx="2590">
                  <c:v>1953.75</c:v>
                </c:pt>
                <c:pt idx="2591">
                  <c:v>1510</c:v>
                </c:pt>
                <c:pt idx="2592">
                  <c:v>1475.75</c:v>
                </c:pt>
                <c:pt idx="2593">
                  <c:v>1442</c:v>
                </c:pt>
                <c:pt idx="2594">
                  <c:v>1408.5</c:v>
                </c:pt>
                <c:pt idx="2595">
                  <c:v>1369.5</c:v>
                </c:pt>
                <c:pt idx="2596">
                  <c:v>1337.5</c:v>
                </c:pt>
                <c:pt idx="2597">
                  <c:v>1313.25</c:v>
                </c:pt>
                <c:pt idx="2598">
                  <c:v>1294.5</c:v>
                </c:pt>
                <c:pt idx="2599">
                  <c:v>1274</c:v>
                </c:pt>
                <c:pt idx="2600">
                  <c:v>1253.75</c:v>
                </c:pt>
                <c:pt idx="2601">
                  <c:v>1225.75</c:v>
                </c:pt>
                <c:pt idx="2602">
                  <c:v>1162.5</c:v>
                </c:pt>
                <c:pt idx="2603">
                  <c:v>1280.25</c:v>
                </c:pt>
                <c:pt idx="2604">
                  <c:v>1238.25</c:v>
                </c:pt>
                <c:pt idx="2605">
                  <c:v>1211.5</c:v>
                </c:pt>
                <c:pt idx="2606">
                  <c:v>1200.75</c:v>
                </c:pt>
                <c:pt idx="2607">
                  <c:v>1189.75</c:v>
                </c:pt>
                <c:pt idx="2608">
                  <c:v>1168.75</c:v>
                </c:pt>
                <c:pt idx="2609">
                  <c:v>1079.5</c:v>
                </c:pt>
                <c:pt idx="2610">
                  <c:v>1453.75</c:v>
                </c:pt>
                <c:pt idx="2611">
                  <c:v>1385</c:v>
                </c:pt>
                <c:pt idx="2612">
                  <c:v>1232</c:v>
                </c:pt>
                <c:pt idx="2613">
                  <c:v>1033.5</c:v>
                </c:pt>
                <c:pt idx="2614">
                  <c:v>1057.75</c:v>
                </c:pt>
                <c:pt idx="2615">
                  <c:v>918.75</c:v>
                </c:pt>
                <c:pt idx="2616">
                  <c:v>757</c:v>
                </c:pt>
                <c:pt idx="2617">
                  <c:v>789.75</c:v>
                </c:pt>
                <c:pt idx="2618">
                  <c:v>744.5</c:v>
                </c:pt>
                <c:pt idx="2619">
                  <c:v>717.75</c:v>
                </c:pt>
                <c:pt idx="2620">
                  <c:v>730.25</c:v>
                </c:pt>
                <c:pt idx="2621">
                  <c:v>736.5</c:v>
                </c:pt>
                <c:pt idx="2622">
                  <c:v>739.75</c:v>
                </c:pt>
                <c:pt idx="2623">
                  <c:v>750.75</c:v>
                </c:pt>
                <c:pt idx="2624">
                  <c:v>734.25</c:v>
                </c:pt>
                <c:pt idx="2625">
                  <c:v>720.25</c:v>
                </c:pt>
                <c:pt idx="2626">
                  <c:v>695.25</c:v>
                </c:pt>
                <c:pt idx="2627">
                  <c:v>683.5</c:v>
                </c:pt>
                <c:pt idx="2628">
                  <c:v>680.25</c:v>
                </c:pt>
                <c:pt idx="2629">
                  <c:v>680.25</c:v>
                </c:pt>
                <c:pt idx="2630">
                  <c:v>680.25</c:v>
                </c:pt>
                <c:pt idx="2631">
                  <c:v>680.25</c:v>
                </c:pt>
                <c:pt idx="2632">
                  <c:v>680.25</c:v>
                </c:pt>
                <c:pt idx="2633">
                  <c:v>680.25</c:v>
                </c:pt>
                <c:pt idx="2634">
                  <c:v>675.75</c:v>
                </c:pt>
                <c:pt idx="2635">
                  <c:v>676.5</c:v>
                </c:pt>
                <c:pt idx="2636">
                  <c:v>679.5</c:v>
                </c:pt>
                <c:pt idx="2637">
                  <c:v>683.5</c:v>
                </c:pt>
                <c:pt idx="2638">
                  <c:v>681.25</c:v>
                </c:pt>
                <c:pt idx="2639">
                  <c:v>684.25</c:v>
                </c:pt>
                <c:pt idx="2640">
                  <c:v>681.25</c:v>
                </c:pt>
                <c:pt idx="2641">
                  <c:v>679.5</c:v>
                </c:pt>
                <c:pt idx="2642">
                  <c:v>683.5</c:v>
                </c:pt>
                <c:pt idx="2643">
                  <c:v>679.5</c:v>
                </c:pt>
                <c:pt idx="2644">
                  <c:v>675.75</c:v>
                </c:pt>
                <c:pt idx="2645">
                  <c:v>685</c:v>
                </c:pt>
                <c:pt idx="2646">
                  <c:v>679.5</c:v>
                </c:pt>
                <c:pt idx="2647">
                  <c:v>678.75</c:v>
                </c:pt>
                <c:pt idx="2648">
                  <c:v>684.25</c:v>
                </c:pt>
                <c:pt idx="2649">
                  <c:v>679.5</c:v>
                </c:pt>
                <c:pt idx="2650">
                  <c:v>683.5</c:v>
                </c:pt>
                <c:pt idx="2651">
                  <c:v>681.25</c:v>
                </c:pt>
                <c:pt idx="2652">
                  <c:v>678.75</c:v>
                </c:pt>
                <c:pt idx="2653">
                  <c:v>681.25</c:v>
                </c:pt>
                <c:pt idx="2654">
                  <c:v>678</c:v>
                </c:pt>
                <c:pt idx="2655">
                  <c:v>678</c:v>
                </c:pt>
                <c:pt idx="2656">
                  <c:v>678</c:v>
                </c:pt>
                <c:pt idx="2657">
                  <c:v>679.5</c:v>
                </c:pt>
                <c:pt idx="2658">
                  <c:v>682.75</c:v>
                </c:pt>
                <c:pt idx="2659">
                  <c:v>682.75</c:v>
                </c:pt>
                <c:pt idx="2660">
                  <c:v>682.75</c:v>
                </c:pt>
                <c:pt idx="2661">
                  <c:v>681.25</c:v>
                </c:pt>
                <c:pt idx="2662">
                  <c:v>675.75</c:v>
                </c:pt>
                <c:pt idx="2663">
                  <c:v>679.5</c:v>
                </c:pt>
                <c:pt idx="2664">
                  <c:v>682.75</c:v>
                </c:pt>
                <c:pt idx="2665">
                  <c:v>680.25</c:v>
                </c:pt>
                <c:pt idx="2666">
                  <c:v>680.25</c:v>
                </c:pt>
                <c:pt idx="2667">
                  <c:v>680.25</c:v>
                </c:pt>
                <c:pt idx="2668">
                  <c:v>678.75</c:v>
                </c:pt>
                <c:pt idx="2669">
                  <c:v>673.25</c:v>
                </c:pt>
                <c:pt idx="2670">
                  <c:v>684.25</c:v>
                </c:pt>
                <c:pt idx="2671">
                  <c:v>683.5</c:v>
                </c:pt>
                <c:pt idx="2672">
                  <c:v>677.25</c:v>
                </c:pt>
                <c:pt idx="2673">
                  <c:v>682.75</c:v>
                </c:pt>
                <c:pt idx="2674">
                  <c:v>684.25</c:v>
                </c:pt>
                <c:pt idx="2675">
                  <c:v>685</c:v>
                </c:pt>
                <c:pt idx="2676">
                  <c:v>684.25</c:v>
                </c:pt>
                <c:pt idx="2677">
                  <c:v>684.25</c:v>
                </c:pt>
                <c:pt idx="2678">
                  <c:v>681.25</c:v>
                </c:pt>
                <c:pt idx="2679">
                  <c:v>683.5</c:v>
                </c:pt>
                <c:pt idx="2680">
                  <c:v>683.5</c:v>
                </c:pt>
                <c:pt idx="2681">
                  <c:v>681.25</c:v>
                </c:pt>
                <c:pt idx="2682">
                  <c:v>683.5</c:v>
                </c:pt>
                <c:pt idx="2683">
                  <c:v>694.5</c:v>
                </c:pt>
                <c:pt idx="2684">
                  <c:v>1502.25</c:v>
                </c:pt>
                <c:pt idx="2685">
                  <c:v>914.75</c:v>
                </c:pt>
                <c:pt idx="2686">
                  <c:v>871</c:v>
                </c:pt>
                <c:pt idx="2687">
                  <c:v>1903.75</c:v>
                </c:pt>
                <c:pt idx="2688">
                  <c:v>2294.5</c:v>
                </c:pt>
                <c:pt idx="2689">
                  <c:v>2308.5</c:v>
                </c:pt>
                <c:pt idx="2690">
                  <c:v>2592.75</c:v>
                </c:pt>
                <c:pt idx="2691">
                  <c:v>2866.25</c:v>
                </c:pt>
                <c:pt idx="2692">
                  <c:v>3193.75</c:v>
                </c:pt>
                <c:pt idx="2693">
                  <c:v>3605.25</c:v>
                </c:pt>
                <c:pt idx="2694">
                  <c:v>3478</c:v>
                </c:pt>
                <c:pt idx="2695">
                  <c:v>3050.75</c:v>
                </c:pt>
                <c:pt idx="2696">
                  <c:v>2171</c:v>
                </c:pt>
                <c:pt idx="2697">
                  <c:v>2179.5</c:v>
                </c:pt>
                <c:pt idx="2698">
                  <c:v>1650.75</c:v>
                </c:pt>
                <c:pt idx="2699">
                  <c:v>1428</c:v>
                </c:pt>
                <c:pt idx="2700">
                  <c:v>1367.75</c:v>
                </c:pt>
                <c:pt idx="2701">
                  <c:v>1499</c:v>
                </c:pt>
                <c:pt idx="2702">
                  <c:v>1510.75</c:v>
                </c:pt>
                <c:pt idx="2703">
                  <c:v>1395.25</c:v>
                </c:pt>
                <c:pt idx="2704">
                  <c:v>1362.5</c:v>
                </c:pt>
                <c:pt idx="2705">
                  <c:v>1492</c:v>
                </c:pt>
                <c:pt idx="2706">
                  <c:v>1376.5</c:v>
                </c:pt>
                <c:pt idx="2707">
                  <c:v>1353</c:v>
                </c:pt>
                <c:pt idx="2708">
                  <c:v>1484.25</c:v>
                </c:pt>
                <c:pt idx="2709">
                  <c:v>1431.25</c:v>
                </c:pt>
                <c:pt idx="2710">
                  <c:v>1355.25</c:v>
                </c:pt>
                <c:pt idx="2711">
                  <c:v>1488.25</c:v>
                </c:pt>
                <c:pt idx="2712">
                  <c:v>1412.5</c:v>
                </c:pt>
                <c:pt idx="2713">
                  <c:v>1380.25</c:v>
                </c:pt>
                <c:pt idx="2714">
                  <c:v>1374</c:v>
                </c:pt>
                <c:pt idx="2715">
                  <c:v>1382.75</c:v>
                </c:pt>
                <c:pt idx="2716">
                  <c:v>1364.75</c:v>
                </c:pt>
                <c:pt idx="2717">
                  <c:v>1328</c:v>
                </c:pt>
                <c:pt idx="2718">
                  <c:v>1404.5</c:v>
                </c:pt>
                <c:pt idx="2719">
                  <c:v>1432</c:v>
                </c:pt>
                <c:pt idx="2720">
                  <c:v>1344.5</c:v>
                </c:pt>
                <c:pt idx="2721">
                  <c:v>1339</c:v>
                </c:pt>
                <c:pt idx="2722">
                  <c:v>1287.5</c:v>
                </c:pt>
                <c:pt idx="2723">
                  <c:v>1433.5</c:v>
                </c:pt>
                <c:pt idx="2724">
                  <c:v>1329.5</c:v>
                </c:pt>
                <c:pt idx="2725">
                  <c:v>1325</c:v>
                </c:pt>
                <c:pt idx="2726">
                  <c:v>1325.75</c:v>
                </c:pt>
                <c:pt idx="2727">
                  <c:v>1300</c:v>
                </c:pt>
                <c:pt idx="2728">
                  <c:v>1260</c:v>
                </c:pt>
                <c:pt idx="2729">
                  <c:v>1377.25</c:v>
                </c:pt>
                <c:pt idx="2730">
                  <c:v>1289.75</c:v>
                </c:pt>
                <c:pt idx="2731">
                  <c:v>1324</c:v>
                </c:pt>
                <c:pt idx="2732">
                  <c:v>1446</c:v>
                </c:pt>
                <c:pt idx="2733">
                  <c:v>1429.5</c:v>
                </c:pt>
                <c:pt idx="2734">
                  <c:v>1371.75</c:v>
                </c:pt>
                <c:pt idx="2735">
                  <c:v>1352.25</c:v>
                </c:pt>
                <c:pt idx="2736">
                  <c:v>1320.25</c:v>
                </c:pt>
                <c:pt idx="2737">
                  <c:v>1282.75</c:v>
                </c:pt>
                <c:pt idx="2738">
                  <c:v>1410</c:v>
                </c:pt>
                <c:pt idx="2739">
                  <c:v>1273.25</c:v>
                </c:pt>
                <c:pt idx="2740">
                  <c:v>1264</c:v>
                </c:pt>
                <c:pt idx="2741">
                  <c:v>1232</c:v>
                </c:pt>
                <c:pt idx="2742">
                  <c:v>1357.75</c:v>
                </c:pt>
                <c:pt idx="2743">
                  <c:v>1289.75</c:v>
                </c:pt>
                <c:pt idx="2744">
                  <c:v>1260</c:v>
                </c:pt>
                <c:pt idx="2745">
                  <c:v>1248.25</c:v>
                </c:pt>
                <c:pt idx="2746">
                  <c:v>1259.25</c:v>
                </c:pt>
                <c:pt idx="2747">
                  <c:v>1529.5</c:v>
                </c:pt>
                <c:pt idx="2748">
                  <c:v>1996</c:v>
                </c:pt>
                <c:pt idx="2749">
                  <c:v>2007.75</c:v>
                </c:pt>
                <c:pt idx="2750">
                  <c:v>1994.5</c:v>
                </c:pt>
                <c:pt idx="2751">
                  <c:v>1998.25</c:v>
                </c:pt>
                <c:pt idx="2752">
                  <c:v>1639</c:v>
                </c:pt>
                <c:pt idx="2753">
                  <c:v>1488.25</c:v>
                </c:pt>
                <c:pt idx="2754">
                  <c:v>1414</c:v>
                </c:pt>
                <c:pt idx="2755">
                  <c:v>1396</c:v>
                </c:pt>
                <c:pt idx="2756">
                  <c:v>1325</c:v>
                </c:pt>
                <c:pt idx="2757">
                  <c:v>1282.75</c:v>
                </c:pt>
                <c:pt idx="2758">
                  <c:v>1557</c:v>
                </c:pt>
                <c:pt idx="2759">
                  <c:v>2193.75</c:v>
                </c:pt>
                <c:pt idx="2760">
                  <c:v>1865.5</c:v>
                </c:pt>
                <c:pt idx="2761">
                  <c:v>1400.75</c:v>
                </c:pt>
                <c:pt idx="2762">
                  <c:v>1342.75</c:v>
                </c:pt>
                <c:pt idx="2763">
                  <c:v>1285.75</c:v>
                </c:pt>
                <c:pt idx="2764">
                  <c:v>1218.75</c:v>
                </c:pt>
                <c:pt idx="2765">
                  <c:v>1163.25</c:v>
                </c:pt>
                <c:pt idx="2766">
                  <c:v>1613.25</c:v>
                </c:pt>
                <c:pt idx="2767">
                  <c:v>1820.25</c:v>
                </c:pt>
                <c:pt idx="2768">
                  <c:v>1807.75</c:v>
                </c:pt>
                <c:pt idx="2769">
                  <c:v>1807.75</c:v>
                </c:pt>
                <c:pt idx="2770">
                  <c:v>1808.5</c:v>
                </c:pt>
                <c:pt idx="2771">
                  <c:v>1799</c:v>
                </c:pt>
                <c:pt idx="2772">
                  <c:v>1813.25</c:v>
                </c:pt>
                <c:pt idx="2773">
                  <c:v>1822.5</c:v>
                </c:pt>
                <c:pt idx="2774">
                  <c:v>1550.75</c:v>
                </c:pt>
                <c:pt idx="2775">
                  <c:v>1500</c:v>
                </c:pt>
                <c:pt idx="2776">
                  <c:v>1477.25</c:v>
                </c:pt>
                <c:pt idx="2777">
                  <c:v>1480.25</c:v>
                </c:pt>
                <c:pt idx="2778">
                  <c:v>1245.25</c:v>
                </c:pt>
                <c:pt idx="2779">
                  <c:v>1342</c:v>
                </c:pt>
                <c:pt idx="2780">
                  <c:v>1278.75</c:v>
                </c:pt>
                <c:pt idx="2781">
                  <c:v>1264</c:v>
                </c:pt>
                <c:pt idx="2782">
                  <c:v>1393.75</c:v>
                </c:pt>
                <c:pt idx="2783">
                  <c:v>1253</c:v>
                </c:pt>
                <c:pt idx="2784">
                  <c:v>1366.25</c:v>
                </c:pt>
                <c:pt idx="2785">
                  <c:v>1460</c:v>
                </c:pt>
                <c:pt idx="2786">
                  <c:v>1439</c:v>
                </c:pt>
                <c:pt idx="2787">
                  <c:v>1586.5</c:v>
                </c:pt>
                <c:pt idx="2788">
                  <c:v>1546.75</c:v>
                </c:pt>
                <c:pt idx="2789">
                  <c:v>1482</c:v>
                </c:pt>
                <c:pt idx="2790">
                  <c:v>1441.25</c:v>
                </c:pt>
                <c:pt idx="2791">
                  <c:v>1480.25</c:v>
                </c:pt>
                <c:pt idx="2792">
                  <c:v>1488.25</c:v>
                </c:pt>
                <c:pt idx="2793">
                  <c:v>1458.5</c:v>
                </c:pt>
                <c:pt idx="2794">
                  <c:v>1460.75</c:v>
                </c:pt>
                <c:pt idx="2795">
                  <c:v>1481.25</c:v>
                </c:pt>
                <c:pt idx="2796">
                  <c:v>1353</c:v>
                </c:pt>
                <c:pt idx="2797">
                  <c:v>1310.75</c:v>
                </c:pt>
                <c:pt idx="2798">
                  <c:v>1313.25</c:v>
                </c:pt>
                <c:pt idx="2799">
                  <c:v>1320.25</c:v>
                </c:pt>
                <c:pt idx="2800">
                  <c:v>1268.75</c:v>
                </c:pt>
                <c:pt idx="2801">
                  <c:v>1225</c:v>
                </c:pt>
                <c:pt idx="2802">
                  <c:v>1306.25</c:v>
                </c:pt>
                <c:pt idx="2803">
                  <c:v>1438.25</c:v>
                </c:pt>
                <c:pt idx="2804">
                  <c:v>1349</c:v>
                </c:pt>
                <c:pt idx="2805">
                  <c:v>1303</c:v>
                </c:pt>
                <c:pt idx="2806">
                  <c:v>1232.75</c:v>
                </c:pt>
                <c:pt idx="2807">
                  <c:v>1178</c:v>
                </c:pt>
                <c:pt idx="2808">
                  <c:v>1132.75</c:v>
                </c:pt>
                <c:pt idx="2809">
                  <c:v>1056.25</c:v>
                </c:pt>
                <c:pt idx="2810">
                  <c:v>1153.75</c:v>
                </c:pt>
                <c:pt idx="2811">
                  <c:v>1370.25</c:v>
                </c:pt>
                <c:pt idx="2812">
                  <c:v>1314.75</c:v>
                </c:pt>
                <c:pt idx="2813">
                  <c:v>1199</c:v>
                </c:pt>
                <c:pt idx="2814">
                  <c:v>989.75</c:v>
                </c:pt>
                <c:pt idx="2815">
                  <c:v>1088.25</c:v>
                </c:pt>
                <c:pt idx="2816">
                  <c:v>732.75</c:v>
                </c:pt>
                <c:pt idx="2817">
                  <c:v>675</c:v>
                </c:pt>
                <c:pt idx="2818">
                  <c:v>683.5</c:v>
                </c:pt>
                <c:pt idx="2819">
                  <c:v>689.75</c:v>
                </c:pt>
                <c:pt idx="2820">
                  <c:v>681.25</c:v>
                </c:pt>
                <c:pt idx="2821">
                  <c:v>676.5</c:v>
                </c:pt>
                <c:pt idx="2822">
                  <c:v>688.25</c:v>
                </c:pt>
                <c:pt idx="2823">
                  <c:v>679.5</c:v>
                </c:pt>
                <c:pt idx="2824">
                  <c:v>699</c:v>
                </c:pt>
                <c:pt idx="2825">
                  <c:v>697.5</c:v>
                </c:pt>
                <c:pt idx="2826">
                  <c:v>689</c:v>
                </c:pt>
                <c:pt idx="2827">
                  <c:v>692</c:v>
                </c:pt>
                <c:pt idx="2828">
                  <c:v>693.75</c:v>
                </c:pt>
                <c:pt idx="2829">
                  <c:v>693.75</c:v>
                </c:pt>
                <c:pt idx="2830">
                  <c:v>693.75</c:v>
                </c:pt>
                <c:pt idx="2831">
                  <c:v>692</c:v>
                </c:pt>
                <c:pt idx="2832">
                  <c:v>692.75</c:v>
                </c:pt>
                <c:pt idx="2833">
                  <c:v>694.5</c:v>
                </c:pt>
                <c:pt idx="2834">
                  <c:v>691.25</c:v>
                </c:pt>
                <c:pt idx="2835">
                  <c:v>695.25</c:v>
                </c:pt>
                <c:pt idx="2836">
                  <c:v>695.25</c:v>
                </c:pt>
                <c:pt idx="2837">
                  <c:v>688.25</c:v>
                </c:pt>
                <c:pt idx="2838">
                  <c:v>695.25</c:v>
                </c:pt>
                <c:pt idx="2839">
                  <c:v>694.5</c:v>
                </c:pt>
                <c:pt idx="2840">
                  <c:v>695.25</c:v>
                </c:pt>
                <c:pt idx="2841">
                  <c:v>694.5</c:v>
                </c:pt>
                <c:pt idx="2842">
                  <c:v>734.25</c:v>
                </c:pt>
                <c:pt idx="2843">
                  <c:v>1887.5</c:v>
                </c:pt>
                <c:pt idx="2844">
                  <c:v>2420.25</c:v>
                </c:pt>
                <c:pt idx="2845">
                  <c:v>3121.75</c:v>
                </c:pt>
                <c:pt idx="2846">
                  <c:v>2450.75</c:v>
                </c:pt>
                <c:pt idx="2847">
                  <c:v>2444.5</c:v>
                </c:pt>
                <c:pt idx="2848">
                  <c:v>2015.5</c:v>
                </c:pt>
                <c:pt idx="2849">
                  <c:v>2214.75</c:v>
                </c:pt>
                <c:pt idx="2850">
                  <c:v>2374</c:v>
                </c:pt>
                <c:pt idx="2851">
                  <c:v>1953</c:v>
                </c:pt>
                <c:pt idx="2852">
                  <c:v>3016.25</c:v>
                </c:pt>
                <c:pt idx="2853">
                  <c:v>3196.75</c:v>
                </c:pt>
                <c:pt idx="2854">
                  <c:v>2414</c:v>
                </c:pt>
                <c:pt idx="2855">
                  <c:v>2029.5</c:v>
                </c:pt>
                <c:pt idx="2856">
                  <c:v>1760</c:v>
                </c:pt>
                <c:pt idx="2857">
                  <c:v>1435.75</c:v>
                </c:pt>
                <c:pt idx="2858">
                  <c:v>1463.25</c:v>
                </c:pt>
                <c:pt idx="2859">
                  <c:v>1489</c:v>
                </c:pt>
                <c:pt idx="2860">
                  <c:v>1508.5</c:v>
                </c:pt>
                <c:pt idx="2861">
                  <c:v>1525</c:v>
                </c:pt>
                <c:pt idx="2862">
                  <c:v>1521</c:v>
                </c:pt>
                <c:pt idx="2863">
                  <c:v>1511.5</c:v>
                </c:pt>
                <c:pt idx="2864">
                  <c:v>1502.25</c:v>
                </c:pt>
                <c:pt idx="2865">
                  <c:v>1500.75</c:v>
                </c:pt>
                <c:pt idx="2866">
                  <c:v>1510.75</c:v>
                </c:pt>
                <c:pt idx="2867">
                  <c:v>1517.75</c:v>
                </c:pt>
                <c:pt idx="2868">
                  <c:v>1515.5</c:v>
                </c:pt>
                <c:pt idx="2869">
                  <c:v>1528.75</c:v>
                </c:pt>
                <c:pt idx="2870">
                  <c:v>1540.5</c:v>
                </c:pt>
                <c:pt idx="2871">
                  <c:v>1535</c:v>
                </c:pt>
                <c:pt idx="2872">
                  <c:v>1526.5</c:v>
                </c:pt>
                <c:pt idx="2873">
                  <c:v>1518.75</c:v>
                </c:pt>
                <c:pt idx="2874">
                  <c:v>1503</c:v>
                </c:pt>
                <c:pt idx="2875">
                  <c:v>1472.5</c:v>
                </c:pt>
                <c:pt idx="2876">
                  <c:v>1417</c:v>
                </c:pt>
                <c:pt idx="2877">
                  <c:v>1378.75</c:v>
                </c:pt>
                <c:pt idx="2878">
                  <c:v>1349</c:v>
                </c:pt>
                <c:pt idx="2879">
                  <c:v>1252.25</c:v>
                </c:pt>
                <c:pt idx="2880">
                  <c:v>1134.25</c:v>
                </c:pt>
                <c:pt idx="2881">
                  <c:v>1136.5</c:v>
                </c:pt>
                <c:pt idx="2882">
                  <c:v>921.75</c:v>
                </c:pt>
                <c:pt idx="2883">
                  <c:v>1085</c:v>
                </c:pt>
                <c:pt idx="2884">
                  <c:v>821.75</c:v>
                </c:pt>
                <c:pt idx="2885">
                  <c:v>701.5</c:v>
                </c:pt>
                <c:pt idx="2886">
                  <c:v>824</c:v>
                </c:pt>
                <c:pt idx="2887">
                  <c:v>639.75</c:v>
                </c:pt>
                <c:pt idx="2888">
                  <c:v>721</c:v>
                </c:pt>
                <c:pt idx="2889">
                  <c:v>713.25</c:v>
                </c:pt>
                <c:pt idx="2890">
                  <c:v>700</c:v>
                </c:pt>
                <c:pt idx="2891">
                  <c:v>692.75</c:v>
                </c:pt>
                <c:pt idx="2892">
                  <c:v>698.25</c:v>
                </c:pt>
                <c:pt idx="2893">
                  <c:v>688.25</c:v>
                </c:pt>
                <c:pt idx="2894">
                  <c:v>700</c:v>
                </c:pt>
                <c:pt idx="2895">
                  <c:v>681.25</c:v>
                </c:pt>
                <c:pt idx="2896">
                  <c:v>696.75</c:v>
                </c:pt>
                <c:pt idx="2897">
                  <c:v>685</c:v>
                </c:pt>
                <c:pt idx="2898">
                  <c:v>698.25</c:v>
                </c:pt>
                <c:pt idx="2899">
                  <c:v>693.75</c:v>
                </c:pt>
                <c:pt idx="2900">
                  <c:v>684.25</c:v>
                </c:pt>
                <c:pt idx="2901">
                  <c:v>692.75</c:v>
                </c:pt>
                <c:pt idx="2902">
                  <c:v>685.75</c:v>
                </c:pt>
                <c:pt idx="2903">
                  <c:v>692.75</c:v>
                </c:pt>
                <c:pt idx="2904">
                  <c:v>685</c:v>
                </c:pt>
                <c:pt idx="2905">
                  <c:v>694.5</c:v>
                </c:pt>
                <c:pt idx="2906">
                  <c:v>692</c:v>
                </c:pt>
                <c:pt idx="2907">
                  <c:v>687.5</c:v>
                </c:pt>
                <c:pt idx="2908">
                  <c:v>692.75</c:v>
                </c:pt>
                <c:pt idx="2909">
                  <c:v>692.75</c:v>
                </c:pt>
                <c:pt idx="2910">
                  <c:v>694.5</c:v>
                </c:pt>
                <c:pt idx="2911">
                  <c:v>689.75</c:v>
                </c:pt>
                <c:pt idx="2912">
                  <c:v>694.5</c:v>
                </c:pt>
                <c:pt idx="2913">
                  <c:v>692.75</c:v>
                </c:pt>
                <c:pt idx="2914">
                  <c:v>1745.25</c:v>
                </c:pt>
                <c:pt idx="2915">
                  <c:v>2067.75</c:v>
                </c:pt>
                <c:pt idx="2916">
                  <c:v>2318.75</c:v>
                </c:pt>
                <c:pt idx="2917">
                  <c:v>2089</c:v>
                </c:pt>
                <c:pt idx="2918">
                  <c:v>1914.75</c:v>
                </c:pt>
                <c:pt idx="2919">
                  <c:v>1640.5</c:v>
                </c:pt>
                <c:pt idx="2920">
                  <c:v>1938.25</c:v>
                </c:pt>
                <c:pt idx="2921">
                  <c:v>2536.5</c:v>
                </c:pt>
                <c:pt idx="2922">
                  <c:v>2668.75</c:v>
                </c:pt>
                <c:pt idx="2923">
                  <c:v>2750.75</c:v>
                </c:pt>
                <c:pt idx="2924">
                  <c:v>2347.5</c:v>
                </c:pt>
                <c:pt idx="2925">
                  <c:v>2431.25</c:v>
                </c:pt>
                <c:pt idx="2926">
                  <c:v>2455.25</c:v>
                </c:pt>
                <c:pt idx="2927">
                  <c:v>2265.5</c:v>
                </c:pt>
                <c:pt idx="2928">
                  <c:v>1644.5</c:v>
                </c:pt>
                <c:pt idx="2929">
                  <c:v>1421</c:v>
                </c:pt>
                <c:pt idx="2930">
                  <c:v>1409.25</c:v>
                </c:pt>
                <c:pt idx="2931">
                  <c:v>1391.25</c:v>
                </c:pt>
                <c:pt idx="2932">
                  <c:v>1360.75</c:v>
                </c:pt>
                <c:pt idx="2933">
                  <c:v>1316.25</c:v>
                </c:pt>
                <c:pt idx="2934">
                  <c:v>1278</c:v>
                </c:pt>
                <c:pt idx="2935">
                  <c:v>1247.5</c:v>
                </c:pt>
                <c:pt idx="2936">
                  <c:v>1228.75</c:v>
                </c:pt>
                <c:pt idx="2937">
                  <c:v>1210.75</c:v>
                </c:pt>
                <c:pt idx="2938">
                  <c:v>1192.75</c:v>
                </c:pt>
                <c:pt idx="2939">
                  <c:v>1637.5</c:v>
                </c:pt>
                <c:pt idx="2940">
                  <c:v>1471.75</c:v>
                </c:pt>
                <c:pt idx="2941">
                  <c:v>1474</c:v>
                </c:pt>
                <c:pt idx="2942">
                  <c:v>1361.5</c:v>
                </c:pt>
                <c:pt idx="2943">
                  <c:v>1301.5</c:v>
                </c:pt>
                <c:pt idx="2944">
                  <c:v>1290.5</c:v>
                </c:pt>
                <c:pt idx="2945">
                  <c:v>1295.25</c:v>
                </c:pt>
                <c:pt idx="2946">
                  <c:v>1296</c:v>
                </c:pt>
                <c:pt idx="2947">
                  <c:v>1301.5</c:v>
                </c:pt>
                <c:pt idx="2948">
                  <c:v>1301.5</c:v>
                </c:pt>
                <c:pt idx="2949">
                  <c:v>1302.25</c:v>
                </c:pt>
                <c:pt idx="2950">
                  <c:v>1298.25</c:v>
                </c:pt>
                <c:pt idx="2951">
                  <c:v>1289.75</c:v>
                </c:pt>
                <c:pt idx="2952">
                  <c:v>1245.25</c:v>
                </c:pt>
                <c:pt idx="2953">
                  <c:v>2732.75</c:v>
                </c:pt>
                <c:pt idx="2954">
                  <c:v>2760.75</c:v>
                </c:pt>
                <c:pt idx="2955">
                  <c:v>1473.25</c:v>
                </c:pt>
                <c:pt idx="2956">
                  <c:v>1489.75</c:v>
                </c:pt>
                <c:pt idx="2957">
                  <c:v>1209.25</c:v>
                </c:pt>
                <c:pt idx="2958">
                  <c:v>898.25</c:v>
                </c:pt>
                <c:pt idx="2959">
                  <c:v>943.75</c:v>
                </c:pt>
                <c:pt idx="2960">
                  <c:v>580.25</c:v>
                </c:pt>
                <c:pt idx="2961">
                  <c:v>617.75</c:v>
                </c:pt>
                <c:pt idx="2962">
                  <c:v>681.25</c:v>
                </c:pt>
                <c:pt idx="2963">
                  <c:v>683.5</c:v>
                </c:pt>
                <c:pt idx="2964">
                  <c:v>687.5</c:v>
                </c:pt>
                <c:pt idx="2965">
                  <c:v>694.5</c:v>
                </c:pt>
                <c:pt idx="2966">
                  <c:v>697.5</c:v>
                </c:pt>
                <c:pt idx="2967">
                  <c:v>697.5</c:v>
                </c:pt>
                <c:pt idx="2968">
                  <c:v>697.5</c:v>
                </c:pt>
                <c:pt idx="2969">
                  <c:v>686.5</c:v>
                </c:pt>
                <c:pt idx="2970">
                  <c:v>689.75</c:v>
                </c:pt>
                <c:pt idx="2971">
                  <c:v>685.75</c:v>
                </c:pt>
                <c:pt idx="2972">
                  <c:v>689.75</c:v>
                </c:pt>
                <c:pt idx="2973">
                  <c:v>685.75</c:v>
                </c:pt>
                <c:pt idx="2974">
                  <c:v>689.75</c:v>
                </c:pt>
                <c:pt idx="2975">
                  <c:v>689.75</c:v>
                </c:pt>
                <c:pt idx="2976">
                  <c:v>689</c:v>
                </c:pt>
                <c:pt idx="2977">
                  <c:v>692</c:v>
                </c:pt>
                <c:pt idx="2978">
                  <c:v>689</c:v>
                </c:pt>
                <c:pt idx="2979">
                  <c:v>686.5</c:v>
                </c:pt>
                <c:pt idx="2980">
                  <c:v>691.25</c:v>
                </c:pt>
                <c:pt idx="2981">
                  <c:v>685.75</c:v>
                </c:pt>
                <c:pt idx="2982">
                  <c:v>689.75</c:v>
                </c:pt>
                <c:pt idx="2983">
                  <c:v>690.5</c:v>
                </c:pt>
                <c:pt idx="2984">
                  <c:v>686.5</c:v>
                </c:pt>
                <c:pt idx="2985">
                  <c:v>685.75</c:v>
                </c:pt>
                <c:pt idx="2986">
                  <c:v>687.5</c:v>
                </c:pt>
                <c:pt idx="2987">
                  <c:v>685.75</c:v>
                </c:pt>
                <c:pt idx="2988">
                  <c:v>685</c:v>
                </c:pt>
                <c:pt idx="2989">
                  <c:v>688.25</c:v>
                </c:pt>
                <c:pt idx="2990">
                  <c:v>687.5</c:v>
                </c:pt>
                <c:pt idx="2991">
                  <c:v>688.25</c:v>
                </c:pt>
                <c:pt idx="2992">
                  <c:v>688.25</c:v>
                </c:pt>
                <c:pt idx="2993">
                  <c:v>685.75</c:v>
                </c:pt>
                <c:pt idx="2994">
                  <c:v>682.75</c:v>
                </c:pt>
                <c:pt idx="2995">
                  <c:v>681.25</c:v>
                </c:pt>
                <c:pt idx="2996">
                  <c:v>688.25</c:v>
                </c:pt>
                <c:pt idx="2997">
                  <c:v>684.25</c:v>
                </c:pt>
                <c:pt idx="2998">
                  <c:v>682</c:v>
                </c:pt>
                <c:pt idx="2999">
                  <c:v>683.5</c:v>
                </c:pt>
                <c:pt idx="3000">
                  <c:v>678.75</c:v>
                </c:pt>
                <c:pt idx="3001">
                  <c:v>682</c:v>
                </c:pt>
                <c:pt idx="3002">
                  <c:v>682</c:v>
                </c:pt>
                <c:pt idx="3003">
                  <c:v>685</c:v>
                </c:pt>
                <c:pt idx="3004">
                  <c:v>684.25</c:v>
                </c:pt>
                <c:pt idx="3005">
                  <c:v>697.5</c:v>
                </c:pt>
                <c:pt idx="3006">
                  <c:v>2031.25</c:v>
                </c:pt>
                <c:pt idx="3007">
                  <c:v>2513.25</c:v>
                </c:pt>
                <c:pt idx="3008">
                  <c:v>3275</c:v>
                </c:pt>
                <c:pt idx="3009">
                  <c:v>2592.75</c:v>
                </c:pt>
                <c:pt idx="3010">
                  <c:v>2777.25</c:v>
                </c:pt>
                <c:pt idx="3011">
                  <c:v>2489.75</c:v>
                </c:pt>
                <c:pt idx="3012">
                  <c:v>2368.75</c:v>
                </c:pt>
                <c:pt idx="3013">
                  <c:v>2247.5</c:v>
                </c:pt>
                <c:pt idx="3014">
                  <c:v>1867</c:v>
                </c:pt>
                <c:pt idx="3015">
                  <c:v>1844.5</c:v>
                </c:pt>
                <c:pt idx="3016">
                  <c:v>1425</c:v>
                </c:pt>
                <c:pt idx="3017">
                  <c:v>1381.25</c:v>
                </c:pt>
                <c:pt idx="3018">
                  <c:v>1400.75</c:v>
                </c:pt>
                <c:pt idx="3019">
                  <c:v>1414.75</c:v>
                </c:pt>
                <c:pt idx="3020">
                  <c:v>1415.5</c:v>
                </c:pt>
                <c:pt idx="3021">
                  <c:v>1397.5</c:v>
                </c:pt>
                <c:pt idx="3022">
                  <c:v>1504.5</c:v>
                </c:pt>
                <c:pt idx="3023">
                  <c:v>1419.5</c:v>
                </c:pt>
                <c:pt idx="3024">
                  <c:v>1401.5</c:v>
                </c:pt>
                <c:pt idx="3025">
                  <c:v>1382</c:v>
                </c:pt>
                <c:pt idx="3026">
                  <c:v>1366.25</c:v>
                </c:pt>
                <c:pt idx="3027">
                  <c:v>1342.75</c:v>
                </c:pt>
                <c:pt idx="3028">
                  <c:v>1277.25</c:v>
                </c:pt>
                <c:pt idx="3029">
                  <c:v>1185</c:v>
                </c:pt>
                <c:pt idx="3030">
                  <c:v>1095.25</c:v>
                </c:pt>
                <c:pt idx="3031">
                  <c:v>1410</c:v>
                </c:pt>
                <c:pt idx="3032">
                  <c:v>1225</c:v>
                </c:pt>
                <c:pt idx="3033">
                  <c:v>1001.5</c:v>
                </c:pt>
                <c:pt idx="3034">
                  <c:v>910.75</c:v>
                </c:pt>
                <c:pt idx="3035">
                  <c:v>744.5</c:v>
                </c:pt>
                <c:pt idx="3036">
                  <c:v>792.75</c:v>
                </c:pt>
                <c:pt idx="3037">
                  <c:v>623.25</c:v>
                </c:pt>
                <c:pt idx="3038">
                  <c:v>672.5</c:v>
                </c:pt>
                <c:pt idx="3039">
                  <c:v>680.25</c:v>
                </c:pt>
                <c:pt idx="3040">
                  <c:v>685.75</c:v>
                </c:pt>
                <c:pt idx="3041">
                  <c:v>677.25</c:v>
                </c:pt>
                <c:pt idx="3042">
                  <c:v>1967</c:v>
                </c:pt>
                <c:pt idx="3043">
                  <c:v>2519.5</c:v>
                </c:pt>
                <c:pt idx="3044">
                  <c:v>3430.25</c:v>
                </c:pt>
                <c:pt idx="3045">
                  <c:v>3083.5</c:v>
                </c:pt>
                <c:pt idx="3046">
                  <c:v>3043.75</c:v>
                </c:pt>
                <c:pt idx="3047">
                  <c:v>2651.5</c:v>
                </c:pt>
                <c:pt idx="3048">
                  <c:v>2298.25</c:v>
                </c:pt>
                <c:pt idx="3049">
                  <c:v>1867</c:v>
                </c:pt>
                <c:pt idx="3050">
                  <c:v>1206.25</c:v>
                </c:pt>
                <c:pt idx="3051">
                  <c:v>1535</c:v>
                </c:pt>
                <c:pt idx="3052">
                  <c:v>1342.75</c:v>
                </c:pt>
                <c:pt idx="3053">
                  <c:v>1160.75</c:v>
                </c:pt>
                <c:pt idx="3054">
                  <c:v>1039</c:v>
                </c:pt>
                <c:pt idx="3055">
                  <c:v>1188.25</c:v>
                </c:pt>
                <c:pt idx="3056">
                  <c:v>1017</c:v>
                </c:pt>
                <c:pt idx="3057">
                  <c:v>941.25</c:v>
                </c:pt>
                <c:pt idx="3058">
                  <c:v>734.25</c:v>
                </c:pt>
                <c:pt idx="3059">
                  <c:v>739.75</c:v>
                </c:pt>
                <c:pt idx="3060">
                  <c:v>773.25</c:v>
                </c:pt>
                <c:pt idx="3061">
                  <c:v>722.5</c:v>
                </c:pt>
                <c:pt idx="3062">
                  <c:v>732.75</c:v>
                </c:pt>
                <c:pt idx="3063">
                  <c:v>720.25</c:v>
                </c:pt>
                <c:pt idx="3064">
                  <c:v>724</c:v>
                </c:pt>
                <c:pt idx="3065">
                  <c:v>719.5</c:v>
                </c:pt>
                <c:pt idx="3066">
                  <c:v>1757</c:v>
                </c:pt>
                <c:pt idx="3067">
                  <c:v>1939.75</c:v>
                </c:pt>
                <c:pt idx="3068">
                  <c:v>2364</c:v>
                </c:pt>
                <c:pt idx="3069">
                  <c:v>2250.75</c:v>
                </c:pt>
                <c:pt idx="3070">
                  <c:v>2610.75</c:v>
                </c:pt>
                <c:pt idx="3071">
                  <c:v>3417.75</c:v>
                </c:pt>
                <c:pt idx="3072">
                  <c:v>4447.5</c:v>
                </c:pt>
                <c:pt idx="3073">
                  <c:v>3232</c:v>
                </c:pt>
                <c:pt idx="3074">
                  <c:v>3046</c:v>
                </c:pt>
                <c:pt idx="3075">
                  <c:v>2375.75</c:v>
                </c:pt>
                <c:pt idx="3076">
                  <c:v>2089.75</c:v>
                </c:pt>
                <c:pt idx="3077">
                  <c:v>1724</c:v>
                </c:pt>
                <c:pt idx="3078">
                  <c:v>1152.25</c:v>
                </c:pt>
                <c:pt idx="3079">
                  <c:v>1139</c:v>
                </c:pt>
                <c:pt idx="3080">
                  <c:v>1387.5</c:v>
                </c:pt>
                <c:pt idx="3081">
                  <c:v>1446</c:v>
                </c:pt>
                <c:pt idx="3082">
                  <c:v>1402.25</c:v>
                </c:pt>
                <c:pt idx="3083">
                  <c:v>1231.25</c:v>
                </c:pt>
                <c:pt idx="3084">
                  <c:v>1203</c:v>
                </c:pt>
                <c:pt idx="3085">
                  <c:v>1214.75</c:v>
                </c:pt>
                <c:pt idx="3086">
                  <c:v>1195.25</c:v>
                </c:pt>
                <c:pt idx="3087">
                  <c:v>1142</c:v>
                </c:pt>
                <c:pt idx="3088">
                  <c:v>1095.25</c:v>
                </c:pt>
                <c:pt idx="3089">
                  <c:v>1067.75</c:v>
                </c:pt>
                <c:pt idx="3090">
                  <c:v>947.5</c:v>
                </c:pt>
                <c:pt idx="3091">
                  <c:v>1296.75</c:v>
                </c:pt>
                <c:pt idx="3092">
                  <c:v>1157</c:v>
                </c:pt>
                <c:pt idx="3093">
                  <c:v>1032.75</c:v>
                </c:pt>
                <c:pt idx="3094">
                  <c:v>922.5</c:v>
                </c:pt>
                <c:pt idx="3095">
                  <c:v>828.75</c:v>
                </c:pt>
                <c:pt idx="3096">
                  <c:v>1073.25</c:v>
                </c:pt>
                <c:pt idx="3097">
                  <c:v>752.25</c:v>
                </c:pt>
                <c:pt idx="3098">
                  <c:v>785.75</c:v>
                </c:pt>
                <c:pt idx="3099">
                  <c:v>760.75</c:v>
                </c:pt>
                <c:pt idx="3100">
                  <c:v>1550</c:v>
                </c:pt>
                <c:pt idx="3101">
                  <c:v>2009.25</c:v>
                </c:pt>
                <c:pt idx="3102">
                  <c:v>2523.25</c:v>
                </c:pt>
                <c:pt idx="3103">
                  <c:v>2215.5</c:v>
                </c:pt>
                <c:pt idx="3104">
                  <c:v>2060.75</c:v>
                </c:pt>
                <c:pt idx="3105">
                  <c:v>1732</c:v>
                </c:pt>
                <c:pt idx="3106">
                  <c:v>1297.5</c:v>
                </c:pt>
                <c:pt idx="3107">
                  <c:v>1268.75</c:v>
                </c:pt>
                <c:pt idx="3108">
                  <c:v>1153</c:v>
                </c:pt>
                <c:pt idx="3109">
                  <c:v>1051.5</c:v>
                </c:pt>
                <c:pt idx="3110">
                  <c:v>885</c:v>
                </c:pt>
                <c:pt idx="3111">
                  <c:v>722.5</c:v>
                </c:pt>
                <c:pt idx="3112">
                  <c:v>835</c:v>
                </c:pt>
                <c:pt idx="3113">
                  <c:v>775</c:v>
                </c:pt>
                <c:pt idx="3114">
                  <c:v>707.75</c:v>
                </c:pt>
                <c:pt idx="3115">
                  <c:v>758.5</c:v>
                </c:pt>
                <c:pt idx="3116">
                  <c:v>760</c:v>
                </c:pt>
                <c:pt idx="3117">
                  <c:v>747.5</c:v>
                </c:pt>
                <c:pt idx="3118">
                  <c:v>736.5</c:v>
                </c:pt>
                <c:pt idx="3119">
                  <c:v>742.75</c:v>
                </c:pt>
                <c:pt idx="3120">
                  <c:v>745.25</c:v>
                </c:pt>
                <c:pt idx="3121">
                  <c:v>739</c:v>
                </c:pt>
                <c:pt idx="3122">
                  <c:v>740.5</c:v>
                </c:pt>
                <c:pt idx="3123">
                  <c:v>722.5</c:v>
                </c:pt>
                <c:pt idx="3124">
                  <c:v>710.75</c:v>
                </c:pt>
                <c:pt idx="3125">
                  <c:v>697.5</c:v>
                </c:pt>
                <c:pt idx="3126">
                  <c:v>686.5</c:v>
                </c:pt>
                <c:pt idx="3127">
                  <c:v>689.75</c:v>
                </c:pt>
                <c:pt idx="3128">
                  <c:v>685.75</c:v>
                </c:pt>
                <c:pt idx="3129">
                  <c:v>688.25</c:v>
                </c:pt>
                <c:pt idx="3130">
                  <c:v>684.25</c:v>
                </c:pt>
                <c:pt idx="3131">
                  <c:v>682.75</c:v>
                </c:pt>
                <c:pt idx="3132">
                  <c:v>685</c:v>
                </c:pt>
                <c:pt idx="3133">
                  <c:v>693.75</c:v>
                </c:pt>
                <c:pt idx="3134">
                  <c:v>982.75</c:v>
                </c:pt>
                <c:pt idx="3135">
                  <c:v>825.75</c:v>
                </c:pt>
                <c:pt idx="3136">
                  <c:v>1102.25</c:v>
                </c:pt>
                <c:pt idx="3137">
                  <c:v>1191.25</c:v>
                </c:pt>
                <c:pt idx="3138">
                  <c:v>1204.5</c:v>
                </c:pt>
                <c:pt idx="3139">
                  <c:v>1280.25</c:v>
                </c:pt>
                <c:pt idx="3140">
                  <c:v>1280.25</c:v>
                </c:pt>
                <c:pt idx="3141">
                  <c:v>903</c:v>
                </c:pt>
                <c:pt idx="3142">
                  <c:v>839.75</c:v>
                </c:pt>
                <c:pt idx="3143">
                  <c:v>785</c:v>
                </c:pt>
                <c:pt idx="3144">
                  <c:v>635</c:v>
                </c:pt>
                <c:pt idx="3145">
                  <c:v>714</c:v>
                </c:pt>
                <c:pt idx="3146">
                  <c:v>688.25</c:v>
                </c:pt>
                <c:pt idx="3147">
                  <c:v>762.5</c:v>
                </c:pt>
                <c:pt idx="3148">
                  <c:v>753</c:v>
                </c:pt>
                <c:pt idx="3149">
                  <c:v>738.25</c:v>
                </c:pt>
                <c:pt idx="3150">
                  <c:v>715.5</c:v>
                </c:pt>
                <c:pt idx="3151">
                  <c:v>694.5</c:v>
                </c:pt>
                <c:pt idx="3152">
                  <c:v>678.75</c:v>
                </c:pt>
                <c:pt idx="3153">
                  <c:v>665.5</c:v>
                </c:pt>
                <c:pt idx="3154">
                  <c:v>692.75</c:v>
                </c:pt>
                <c:pt idx="3155">
                  <c:v>702.25</c:v>
                </c:pt>
                <c:pt idx="3156">
                  <c:v>710.75</c:v>
                </c:pt>
                <c:pt idx="3157">
                  <c:v>708.5</c:v>
                </c:pt>
                <c:pt idx="3158">
                  <c:v>713.25</c:v>
                </c:pt>
                <c:pt idx="3159">
                  <c:v>713.25</c:v>
                </c:pt>
                <c:pt idx="3160">
                  <c:v>703</c:v>
                </c:pt>
                <c:pt idx="3161">
                  <c:v>700</c:v>
                </c:pt>
                <c:pt idx="3162">
                  <c:v>695.25</c:v>
                </c:pt>
                <c:pt idx="3163">
                  <c:v>696</c:v>
                </c:pt>
                <c:pt idx="3164">
                  <c:v>696</c:v>
                </c:pt>
                <c:pt idx="3165">
                  <c:v>699</c:v>
                </c:pt>
                <c:pt idx="3166">
                  <c:v>699</c:v>
                </c:pt>
                <c:pt idx="3167">
                  <c:v>696</c:v>
                </c:pt>
                <c:pt idx="3168">
                  <c:v>696</c:v>
                </c:pt>
                <c:pt idx="3169">
                  <c:v>700.75</c:v>
                </c:pt>
                <c:pt idx="3170">
                  <c:v>704.5</c:v>
                </c:pt>
                <c:pt idx="3171">
                  <c:v>701.5</c:v>
                </c:pt>
                <c:pt idx="3172">
                  <c:v>701.5</c:v>
                </c:pt>
                <c:pt idx="3173">
                  <c:v>700.75</c:v>
                </c:pt>
                <c:pt idx="3174">
                  <c:v>707</c:v>
                </c:pt>
                <c:pt idx="3175">
                  <c:v>704.5</c:v>
                </c:pt>
                <c:pt idx="3176">
                  <c:v>692.75</c:v>
                </c:pt>
                <c:pt idx="3177">
                  <c:v>694.5</c:v>
                </c:pt>
                <c:pt idx="3178">
                  <c:v>699</c:v>
                </c:pt>
                <c:pt idx="3179">
                  <c:v>703</c:v>
                </c:pt>
                <c:pt idx="3180">
                  <c:v>699</c:v>
                </c:pt>
                <c:pt idx="3181">
                  <c:v>704.5</c:v>
                </c:pt>
                <c:pt idx="3182">
                  <c:v>699</c:v>
                </c:pt>
                <c:pt idx="3183">
                  <c:v>695.25</c:v>
                </c:pt>
                <c:pt idx="3184">
                  <c:v>696.75</c:v>
                </c:pt>
                <c:pt idx="3185">
                  <c:v>701.5</c:v>
                </c:pt>
                <c:pt idx="3186">
                  <c:v>692.75</c:v>
                </c:pt>
                <c:pt idx="3187">
                  <c:v>778.75</c:v>
                </c:pt>
                <c:pt idx="3188">
                  <c:v>729.5</c:v>
                </c:pt>
                <c:pt idx="3189">
                  <c:v>710</c:v>
                </c:pt>
                <c:pt idx="3190">
                  <c:v>700</c:v>
                </c:pt>
                <c:pt idx="3191">
                  <c:v>688.25</c:v>
                </c:pt>
                <c:pt idx="3192">
                  <c:v>933.5</c:v>
                </c:pt>
                <c:pt idx="3193">
                  <c:v>726.5</c:v>
                </c:pt>
                <c:pt idx="3194">
                  <c:v>1113.25</c:v>
                </c:pt>
                <c:pt idx="3195">
                  <c:v>945.25</c:v>
                </c:pt>
                <c:pt idx="3196">
                  <c:v>829.5</c:v>
                </c:pt>
                <c:pt idx="3197">
                  <c:v>668.75</c:v>
                </c:pt>
                <c:pt idx="3198">
                  <c:v>788.25</c:v>
                </c:pt>
                <c:pt idx="3199">
                  <c:v>807</c:v>
                </c:pt>
                <c:pt idx="3200">
                  <c:v>783.5</c:v>
                </c:pt>
                <c:pt idx="3201">
                  <c:v>685</c:v>
                </c:pt>
                <c:pt idx="3202">
                  <c:v>696</c:v>
                </c:pt>
                <c:pt idx="3203">
                  <c:v>669.5</c:v>
                </c:pt>
                <c:pt idx="3204">
                  <c:v>662.5</c:v>
                </c:pt>
                <c:pt idx="3205">
                  <c:v>703.75</c:v>
                </c:pt>
                <c:pt idx="3206">
                  <c:v>657.75</c:v>
                </c:pt>
                <c:pt idx="3207">
                  <c:v>917</c:v>
                </c:pt>
                <c:pt idx="3208">
                  <c:v>706.25</c:v>
                </c:pt>
                <c:pt idx="3209">
                  <c:v>748.25</c:v>
                </c:pt>
                <c:pt idx="3210">
                  <c:v>752.25</c:v>
                </c:pt>
                <c:pt idx="3211">
                  <c:v>673.25</c:v>
                </c:pt>
                <c:pt idx="3212">
                  <c:v>687.5</c:v>
                </c:pt>
                <c:pt idx="3213">
                  <c:v>714</c:v>
                </c:pt>
                <c:pt idx="3214">
                  <c:v>664.75</c:v>
                </c:pt>
                <c:pt idx="3215">
                  <c:v>712.5</c:v>
                </c:pt>
                <c:pt idx="3216">
                  <c:v>657.75</c:v>
                </c:pt>
                <c:pt idx="3217">
                  <c:v>667</c:v>
                </c:pt>
                <c:pt idx="3218">
                  <c:v>620.25</c:v>
                </c:pt>
                <c:pt idx="3219">
                  <c:v>642</c:v>
                </c:pt>
                <c:pt idx="3220">
                  <c:v>757.75</c:v>
                </c:pt>
                <c:pt idx="3221">
                  <c:v>749</c:v>
                </c:pt>
                <c:pt idx="3222">
                  <c:v>0</c:v>
                </c:pt>
                <c:pt idx="3223">
                  <c:v>0</c:v>
                </c:pt>
              </c:numCache>
            </c:numRef>
          </c:yVal>
          <c:smooth val="1"/>
        </c:ser>
        <c:axId val="69047808"/>
        <c:axId val="69041536"/>
      </c:scatterChart>
      <c:valAx>
        <c:axId val="69038080"/>
        <c:scaling>
          <c:orientation val="minMax"/>
          <c:max val="415"/>
          <c:min val="390"/>
        </c:scaling>
        <c:axPos val="b"/>
        <c:numFmt formatCode="General" sourceLinked="1"/>
        <c:minorTickMark val="in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9039616"/>
        <c:crosses val="autoZero"/>
        <c:crossBetween val="midCat"/>
        <c:majorUnit val="5"/>
        <c:minorUnit val="1"/>
      </c:valAx>
      <c:valAx>
        <c:axId val="69039616"/>
        <c:scaling>
          <c:orientation val="minMax"/>
          <c:max val="1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Fuel Rate (mL/s) &amp; Others</a:t>
                </a:r>
              </a:p>
            </c:rich>
          </c:tx>
        </c:title>
        <c:numFmt formatCode="0.0" sourceLinked="0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9038080"/>
        <c:crosses val="autoZero"/>
        <c:crossBetween val="midCat"/>
      </c:valAx>
      <c:valAx>
        <c:axId val="69041536"/>
        <c:scaling>
          <c:orientation val="minMax"/>
          <c:max val="6000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RPM</a:t>
                </a:r>
              </a:p>
            </c:rich>
          </c:tx>
          <c:layout>
            <c:manualLayout>
              <c:xMode val="edge"/>
              <c:yMode val="edge"/>
              <c:x val="0.96894555156716822"/>
              <c:y val="0.43609086539493019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9047808"/>
        <c:crosses val="max"/>
        <c:crossBetween val="midCat"/>
      </c:valAx>
      <c:valAx>
        <c:axId val="69047808"/>
        <c:scaling>
          <c:orientation val="minMax"/>
        </c:scaling>
        <c:delete val="1"/>
        <c:axPos val="b"/>
        <c:numFmt formatCode="General" sourceLinked="1"/>
        <c:tickLblPos val="none"/>
        <c:crossAx val="690415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467948401562074"/>
          <c:y val="4.3754392043625814E-2"/>
          <c:w val="0.32605211795372196"/>
          <c:h val="0.30235722403800031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75F49BF-0DE2-4DCF-A994-69BAF12B129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617D788-1617-46D9-88F4-0CA4C958A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967ECB-3F98-4F7C-A50F-71FF415309A0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7150" y="720725"/>
            <a:ext cx="46609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934DC9-4657-44F0-A370-5D48EB6D5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4DC9-4657-44F0-A370-5D48EB6D50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0F41-B6A9-4647-82C0-F2282752FBF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4DC9-4657-44F0-A370-5D48EB6D501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0F41-B6A9-4647-82C0-F2282752FBF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0F41-B6A9-4647-82C0-F2282752FBF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0B7-C7C6-DC41-B277-28E91C4BA4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42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B0B7-C7C6-DC41-B277-28E91C4BA4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42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0F41-B6A9-4647-82C0-F2282752FBF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0F41-B6A9-4647-82C0-F2282752FBF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4DC9-4657-44F0-A370-5D48EB6D501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20725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0F41-B6A9-4647-82C0-F2282752FBF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0EB-2287-433E-BDD5-8A34C71983EF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94F9-094F-47CB-ADA3-1B9C43F2995D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94F9-094F-47CB-ADA3-1B9C43F2995D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766-5650-420C-8691-B2C64FF284B2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175A-FA58-4A6C-A317-72ABF95DCBD4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D47-970B-4875-B527-28F4A21142A4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0206-1F20-4C96-A51C-01FC8009FDFD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3B74-C3B5-4634-8730-274D354603AD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B6-536E-4A2D-BDC6-F48F5E637438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38C-39D6-4E8B-94B9-63F18E935F2B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94F9-094F-47CB-ADA3-1B9C43F2995D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94F9-094F-47CB-ADA3-1B9C43F2995D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3D4A-C86B-4162-85DA-FAA3E79306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sabisch@erg.co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604520"/>
            <a:ext cx="8549640" cy="23317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cs typeface="Arial" pitchFamily="34" charset="0"/>
              </a:rPr>
              <a:t>PAMS-based Light-Duty Vehicle Fuel Economy Pilot Study Overview</a:t>
            </a:r>
            <a:endParaRPr lang="en-US" dirty="0">
              <a:effectLst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5380" y="2936240"/>
            <a:ext cx="4777740" cy="2072640"/>
          </a:xfrm>
        </p:spPr>
        <p:txBody>
          <a:bodyPr>
            <a:noAutofit/>
          </a:bodyPr>
          <a:lstStyle/>
          <a:p>
            <a:pPr algn="l">
              <a:spcBef>
                <a:spcPts val="669"/>
              </a:spcBef>
            </a:pPr>
            <a:r>
              <a:rPr lang="en-US" sz="25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ICCT:</a:t>
            </a:r>
          </a:p>
          <a:p>
            <a:pPr algn="l">
              <a:spcBef>
                <a:spcPts val="669"/>
              </a:spcBef>
            </a:pPr>
            <a:r>
              <a:rPr lang="en-US" sz="25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John German</a:t>
            </a:r>
          </a:p>
          <a:p>
            <a:pPr algn="l">
              <a:spcBef>
                <a:spcPts val="669"/>
              </a:spcBef>
            </a:pPr>
            <a:r>
              <a:rPr lang="en-US" sz="25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Francisco Posada Sanchez</a:t>
            </a:r>
          </a:p>
          <a:p>
            <a:pPr algn="l">
              <a:spcBef>
                <a:spcPts val="669"/>
              </a:spcBef>
            </a:pPr>
            <a:r>
              <a:rPr lang="en-US" sz="25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Anup</a:t>
            </a:r>
            <a:r>
              <a:rPr lang="en-US" sz="25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Bandivadekar</a:t>
            </a:r>
            <a:r>
              <a:rPr lang="en-US" sz="25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endParaRPr lang="en-US" sz="25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781800"/>
            <a:ext cx="2011680" cy="7143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" y="2849880"/>
            <a:ext cx="2514600" cy="189824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spcBef>
                <a:spcPts val="669"/>
              </a:spcBef>
            </a:pPr>
            <a:r>
              <a:rPr lang="en-US" sz="2500" b="1" dirty="0" smtClean="0">
                <a:latin typeface="+mj-lt"/>
                <a:cs typeface="Arial" pitchFamily="34" charset="0"/>
              </a:rPr>
              <a:t>ERG:</a:t>
            </a:r>
          </a:p>
          <a:p>
            <a:pPr>
              <a:spcBef>
                <a:spcPts val="669"/>
              </a:spcBef>
            </a:pPr>
            <a:r>
              <a:rPr lang="en-US" sz="2500" u="sng" dirty="0" smtClean="0">
                <a:latin typeface="+mj-lt"/>
                <a:cs typeface="Arial" pitchFamily="34" charset="0"/>
              </a:rPr>
              <a:t>Michael Sabisch</a:t>
            </a:r>
          </a:p>
          <a:p>
            <a:pPr>
              <a:spcBef>
                <a:spcPts val="669"/>
              </a:spcBef>
            </a:pPr>
            <a:r>
              <a:rPr lang="en-US" sz="2500" dirty="0" smtClean="0">
                <a:latin typeface="+mj-lt"/>
                <a:cs typeface="Arial" pitchFamily="34" charset="0"/>
              </a:rPr>
              <a:t>Timothy DeFries</a:t>
            </a:r>
          </a:p>
          <a:p>
            <a:pPr>
              <a:spcBef>
                <a:spcPts val="669"/>
              </a:spcBef>
            </a:pPr>
            <a:r>
              <a:rPr lang="en-US" sz="2500" dirty="0" smtClean="0">
                <a:latin typeface="+mj-lt"/>
                <a:cs typeface="Arial" pitchFamily="34" charset="0"/>
              </a:rPr>
              <a:t>Sandeep Kishan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4821" y="6217920"/>
            <a:ext cx="1853641" cy="48759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2500" dirty="0" smtClean="0">
                <a:latin typeface="+mj-lt"/>
                <a:cs typeface="Arial" pitchFamily="34" charset="0"/>
              </a:rPr>
              <a:t>April 4, 2014</a:t>
            </a:r>
            <a:endParaRPr lang="en-US" sz="2500" dirty="0"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" y="5791200"/>
            <a:ext cx="8420100" cy="48759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500" dirty="0" smtClean="0">
                <a:latin typeface="+mj-lt"/>
                <a:cs typeface="Arial" pitchFamily="34" charset="0"/>
              </a:rPr>
              <a:t>Presented at the UCR / </a:t>
            </a:r>
            <a:r>
              <a:rPr lang="en-US" sz="2500" dirty="0" err="1" smtClean="0">
                <a:latin typeface="+mj-lt"/>
                <a:cs typeface="Arial" pitchFamily="34" charset="0"/>
              </a:rPr>
              <a:t>Ce</a:t>
            </a:r>
            <a:r>
              <a:rPr lang="en-US" sz="2500" dirty="0" smtClean="0">
                <a:latin typeface="+mj-lt"/>
                <a:cs typeface="Arial" pitchFamily="34" charset="0"/>
              </a:rPr>
              <a:t>-CERT 4th Annual PEMS Conference</a:t>
            </a:r>
            <a:endParaRPr lang="en-US" sz="25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MAF vs. Injector Comparison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3315" y="4647773"/>
            <a:ext cx="2381622" cy="25650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MY2011 hybrid PFI gasoline</a:t>
            </a:r>
          </a:p>
          <a:p>
            <a:endParaRPr lang="en-US" dirty="0" smtClean="0"/>
          </a:p>
          <a:p>
            <a:r>
              <a:rPr lang="en-US" dirty="0" smtClean="0"/>
              <a:t>SAE J1979 MAF &amp; wide-band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  vs. injector volume (Enhanced PID)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600200"/>
            <a:ext cx="2510137" cy="2872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MY2012 conventional (non-hybrid) PFI gasoline</a:t>
            </a:r>
          </a:p>
          <a:p>
            <a:endParaRPr lang="en-US" dirty="0" smtClean="0"/>
          </a:p>
          <a:p>
            <a:r>
              <a:rPr lang="en-US" dirty="0" smtClean="0"/>
              <a:t>SAE J1979 MAF &amp; wide-band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  vs. injector volume (enhanced PID)</a:t>
            </a:r>
          </a:p>
          <a:p>
            <a:endParaRPr lang="en-US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</p:spPr>
        <p:txBody>
          <a:bodyPr/>
          <a:lstStyle/>
          <a:p>
            <a:fld id="{E0C63D4A-C86B-4162-85DA-FAA3E793065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  <p:graphicFrame>
        <p:nvGraphicFramePr>
          <p:cNvPr id="13" name="Chart 12"/>
          <p:cNvGraphicFramePr/>
          <p:nvPr/>
        </p:nvGraphicFramePr>
        <p:xfrm>
          <a:off x="2766060" y="1727200"/>
          <a:ext cx="6970559" cy="263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2766060" y="4577080"/>
          <a:ext cx="6880649" cy="2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309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MAF vs. Injector Comparison (contd.)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" y="5613400"/>
            <a:ext cx="1997466" cy="16743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MY2011 hybrid PFI gasoline</a:t>
            </a:r>
          </a:p>
          <a:p>
            <a:endParaRPr lang="en-US" dirty="0" smtClean="0"/>
          </a:p>
          <a:p>
            <a:endParaRPr lang="en-US" dirty="0" smtClean="0">
              <a:sym typeface="Symbol"/>
            </a:endParaRP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7640" y="2321599"/>
            <a:ext cx="2118360" cy="1333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MY2012 conventional (non-hybrid) PFI gasoline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</p:spPr>
        <p:txBody>
          <a:bodyPr/>
          <a:lstStyle/>
          <a:p>
            <a:fld id="{E0C63D4A-C86B-4162-85DA-FAA3E793065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3140" y="1554480"/>
            <a:ext cx="7543800" cy="28498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3140" y="4572000"/>
            <a:ext cx="7543800" cy="267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09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304020" cy="89778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cs typeface="Arial" pitchFamily="34" charset="0"/>
              </a:rPr>
              <a:t>Types of Discrepancies Between MAF and Injector-Based Fuel Rates for Non-Hybrid (contd.)</a:t>
            </a:r>
            <a:endParaRPr lang="en-US" sz="400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11D2-8EEA-4BE1-BEAF-C920AD52951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460" y="1295400"/>
            <a:ext cx="9052560" cy="1986280"/>
          </a:xfrm>
          <a:prstGeom prst="rect">
            <a:avLst/>
          </a:prstGeom>
        </p:spPr>
        <p:txBody>
          <a:bodyPr vert="horz" lIns="101882" tIns="50941" rIns="101882" bIns="50941" rtlCol="0">
            <a:normAutofit fontScale="77500" lnSpcReduction="20000"/>
          </a:bodyPr>
          <a:lstStyle/>
          <a:p>
            <a:pPr marL="382059" indent="-38205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dirty="0" smtClean="0"/>
              <a:t>Injector higher than MAF over multiple points</a:t>
            </a:r>
          </a:p>
          <a:p>
            <a:pPr marL="382059" indent="-38205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dirty="0" smtClean="0"/>
              <a:t>Most common (</a:t>
            </a:r>
            <a:r>
              <a:rPr lang="en-US" sz="2700" dirty="0" smtClean="0">
                <a:sym typeface="Symbol"/>
              </a:rPr>
              <a:t> 80% of discrepancies, 15% of data)</a:t>
            </a:r>
          </a:p>
          <a:p>
            <a:pPr marL="382059" indent="-38205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 smtClean="0">
                <a:sym typeface="Symbol"/>
              </a:rPr>
              <a:t>OBD load  12%</a:t>
            </a:r>
            <a:r>
              <a:rPr lang="en-US" sz="2700" dirty="0" smtClean="0"/>
              <a:t>, OBD throttle </a:t>
            </a:r>
            <a:r>
              <a:rPr lang="en-US" sz="2700" dirty="0" smtClean="0">
                <a:sym typeface="Symbol"/>
              </a:rPr>
              <a:t>17 %</a:t>
            </a:r>
            <a:r>
              <a:rPr lang="en-US" sz="2700" baseline="30000" dirty="0" smtClean="0"/>
              <a:t>*</a:t>
            </a:r>
            <a:r>
              <a:rPr lang="en-US" sz="2700" dirty="0" smtClean="0"/>
              <a:t>, OBD </a:t>
            </a:r>
            <a:r>
              <a:rPr lang="en-US" sz="2700" dirty="0" smtClean="0">
                <a:sym typeface="Symbol"/>
              </a:rPr>
              <a:t> = 1.2</a:t>
            </a:r>
            <a:r>
              <a:rPr lang="en-US" sz="2700" baseline="30000" dirty="0" smtClean="0">
                <a:sym typeface="Symbol"/>
              </a:rPr>
              <a:t>**</a:t>
            </a:r>
            <a:r>
              <a:rPr lang="en-US" sz="2700" baseline="-25000" dirty="0" smtClean="0">
                <a:sym typeface="Symbol"/>
              </a:rPr>
              <a:t>, </a:t>
            </a:r>
            <a:r>
              <a:rPr lang="en-US" sz="2700" dirty="0" smtClean="0"/>
              <a:t>vehicle decelerating</a:t>
            </a:r>
          </a:p>
          <a:p>
            <a:pPr marL="382059" indent="-38205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 smtClean="0">
                <a:sym typeface="Symbol"/>
              </a:rPr>
              <a:t>Average injector fuel rate = 0.9915 </a:t>
            </a:r>
            <a:r>
              <a:rPr lang="en-US" sz="2700" dirty="0" err="1" smtClean="0">
                <a:sym typeface="Symbol"/>
              </a:rPr>
              <a:t>mL</a:t>
            </a:r>
            <a:r>
              <a:rPr lang="en-US" sz="2700" dirty="0" smtClean="0">
                <a:sym typeface="Symbol"/>
              </a:rPr>
              <a:t>/s, average MAF fuel rate = 0.3177 </a:t>
            </a:r>
            <a:r>
              <a:rPr lang="en-US" sz="2700" dirty="0" err="1" smtClean="0">
                <a:sym typeface="Symbol"/>
              </a:rPr>
              <a:t>mL</a:t>
            </a:r>
            <a:r>
              <a:rPr lang="en-US" sz="2700" dirty="0" smtClean="0">
                <a:sym typeface="Symbol"/>
              </a:rPr>
              <a:t>/s</a:t>
            </a:r>
          </a:p>
          <a:p>
            <a:pPr marL="382059" indent="-38205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 smtClean="0">
                <a:sym typeface="Symbol"/>
              </a:rPr>
              <a:t>Injector fuel rate appears to not accurately represent deceleration fuel cut </a:t>
            </a:r>
            <a:endParaRPr lang="en-US" sz="2700" dirty="0"/>
          </a:p>
        </p:txBody>
      </p:sp>
      <p:pic>
        <p:nvPicPr>
          <p:cNvPr id="6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1485900" y="7112000"/>
            <a:ext cx="7962900" cy="431800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>
              <a:defRPr/>
            </a:pPr>
            <a:r>
              <a:rPr lang="en-US" sz="1300" dirty="0" smtClean="0"/>
              <a:t>* 17% throttle represents closed throttle for this vehicle</a:t>
            </a:r>
          </a:p>
          <a:p>
            <a:pPr>
              <a:defRPr/>
            </a:pPr>
            <a:r>
              <a:rPr lang="en-US" sz="1300" dirty="0" smtClean="0"/>
              <a:t>**  Max </a:t>
            </a:r>
            <a:r>
              <a:rPr lang="en-US" sz="1300" dirty="0" smtClean="0">
                <a:sym typeface="Symbol"/>
              </a:rPr>
              <a:t> (reported air/fuel ratio) broadcast for this vehicle was 1.2, indicating fuel cut</a:t>
            </a:r>
            <a:endParaRPr lang="en-US" sz="13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1257300" y="3540760"/>
          <a:ext cx="779526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Comparison of Cumulative MAF-Based </a:t>
            </a:r>
            <a:br>
              <a:rPr lang="en-US" sz="3100" dirty="0" smtClean="0"/>
            </a:br>
            <a:r>
              <a:rPr lang="en-US" sz="3100" dirty="0" smtClean="0"/>
              <a:t>and Injector-Based Fuel Rates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70558" y="2245359"/>
          <a:ext cx="8633462" cy="2513964"/>
        </p:xfrm>
        <a:graphic>
          <a:graphicData uri="http://schemas.openxmlformats.org/drawingml/2006/table">
            <a:tbl>
              <a:tblPr/>
              <a:tblGrid>
                <a:gridCol w="1996442"/>
                <a:gridCol w="1066800"/>
                <a:gridCol w="1176804"/>
                <a:gridCol w="2196708"/>
                <a:gridCol w="2196708"/>
              </a:tblGrid>
              <a:tr h="65104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Vehicle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Duration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(seconds)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Cumulative Fuel Volume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mL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Injector-derived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MAF with </a:t>
                      </a:r>
                      <a:r>
                        <a:rPr lang="en-US" sz="1600" b="1" dirty="0">
                          <a:latin typeface="+mj-lt"/>
                          <a:ea typeface="MS Mincho"/>
                          <a:cs typeface="Arial"/>
                          <a:sym typeface="Symbol"/>
                        </a:rPr>
                        <a:t>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correction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(&amp; % diff from injector)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MAF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w/o </a:t>
                      </a:r>
                      <a:r>
                        <a:rPr lang="en-US" sz="1600" b="1" dirty="0">
                          <a:latin typeface="+mj-lt"/>
                          <a:ea typeface="MS Mincho"/>
                          <a:cs typeface="Arial"/>
                          <a:sym typeface="Symbol"/>
                        </a:rPr>
                        <a:t>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correction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(&amp; % diff from injector)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2012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conventional (non-hybrid)</a:t>
                      </a:r>
                      <a:endParaRPr lang="en-US" sz="18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3223</a:t>
                      </a:r>
                      <a:endParaRPr lang="en-US" sz="18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4324</a:t>
                      </a:r>
                      <a:endParaRPr lang="en-US" sz="18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3816 /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88.3%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8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3784 /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87.5%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8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2011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hybrid</a:t>
                      </a:r>
                      <a:endParaRPr lang="en-US" sz="18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849</a:t>
                      </a:r>
                      <a:endParaRPr lang="en-US" sz="180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753</a:t>
                      </a:r>
                      <a:endParaRPr lang="en-US" sz="18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729  /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96.8%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8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725 /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96.3%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800" dirty="0">
                        <a:latin typeface="+mj-lt"/>
                        <a:ea typeface="MS Mincho"/>
                      </a:endParaRPr>
                    </a:p>
                  </a:txBody>
                  <a:tcPr marL="67619" marR="67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7250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Arial" pitchFamily="34" charset="0"/>
              </a:rPr>
              <a:t>OBD MAF vs. Dynamometer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09040"/>
            <a:ext cx="9052560" cy="595884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+mj-lt"/>
                <a:cs typeface="Times New Roman" pitchFamily="18" charset="0"/>
              </a:rPr>
              <a:t>Vehicle</a:t>
            </a:r>
          </a:p>
          <a:p>
            <a:pPr lvl="1"/>
            <a:r>
              <a:rPr lang="en-US" sz="2200" dirty="0" smtClean="0">
                <a:latin typeface="+mj-lt"/>
                <a:cs typeface="Times New Roman" pitchFamily="18" charset="0"/>
              </a:rPr>
              <a:t>2009 Saturn Outlook 3.6L V6 GDI</a:t>
            </a:r>
          </a:p>
          <a:p>
            <a:pPr lvl="1"/>
            <a:r>
              <a:rPr lang="en-US" sz="2200" dirty="0" smtClean="0">
                <a:latin typeface="+mj-lt"/>
                <a:cs typeface="Times New Roman" pitchFamily="18" charset="0"/>
              </a:rPr>
              <a:t>MAF / narrow-band O</a:t>
            </a:r>
            <a:r>
              <a:rPr lang="en-US" sz="220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sensor</a:t>
            </a:r>
          </a:p>
          <a:p>
            <a:r>
              <a:rPr lang="en-US" sz="2700" dirty="0" smtClean="0">
                <a:latin typeface="+mj-lt"/>
                <a:cs typeface="Times New Roman" pitchFamily="18" charset="0"/>
              </a:rPr>
              <a:t>Test cycles (indoor lab temperature)</a:t>
            </a:r>
          </a:p>
          <a:p>
            <a:pPr lvl="1"/>
            <a:r>
              <a:rPr lang="en-US" sz="2200" dirty="0" smtClean="0">
                <a:latin typeface="+mj-lt"/>
                <a:cs typeface="Times New Roman" pitchFamily="18" charset="0"/>
              </a:rPr>
              <a:t>HFET, US06, FTP75</a:t>
            </a:r>
          </a:p>
          <a:p>
            <a:r>
              <a:rPr lang="en-US" sz="2700" dirty="0" smtClean="0">
                <a:latin typeface="+mj-lt"/>
                <a:cs typeface="Times New Roman" pitchFamily="18" charset="0"/>
              </a:rPr>
              <a:t>Neural network (NN) computer modeling used to:</a:t>
            </a:r>
          </a:p>
          <a:p>
            <a:pPr lvl="1"/>
            <a:r>
              <a:rPr lang="en-US" sz="2200" dirty="0" smtClean="0">
                <a:latin typeface="+mj-lt"/>
                <a:cs typeface="Times New Roman" pitchFamily="18" charset="0"/>
              </a:rPr>
              <a:t>Adjust for dyne / CVS delays (time alignment) for 1 Hz comparison</a:t>
            </a:r>
          </a:p>
          <a:p>
            <a:pPr lvl="1"/>
            <a:r>
              <a:rPr lang="en-US" sz="2200" dirty="0" smtClean="0">
                <a:latin typeface="+mj-lt"/>
                <a:cs typeface="Times New Roman" pitchFamily="18" charset="0"/>
              </a:rPr>
              <a:t>Adjust for diffusion (mixing in CVS tunnel)</a:t>
            </a:r>
          </a:p>
          <a:p>
            <a:pPr lvl="1"/>
            <a:r>
              <a:rPr lang="en-US" sz="2200" dirty="0" smtClean="0">
                <a:latin typeface="+mj-lt"/>
                <a:cs typeface="Times New Roman" pitchFamily="18" charset="0"/>
              </a:rPr>
              <a:t>Identify periods of non-stoichiometric operation</a:t>
            </a:r>
          </a:p>
          <a:p>
            <a:pPr lvl="2"/>
            <a:r>
              <a:rPr lang="en-US" sz="1800" dirty="0" smtClean="0">
                <a:latin typeface="+mj-lt"/>
                <a:cs typeface="Times New Roman" pitchFamily="18" charset="0"/>
              </a:rPr>
              <a:t>Cold Starts, fuel cut, enrichment</a:t>
            </a:r>
          </a:p>
          <a:p>
            <a:r>
              <a:rPr lang="en-US" sz="2700" dirty="0" smtClean="0">
                <a:latin typeface="+mj-lt"/>
                <a:cs typeface="Times New Roman" pitchFamily="18" charset="0"/>
              </a:rPr>
              <a:t>NN modeling does not predict non-stoichiometric values</a:t>
            </a:r>
          </a:p>
          <a:p>
            <a:pPr lvl="1"/>
            <a:r>
              <a:rPr lang="en-US" sz="2200" dirty="0" smtClean="0">
                <a:latin typeface="+mj-lt"/>
                <a:cs typeface="Times New Roman" pitchFamily="18" charset="0"/>
              </a:rPr>
              <a:t>Requires input of known parameters to calculate non-</a:t>
            </a:r>
            <a:r>
              <a:rPr lang="en-US" sz="2200" dirty="0" err="1" smtClean="0">
                <a:latin typeface="+mj-lt"/>
                <a:cs typeface="Times New Roman" pitchFamily="18" charset="0"/>
              </a:rPr>
              <a:t>stoich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11D2-8EEA-4BE1-BEAF-C920AD52951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3.png"/>
          <p:cNvPicPr>
            <a:picLocks noChangeAspect="1"/>
          </p:cNvPicPr>
          <p:nvPr/>
        </p:nvPicPr>
        <p:blipFill>
          <a:blip r:embed="rId3" cstate="print"/>
          <a:srcRect t="45399" b="21066"/>
          <a:stretch>
            <a:fillRect/>
          </a:stretch>
        </p:blipFill>
        <p:spPr>
          <a:xfrm>
            <a:off x="335280" y="1209041"/>
            <a:ext cx="9403429" cy="446366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089660" y="5699760"/>
            <a:ext cx="8214360" cy="1640840"/>
          </a:xfrm>
          <a:prstGeom prst="rect">
            <a:avLst/>
          </a:prstGeom>
        </p:spPr>
        <p:txBody>
          <a:bodyPr lIns="101882" tIns="50941" rIns="101882" bIns="50941">
            <a:normAutofit fontScale="92500"/>
          </a:bodyPr>
          <a:lstStyle/>
          <a:p>
            <a:pPr marL="407530" indent="-285271">
              <a:spcBef>
                <a:spcPts val="446"/>
              </a:spcBef>
              <a:buClr>
                <a:srgbClr val="0070C0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OBD MassAirFlow → FuelRate (but only at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stoich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07530" indent="-285271">
              <a:spcBef>
                <a:spcPts val="446"/>
              </a:spcBef>
              <a:buClr>
                <a:srgbClr val="0070C0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Discrepancies at cold starts</a:t>
            </a:r>
          </a:p>
          <a:p>
            <a:pPr marL="407530" indent="-285271">
              <a:spcBef>
                <a:spcPts val="446"/>
              </a:spcBef>
              <a:buClr>
                <a:srgbClr val="0070C0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Discrepancies at fuel cut-offs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45440"/>
            <a:ext cx="9387840" cy="69088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3300" dirty="0" smtClean="0">
                <a:cs typeface="Arial" pitchFamily="34" charset="0"/>
              </a:rPr>
              <a:t>NN Modeling Before Input of Non-</a:t>
            </a:r>
            <a:r>
              <a:rPr lang="en-US" sz="3300" dirty="0" err="1" smtClean="0">
                <a:cs typeface="Arial" pitchFamily="34" charset="0"/>
              </a:rPr>
              <a:t>Stoich</a:t>
            </a:r>
            <a:r>
              <a:rPr lang="en-US" sz="3300" dirty="0" smtClean="0">
                <a:cs typeface="Arial" pitchFamily="34" charset="0"/>
              </a:rPr>
              <a:t> Corrections</a:t>
            </a:r>
            <a:endParaRPr lang="en-US" sz="33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52524" y="1567704"/>
            <a:ext cx="1902957" cy="418576"/>
          </a:xfrm>
          <a:prstGeom prst="rect">
            <a:avLst/>
          </a:prstGeom>
          <a:solidFill>
            <a:schemeClr val="bg1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Speed (mph/10)</a:t>
            </a:r>
            <a:endParaRPr lang="en-US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899920"/>
            <a:ext cx="2551853" cy="418576"/>
          </a:xfrm>
          <a:prstGeom prst="rect">
            <a:avLst/>
          </a:prstGeom>
          <a:solidFill>
            <a:schemeClr val="bg1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Dyne Fuel Rate (mL/s)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1" y="1567704"/>
            <a:ext cx="3094950" cy="418576"/>
          </a:xfrm>
          <a:prstGeom prst="rect">
            <a:avLst/>
          </a:prstGeom>
          <a:solidFill>
            <a:schemeClr val="bg1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NN Model Fuel Rate (mL/s)</a:t>
            </a:r>
            <a:endParaRPr lang="en-US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2783840"/>
            <a:ext cx="1257300" cy="22453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95260" y="4800600"/>
            <a:ext cx="586740" cy="777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1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844040" y="2504441"/>
            <a:ext cx="6537960" cy="4982345"/>
            <a:chOff x="1600200" y="990600"/>
            <a:chExt cx="5943600" cy="4396187"/>
          </a:xfrm>
        </p:grpSpPr>
        <p:pic>
          <p:nvPicPr>
            <p:cNvPr id="6" name="Picture 5" descr="Figure_7.png"/>
            <p:cNvPicPr/>
            <p:nvPr/>
          </p:nvPicPr>
          <p:blipFill>
            <a:blip r:embed="rId3" cstate="print"/>
            <a:srcRect t="21978" b="21067"/>
            <a:stretch>
              <a:fillRect/>
            </a:stretch>
          </p:blipFill>
          <p:spPr>
            <a:xfrm>
              <a:off x="1600200" y="990600"/>
              <a:ext cx="5943600" cy="439618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09828" y="3782682"/>
              <a:ext cx="609600" cy="135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000" dirty="0" smtClean="0">
                  <a:latin typeface="Times New Roman" pitchFamily="18" charset="0"/>
                  <a:cs typeface="Times New Roman" pitchFamily="18" charset="0"/>
                </a:rPr>
                <a:t>ColdStart</a:t>
              </a: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11D2-8EEA-4BE1-BEAF-C920AD52951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27860" y="1986281"/>
            <a:ext cx="2514600" cy="491106"/>
          </a:xfrm>
          <a:prstGeom prst="rect">
            <a:avLst/>
          </a:prstGeom>
          <a:solidFill>
            <a:schemeClr val="bg2"/>
          </a:solidFill>
        </p:spPr>
        <p:txBody>
          <a:bodyPr vert="horz" lIns="101882" tIns="50941" rIns="101882" bIns="50941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 smtClean="0">
                <a:latin typeface="+mj-lt"/>
                <a:ea typeface="+mj-ea"/>
                <a:cs typeface="Arial" pitchFamily="34" charset="0"/>
              </a:rPr>
              <a:t>FTP75 Bag1</a:t>
            </a:r>
            <a:endParaRPr lang="en-US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8640" y="1295400"/>
            <a:ext cx="897636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>
                <a:latin typeface="+mj-lt"/>
                <a:cs typeface="Times New Roman" pitchFamily="18" charset="0"/>
              </a:rPr>
              <a:t>NN Modeling Identified @ OBD Commanded Equiv Ratio  </a:t>
            </a:r>
            <a:r>
              <a:rPr lang="en-US" sz="2500" dirty="0" smtClean="0">
                <a:latin typeface="+mj-lt"/>
                <a:cs typeface="Times New Roman" pitchFamily="18" charset="0"/>
                <a:sym typeface="Symbol"/>
              </a:rPr>
              <a:t> </a:t>
            </a:r>
            <a:r>
              <a:rPr lang="en-US" sz="2500" dirty="0" smtClean="0">
                <a:latin typeface="+mj-lt"/>
                <a:cs typeface="Times New Roman" pitchFamily="18" charset="0"/>
              </a:rPr>
              <a:t> 1 .025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897784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Arial" pitchFamily="34" charset="0"/>
              </a:rPr>
              <a:t>Non-</a:t>
            </a:r>
            <a:r>
              <a:rPr lang="en-US" sz="3600" dirty="0" err="1" smtClean="0">
                <a:cs typeface="Arial" pitchFamily="34" charset="0"/>
              </a:rPr>
              <a:t>Stoich</a:t>
            </a:r>
            <a:r>
              <a:rPr lang="en-US" sz="3600" dirty="0" smtClean="0">
                <a:cs typeface="Arial" pitchFamily="34" charset="0"/>
              </a:rPr>
              <a:t> Operation:  Cold Start</a:t>
            </a:r>
            <a:endParaRPr lang="en-US" sz="3600" dirty="0">
              <a:cs typeface="Arial" pitchFamily="34" charset="0"/>
            </a:endParaRPr>
          </a:p>
        </p:txBody>
      </p:sp>
      <p:pic>
        <p:nvPicPr>
          <p:cNvPr id="11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1828800" y="2667000"/>
            <a:ext cx="1524000" cy="48006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14600" y="3276600"/>
            <a:ext cx="0" cy="45720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11D2-8EEA-4BE1-BEAF-C920AD52951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2920" y="1209040"/>
            <a:ext cx="9304020" cy="690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>
                <a:latin typeface="+mj-lt"/>
                <a:cs typeface="Times New Roman" pitchFamily="18" charset="0"/>
              </a:rPr>
              <a:t>NN Modeling Identified @ 1.98 ≤ </a:t>
            </a:r>
            <a:r>
              <a:rPr lang="en-US" sz="2500" dirty="0" err="1" smtClean="0">
                <a:latin typeface="+mj-lt"/>
                <a:cs typeface="Times New Roman" pitchFamily="18" charset="0"/>
              </a:rPr>
              <a:t>OBD_CommandedEquivRatio</a:t>
            </a:r>
            <a:r>
              <a:rPr lang="en-US" sz="2500" dirty="0" smtClean="0">
                <a:latin typeface="+mj-lt"/>
                <a:cs typeface="Times New Roman" pitchFamily="18" charset="0"/>
              </a:rPr>
              <a:t> ≤ 2.00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920" y="86360"/>
            <a:ext cx="9052560" cy="897784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Arial" pitchFamily="34" charset="0"/>
              </a:rPr>
              <a:t>Non-</a:t>
            </a:r>
            <a:r>
              <a:rPr lang="en-US" sz="3600" dirty="0" err="1" smtClean="0">
                <a:cs typeface="Arial" pitchFamily="34" charset="0"/>
              </a:rPr>
              <a:t>Stoich</a:t>
            </a:r>
            <a:r>
              <a:rPr lang="en-US" sz="3600" dirty="0" smtClean="0">
                <a:cs typeface="Arial" pitchFamily="34" charset="0"/>
              </a:rPr>
              <a:t> Operation:  Fuel Cut-Off</a:t>
            </a:r>
            <a:endParaRPr lang="en-US" sz="3600" dirty="0">
              <a:cs typeface="Arial" pitchFamily="34" charset="0"/>
            </a:endParaRPr>
          </a:p>
        </p:txBody>
      </p:sp>
      <p:pic>
        <p:nvPicPr>
          <p:cNvPr id="11" name="Picture 10" descr="FuelCutOffIndicators.png"/>
          <p:cNvPicPr>
            <a:picLocks noChangeAspect="1"/>
          </p:cNvPicPr>
          <p:nvPr/>
        </p:nvPicPr>
        <p:blipFill>
          <a:blip r:embed="rId3" cstate="print"/>
          <a:srcRect l="2549" t="22222" r="1111" b="21111"/>
          <a:stretch>
            <a:fillRect/>
          </a:stretch>
        </p:blipFill>
        <p:spPr>
          <a:xfrm>
            <a:off x="1329616" y="2159000"/>
            <a:ext cx="6717105" cy="52679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57300" y="1727200"/>
            <a:ext cx="3268980" cy="431800"/>
          </a:xfrm>
          <a:prstGeom prst="rect">
            <a:avLst/>
          </a:prstGeom>
          <a:solidFill>
            <a:schemeClr val="bg2"/>
          </a:solidFill>
        </p:spPr>
        <p:txBody>
          <a:bodyPr vert="horz" lIns="101882" tIns="50941" rIns="101882" bIns="50941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 smtClean="0">
                <a:latin typeface="+mj-lt"/>
                <a:ea typeface="+mj-ea"/>
                <a:cs typeface="Arial" pitchFamily="34" charset="0"/>
              </a:rPr>
              <a:t>FTP75 Bag1</a:t>
            </a:r>
            <a:endParaRPr lang="en-US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9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5943600" y="2590800"/>
            <a:ext cx="1524000" cy="48006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05600" y="3276600"/>
            <a:ext cx="0" cy="68580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_5_21.png"/>
          <p:cNvPicPr>
            <a:picLocks noChangeAspect="1"/>
          </p:cNvPicPr>
          <p:nvPr/>
        </p:nvPicPr>
        <p:blipFill>
          <a:blip r:embed="rId2" cstate="print"/>
          <a:srcRect l="2241" t="45036" b="21287"/>
          <a:stretch>
            <a:fillRect/>
          </a:stretch>
        </p:blipFill>
        <p:spPr>
          <a:xfrm>
            <a:off x="502920" y="949961"/>
            <a:ext cx="9192698" cy="422240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54380" y="5181600"/>
            <a:ext cx="8968740" cy="1727200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+mj-lt"/>
                <a:cs typeface="Arial" pitchFamily="34" charset="0"/>
              </a:rPr>
              <a:t>OBD_MassAirFlow → FuelRate (but only at Stoich)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OBD_FuelCutOff indicator → FuelRate (at fuel cut-offs)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OBD_ColdStart indicator → FuelRate (at </a:t>
            </a:r>
            <a:r>
              <a:rPr lang="en-US" sz="2700" u="sng" dirty="0" smtClean="0">
                <a:latin typeface="+mj-lt"/>
                <a:cs typeface="Arial" pitchFamily="34" charset="0"/>
              </a:rPr>
              <a:t>one</a:t>
            </a:r>
            <a:r>
              <a:rPr lang="en-US" sz="2700" dirty="0" smtClean="0">
                <a:latin typeface="+mj-lt"/>
                <a:cs typeface="Arial" pitchFamily="34" charset="0"/>
              </a:rPr>
              <a:t> cold start)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11D2-8EEA-4BE1-BEAF-C920AD52951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0560" y="2707640"/>
            <a:ext cx="1257300" cy="22453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239000" y="4251960"/>
            <a:ext cx="586740" cy="777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24701" y="1308624"/>
            <a:ext cx="1902957" cy="418576"/>
          </a:xfrm>
          <a:prstGeom prst="rect">
            <a:avLst/>
          </a:prstGeom>
          <a:solidFill>
            <a:schemeClr val="bg1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Speed (mph/10)</a:t>
            </a:r>
            <a:endParaRPr lang="en-US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4940" y="1813560"/>
            <a:ext cx="2551853" cy="418576"/>
          </a:xfrm>
          <a:prstGeom prst="rect">
            <a:avLst/>
          </a:prstGeom>
          <a:solidFill>
            <a:schemeClr val="bg1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Dyne Fuel Rate (mL/s)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4941" y="1381760"/>
            <a:ext cx="3094950" cy="418576"/>
          </a:xfrm>
          <a:prstGeom prst="rect">
            <a:avLst/>
          </a:prstGeom>
          <a:solidFill>
            <a:schemeClr val="bg1"/>
          </a:solidFill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NN Model Fuel Rate (mL/s)</a:t>
            </a:r>
            <a:endParaRPr lang="en-US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1" y="4404360"/>
            <a:ext cx="2220351" cy="41857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rgbClr val="29A7A4"/>
                </a:solidFill>
                <a:latin typeface="Times New Roman" pitchFamily="18" charset="0"/>
                <a:cs typeface="Times New Roman" pitchFamily="18" charset="0"/>
              </a:rPr>
              <a:t>Cold Start Indicator</a:t>
            </a:r>
            <a:endParaRPr lang="en-US" dirty="0">
              <a:solidFill>
                <a:srgbClr val="29A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2920" y="345440"/>
            <a:ext cx="9220200" cy="69088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3300" dirty="0" smtClean="0">
                <a:cs typeface="Arial" pitchFamily="34" charset="0"/>
              </a:rPr>
              <a:t>NN Modeling After Input of Non-</a:t>
            </a:r>
            <a:r>
              <a:rPr lang="en-US" sz="3300" dirty="0" err="1" smtClean="0">
                <a:cs typeface="Arial" pitchFamily="34" charset="0"/>
              </a:rPr>
              <a:t>Stoich</a:t>
            </a:r>
            <a:r>
              <a:rPr lang="en-US" sz="3300" dirty="0" smtClean="0">
                <a:cs typeface="Arial" pitchFamily="34" charset="0"/>
              </a:rPr>
              <a:t> Corrections</a:t>
            </a:r>
            <a:endParaRPr lang="en-US" sz="33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345440"/>
            <a:ext cx="9387840" cy="863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Comparison of Cumulative MAF-Based and </a:t>
            </a:r>
            <a:br>
              <a:rPr lang="en-US" sz="3200" b="1" dirty="0" smtClean="0"/>
            </a:br>
            <a:r>
              <a:rPr lang="en-US" sz="3200" b="1" dirty="0" smtClean="0"/>
              <a:t>Dyne-Based Fuel Rates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11D2-8EEA-4BE1-BEAF-C920AD52951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22020" y="2418081"/>
          <a:ext cx="8145779" cy="3727686"/>
        </p:xfrm>
        <a:graphic>
          <a:graphicData uri="http://schemas.openxmlformats.org/drawingml/2006/table">
            <a:tbl>
              <a:tblPr/>
              <a:tblGrid>
                <a:gridCol w="1278793"/>
                <a:gridCol w="1114476"/>
                <a:gridCol w="1927129"/>
                <a:gridCol w="1927129"/>
                <a:gridCol w="1898252"/>
              </a:tblGrid>
              <a:tr h="5561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Cycle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Duration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(seconds)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Cumulative Fuel Volume</a:t>
                      </a:r>
                      <a:br>
                        <a:rPr lang="en-US" sz="16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</a:br>
                      <a:r>
                        <a:rPr lang="en-US" sz="16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(mL)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Dyne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Measured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OBD Modeled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(&amp; % diff from dyne)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OBD Uncorrected 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(&amp; % diff from dyne)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HFET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765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1392.8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1409.2 /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101.2%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1454.4 /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104.4%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US06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600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1793.4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1841.3 /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102.7%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1856.9 /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103.5%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FTP75 Bag1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505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810.0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816.8 /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100.8%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829.6 /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102.4%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FTP75 Bag2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863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851.8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858.7 /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100.8%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888.9 /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104.4%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FTP75 Bag3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505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667.7</a:t>
                      </a:r>
                      <a:endParaRPr lang="en-US" sz="160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681.9 /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102.1%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686.5 /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102.8%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)</a:t>
                      </a:r>
                      <a:endParaRPr lang="en-US" sz="1600" dirty="0">
                        <a:latin typeface="+mj-lt"/>
                        <a:ea typeface="MS Mincho"/>
                      </a:endParaRPr>
                    </a:p>
                  </a:txBody>
                  <a:tcPr marL="69755" marR="697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cs typeface="Arial" pitchFamily="34" charset="0"/>
              </a:rPr>
              <a:t>Project Overview</a:t>
            </a:r>
            <a:endParaRPr lang="en-US" b="0" dirty="0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02920" y="1640840"/>
            <a:ext cx="9136380" cy="5613400"/>
          </a:xfrm>
          <a:prstGeom prst="rect">
            <a:avLst/>
          </a:prstGeom>
        </p:spPr>
        <p:txBody>
          <a:bodyPr lIns="101882" tIns="50941" rIns="101882" bIns="50941"/>
          <a:lstStyle/>
          <a:p>
            <a:pPr marL="407530" indent="-285271">
              <a:spcBef>
                <a:spcPts val="446"/>
              </a:spcBef>
              <a:buSzPct val="68000"/>
              <a:buFont typeface="Arial" pitchFamily="34" charset="0"/>
              <a:buChar char="•"/>
              <a:defRPr/>
            </a:pPr>
            <a:r>
              <a:rPr lang="en-US" sz="3100" dirty="0" smtClean="0">
                <a:latin typeface="+mj-lt"/>
                <a:cs typeface="Arial" pitchFamily="34" charset="0"/>
              </a:rPr>
              <a:t>Because in-use loads and driving patterns differ from certification cycles, and real-world environmental conditions differ from lab conditions, in-use fuel economy deviates from vehicle mpg ratings</a:t>
            </a:r>
          </a:p>
          <a:p>
            <a:pPr marL="407530" indent="-285271">
              <a:spcBef>
                <a:spcPts val="446"/>
              </a:spcBef>
              <a:buSzPct val="68000"/>
              <a:buFont typeface="Arial" pitchFamily="34" charset="0"/>
              <a:buChar char="•"/>
              <a:defRPr/>
            </a:pPr>
            <a:r>
              <a:rPr lang="en-US" sz="3100" dirty="0" smtClean="0">
                <a:latin typeface="+mj-lt"/>
                <a:cs typeface="Arial" pitchFamily="34" charset="0"/>
              </a:rPr>
              <a:t>ICCT-funded a pilot study to investigate collecting second-by-second fuel economy on LD OBDII vehicles</a:t>
            </a:r>
          </a:p>
          <a:p>
            <a:pPr lvl="1">
              <a:buFont typeface="Arial" pitchFamily="34" charset="0"/>
              <a:buChar char="•"/>
            </a:pPr>
            <a:r>
              <a:rPr lang="en-US" sz="2500" b="1" dirty="0" smtClean="0">
                <a:latin typeface="+mj-lt"/>
                <a:cs typeface="Arial" pitchFamily="34" charset="0"/>
              </a:rPr>
              <a:t>Sampling</a:t>
            </a:r>
            <a:r>
              <a:rPr lang="en-US" sz="2500" dirty="0" smtClean="0">
                <a:latin typeface="+mj-lt"/>
                <a:cs typeface="Arial" pitchFamily="34" charset="0"/>
              </a:rPr>
              <a:t> : Define sample size and structure for full-scale project</a:t>
            </a:r>
          </a:p>
          <a:p>
            <a:pPr lvl="1">
              <a:buFont typeface="Arial" pitchFamily="34" charset="0"/>
              <a:buChar char="•"/>
            </a:pPr>
            <a:r>
              <a:rPr lang="en-US" sz="2500" b="1" dirty="0" smtClean="0">
                <a:latin typeface="+mj-lt"/>
                <a:cs typeface="Arial" pitchFamily="34" charset="0"/>
              </a:rPr>
              <a:t>Recruiting</a:t>
            </a:r>
            <a:r>
              <a:rPr lang="en-US" sz="2500" dirty="0" smtClean="0">
                <a:latin typeface="+mj-lt"/>
                <a:cs typeface="Arial" pitchFamily="34" charset="0"/>
              </a:rPr>
              <a:t>:  Define a methodology and estimate cost</a:t>
            </a:r>
          </a:p>
          <a:p>
            <a:pPr lvl="1">
              <a:buFont typeface="Arial" pitchFamily="34" charset="0"/>
              <a:buChar char="•"/>
            </a:pPr>
            <a:r>
              <a:rPr lang="en-US" sz="2500" b="1" dirty="0" smtClean="0">
                <a:latin typeface="+mj-lt"/>
                <a:cs typeface="Arial" pitchFamily="34" charset="0"/>
              </a:rPr>
              <a:t>Data logging</a:t>
            </a:r>
            <a:r>
              <a:rPr lang="en-US" sz="2500" dirty="0" smtClean="0">
                <a:latin typeface="+mj-lt"/>
                <a:cs typeface="Arial" pitchFamily="34" charset="0"/>
              </a:rPr>
              <a:t>:  Identify or produce a data logger to conduct study</a:t>
            </a:r>
          </a:p>
          <a:p>
            <a:pPr marL="407530" indent="-285271">
              <a:spcBef>
                <a:spcPts val="446"/>
              </a:spcBef>
              <a:buSzPct val="68000"/>
              <a:buFont typeface="Arial" pitchFamily="34" charset="0"/>
              <a:buChar char="•"/>
              <a:defRPr/>
            </a:pPr>
            <a:r>
              <a:rPr lang="en-US" sz="3100" dirty="0" smtClean="0">
                <a:latin typeface="+mj-lt"/>
                <a:cs typeface="Arial" pitchFamily="34" charset="0"/>
              </a:rPr>
              <a:t>ICCT also contracted TUV Nord </a:t>
            </a:r>
            <a:r>
              <a:rPr lang="en-US" sz="3100" dirty="0" err="1" smtClean="0">
                <a:latin typeface="+mj-lt"/>
                <a:cs typeface="Arial" pitchFamily="34" charset="0"/>
              </a:rPr>
              <a:t>Mobilitat</a:t>
            </a:r>
            <a:r>
              <a:rPr lang="en-US" sz="3100" dirty="0" smtClean="0">
                <a:latin typeface="+mj-lt"/>
                <a:cs typeface="Arial" pitchFamily="34" charset="0"/>
              </a:rPr>
              <a:t> (TUV) for a similar European study</a:t>
            </a:r>
          </a:p>
        </p:txBody>
      </p:sp>
      <p:pic>
        <p:nvPicPr>
          <p:cNvPr id="6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554480"/>
            <a:ext cx="9220200" cy="552704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Straightforward </a:t>
            </a:r>
            <a:r>
              <a:rPr lang="en-US" sz="2700" dirty="0"/>
              <a:t>to obtain OBD-based </a:t>
            </a:r>
            <a:r>
              <a:rPr lang="en-US" sz="2700" dirty="0" smtClean="0"/>
              <a:t>average  </a:t>
            </a:r>
            <a:r>
              <a:rPr lang="en-US" sz="2700" dirty="0"/>
              <a:t>fuel </a:t>
            </a:r>
            <a:r>
              <a:rPr lang="en-US" sz="2700" dirty="0" smtClean="0"/>
              <a:t>rate for gasoline vehicles that broadcast MAF</a:t>
            </a:r>
          </a:p>
          <a:p>
            <a:r>
              <a:rPr lang="en-US" sz="2700" dirty="0" smtClean="0"/>
              <a:t>More challenging </a:t>
            </a:r>
            <a:r>
              <a:rPr lang="en-US" sz="2700" dirty="0"/>
              <a:t>(and costly) to obtain moderately accurate instantaneous </a:t>
            </a:r>
            <a:r>
              <a:rPr lang="en-US" sz="2700" dirty="0" smtClean="0"/>
              <a:t>FE</a:t>
            </a:r>
          </a:p>
          <a:p>
            <a:pPr lvl="1"/>
            <a:r>
              <a:rPr lang="en-US" sz="2500" dirty="0" smtClean="0"/>
              <a:t>For non-</a:t>
            </a:r>
            <a:r>
              <a:rPr lang="en-US" sz="2500" dirty="0" err="1" smtClean="0"/>
              <a:t>stoich</a:t>
            </a:r>
            <a:r>
              <a:rPr lang="en-US" sz="2500" dirty="0" smtClean="0"/>
              <a:t> </a:t>
            </a:r>
            <a:r>
              <a:rPr lang="en-US" sz="2500" dirty="0"/>
              <a:t>operation for vehicles that do not have wide-band </a:t>
            </a:r>
            <a:r>
              <a:rPr lang="en-US" sz="2500" dirty="0" smtClean="0"/>
              <a:t>O2S (cold </a:t>
            </a:r>
            <a:r>
              <a:rPr lang="en-US" sz="2500" dirty="0"/>
              <a:t>starts, fuel cut, or enrichment </a:t>
            </a:r>
            <a:r>
              <a:rPr lang="en-US" sz="2500" dirty="0" smtClean="0"/>
              <a:t>operation) </a:t>
            </a:r>
          </a:p>
          <a:p>
            <a:pPr lvl="1"/>
            <a:r>
              <a:rPr lang="en-US" sz="2500" dirty="0" smtClean="0"/>
              <a:t>Injector fuel rate (an enhanced PID) appears inaccurate during deceleration fuel cut </a:t>
            </a:r>
            <a:r>
              <a:rPr lang="en-US" sz="2500" b="1" i="1" dirty="0" smtClean="0"/>
              <a:t>from one vehicle</a:t>
            </a:r>
            <a:r>
              <a:rPr lang="en-US" sz="2500" dirty="0" smtClean="0"/>
              <a:t> (this is correctable)</a:t>
            </a:r>
            <a:endParaRPr lang="en-US" sz="2500" b="1" i="1" dirty="0" smtClean="0"/>
          </a:p>
          <a:p>
            <a:r>
              <a:rPr lang="en-US" sz="2700" dirty="0" smtClean="0"/>
              <a:t>MAP Vehicles (Chrysler</a:t>
            </a:r>
            <a:r>
              <a:rPr lang="en-US" sz="2700" smtClean="0"/>
              <a:t>, Honda, </a:t>
            </a:r>
            <a:r>
              <a:rPr lang="en-US" sz="2700" dirty="0" smtClean="0"/>
              <a:t>others) and diesels pose </a:t>
            </a:r>
            <a:r>
              <a:rPr lang="en-US" sz="2700" smtClean="0"/>
              <a:t>additional challenges</a:t>
            </a:r>
          </a:p>
          <a:p>
            <a:r>
              <a:rPr lang="en-US" sz="2700" dirty="0" smtClean="0"/>
              <a:t>Data validation is important, regardless of method of determining fuel rate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Pilot Study Conclusions on Data Logging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</p:spPr>
        <p:txBody>
          <a:bodyPr/>
          <a:lstStyle/>
          <a:p>
            <a:fld id="{E0C63D4A-C86B-4162-85DA-FAA3E793065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32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cs typeface="Arial" pitchFamily="34" charset="0"/>
              </a:rPr>
              <a:t>Acknowledgements</a:t>
            </a:r>
            <a:endParaRPr lang="en-US" dirty="0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1640841"/>
            <a:ext cx="9052560" cy="5088857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dirty="0" smtClean="0">
                <a:cs typeface="Arial" pitchFamily="34" charset="0"/>
              </a:rPr>
              <a:t>ERG gratefully acknowledges our partners: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The Urban Institute</a:t>
            </a:r>
          </a:p>
          <a:p>
            <a:pPr lvl="1"/>
            <a:r>
              <a:rPr lang="en-US" sz="3600" dirty="0" err="1" smtClean="0">
                <a:cs typeface="Arial" pitchFamily="34" charset="0"/>
              </a:rPr>
              <a:t>NuStats</a:t>
            </a:r>
            <a:endParaRPr lang="en-US" sz="3600" dirty="0" smtClean="0">
              <a:cs typeface="Arial" pitchFamily="34" charset="0"/>
            </a:endParaRPr>
          </a:p>
          <a:p>
            <a:pPr lvl="1"/>
            <a:r>
              <a:rPr lang="en-US" sz="3600" dirty="0" smtClean="0">
                <a:cs typeface="Arial" pitchFamily="34" charset="0"/>
              </a:rPr>
              <a:t>Emerald Electronic Design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SGS Environmental Testing Corporation</a:t>
            </a:r>
          </a:p>
          <a:p>
            <a:endParaRPr lang="en-US" sz="3600" dirty="0" smtClean="0">
              <a:cs typeface="Arial" pitchFamily="34" charset="0"/>
            </a:endParaRPr>
          </a:p>
          <a:p>
            <a:r>
              <a:rPr lang="en-US" sz="3600" dirty="0" smtClean="0">
                <a:cs typeface="Arial" pitchFamily="34" charset="0"/>
              </a:rPr>
              <a:t>ERG would also like to thank Rick Walter of HEM Data for providing data and technical support throughout the study.</a:t>
            </a:r>
            <a:endParaRPr lang="en-US" sz="3600" dirty="0">
              <a:cs typeface="Arial" pitchFamily="34" charset="0"/>
            </a:endParaRPr>
          </a:p>
        </p:txBody>
      </p:sp>
      <p:pic>
        <p:nvPicPr>
          <p:cNvPr id="5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cs typeface="Arial" pitchFamily="34" charset="0"/>
              </a:rPr>
              <a:t>Additional Information :</a:t>
            </a:r>
            <a:endParaRPr lang="en-US" dirty="0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920" y="1813561"/>
            <a:ext cx="9136380" cy="153477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dirty="0" smtClean="0">
                <a:latin typeface="+mj-lt"/>
                <a:cs typeface="Arial" pitchFamily="34" charset="0"/>
              </a:rPr>
              <a:t>Complete ERG (US) and TUV (Europe) study reports available at: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http://www.theicct.org/measuring-in-use-fuel-economy-summary-pilot-studies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3799840"/>
            <a:ext cx="9304020" cy="219575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dirty="0" smtClean="0">
                <a:latin typeface="+mj-lt"/>
                <a:cs typeface="Arial" pitchFamily="34" charset="0"/>
              </a:rPr>
              <a:t>Contact Information:</a:t>
            </a:r>
          </a:p>
          <a:p>
            <a:r>
              <a:rPr lang="en-US" sz="2500" dirty="0" smtClean="0">
                <a:latin typeface="+mj-lt"/>
                <a:cs typeface="Arial" pitchFamily="34" charset="0"/>
              </a:rPr>
              <a:t>Michael Sabisch</a:t>
            </a:r>
          </a:p>
          <a:p>
            <a:r>
              <a:rPr lang="en-US" sz="2500" dirty="0" smtClean="0">
                <a:latin typeface="+mj-lt"/>
                <a:cs typeface="Arial" pitchFamily="34" charset="0"/>
              </a:rPr>
              <a:t>ERG – Austin, Texas</a:t>
            </a:r>
          </a:p>
          <a:p>
            <a:r>
              <a:rPr lang="en-US" sz="2500" dirty="0" smtClean="0">
                <a:latin typeface="+mj-lt"/>
                <a:cs typeface="Arial" pitchFamily="34" charset="0"/>
                <a:hlinkClick r:id="rId3"/>
              </a:rPr>
              <a:t>michael.sabisch@erg.com</a:t>
            </a:r>
            <a:endParaRPr lang="en-US" sz="2500" dirty="0" smtClean="0">
              <a:latin typeface="+mj-lt"/>
              <a:cs typeface="Arial" pitchFamily="34" charset="0"/>
            </a:endParaRPr>
          </a:p>
          <a:p>
            <a:r>
              <a:rPr lang="en-US" sz="2500" dirty="0" smtClean="0">
                <a:latin typeface="+mj-lt"/>
                <a:cs typeface="Arial" pitchFamily="34" charset="0"/>
              </a:rPr>
              <a:t>512-407-1828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cs typeface="Arial" pitchFamily="34" charset="0"/>
              </a:rPr>
              <a:t>Why Second-by-Secon</a:t>
            </a:r>
            <a:r>
              <a:rPr lang="en-US" dirty="0" smtClean="0">
                <a:cs typeface="Arial" pitchFamily="34" charset="0"/>
              </a:rPr>
              <a:t>d?</a:t>
            </a:r>
            <a:endParaRPr lang="en-US" b="0" dirty="0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09600" y="1447800"/>
            <a:ext cx="9136380" cy="701040"/>
          </a:xfrm>
          <a:prstGeom prst="rect">
            <a:avLst/>
          </a:prstGeom>
        </p:spPr>
        <p:txBody>
          <a:bodyPr lIns="101882" tIns="50941" rIns="101882" bIns="50941"/>
          <a:lstStyle/>
          <a:p>
            <a:pPr marL="407530" indent="-285271">
              <a:spcBef>
                <a:spcPts val="446"/>
              </a:spcBef>
              <a:buSzPct val="68000"/>
              <a:defRPr/>
            </a:pPr>
            <a:r>
              <a:rPr lang="en-US" altLang="ja-JP" sz="3200" dirty="0" smtClean="0">
                <a:latin typeface="Times New Roman"/>
              </a:rPr>
              <a:t>PEMS FE Measurements of a 2003 Ford F150 4.6L</a:t>
            </a:r>
            <a:endParaRPr lang="en-US" sz="3100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  <p:pic>
        <p:nvPicPr>
          <p:cNvPr id="7" name="Picture 6" descr="rdsemtech_plots_Page_2.png"/>
          <p:cNvPicPr/>
          <p:nvPr/>
        </p:nvPicPr>
        <p:blipFill>
          <a:blip r:embed="rId3" cstate="print"/>
          <a:srcRect l="5333" t="24444" r="6414" b="5267"/>
          <a:stretch>
            <a:fillRect/>
          </a:stretch>
        </p:blipFill>
        <p:spPr>
          <a:xfrm>
            <a:off x="1066800" y="2286000"/>
            <a:ext cx="7772400" cy="4191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TextBox 7"/>
          <p:cNvSpPr txBox="1"/>
          <p:nvPr/>
        </p:nvSpPr>
        <p:spPr>
          <a:xfrm>
            <a:off x="1971490" y="63816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6381690"/>
            <a:ext cx="46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95490" y="6381690"/>
            <a:ext cx="46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7490" y="6381690"/>
            <a:ext cx="46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19490" y="6400800"/>
            <a:ext cx="46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57690" y="6400800"/>
            <a:ext cx="46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19690" y="6400800"/>
            <a:ext cx="46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6400800"/>
            <a:ext cx="46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19890" y="6381690"/>
            <a:ext cx="46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28745" y="6172200"/>
            <a:ext cx="4855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90745" y="6172200"/>
            <a:ext cx="4855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620000" y="6172200"/>
            <a:ext cx="4855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458200" y="6172200"/>
            <a:ext cx="4855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7250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effectLst/>
                <a:cs typeface="Arial" pitchFamily="34" charset="0"/>
              </a:rPr>
              <a:t>One Potential Study Vision</a:t>
            </a:r>
            <a:endParaRPr lang="en-US" b="0" dirty="0">
              <a:effectLst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1209040"/>
            <a:ext cx="9052560" cy="5958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Select 1996+ LD vehicles from national household survey sample</a:t>
            </a:r>
          </a:p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Stratify sample by:</a:t>
            </a:r>
          </a:p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	Propulsion system (PFI, GDI, Hybrid, Diesel)</a:t>
            </a:r>
          </a:p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	Fuel Economy and Environment Label highway value</a:t>
            </a:r>
          </a:p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	Fuel Economy and Environment Label City to Highway FE ratio</a:t>
            </a:r>
          </a:p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Adjust sample to be representative of US drivers, vehicles, geography</a:t>
            </a:r>
          </a:p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Record the following:</a:t>
            </a:r>
          </a:p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	OBD parameters to calculate </a:t>
            </a:r>
            <a:r>
              <a:rPr lang="en-US" sz="2200" dirty="0" err="1" smtClean="0">
                <a:latin typeface="+mj-lt"/>
                <a:cs typeface="Arial" pitchFamily="34" charset="0"/>
              </a:rPr>
              <a:t>sxs</a:t>
            </a:r>
            <a:r>
              <a:rPr lang="en-US" sz="2200" dirty="0" smtClean="0">
                <a:latin typeface="+mj-lt"/>
                <a:cs typeface="Arial" pitchFamily="34" charset="0"/>
              </a:rPr>
              <a:t> FE (OBD datalogger)</a:t>
            </a:r>
          </a:p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	Operating conditions that influence </a:t>
            </a:r>
            <a:r>
              <a:rPr lang="en-US" sz="2200" dirty="0" err="1" smtClean="0">
                <a:latin typeface="+mj-lt"/>
                <a:cs typeface="Arial" pitchFamily="34" charset="0"/>
              </a:rPr>
              <a:t>sxs</a:t>
            </a:r>
            <a:r>
              <a:rPr lang="en-US" sz="2200" dirty="0" smtClean="0">
                <a:latin typeface="+mj-lt"/>
                <a:cs typeface="Arial" pitchFamily="34" charset="0"/>
              </a:rPr>
              <a:t> FE (OBD datalogger)</a:t>
            </a:r>
          </a:p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	Basic vehicle and driver info</a:t>
            </a:r>
          </a:p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Mail Dataloggers to vehicle owners to self-install for 1 year</a:t>
            </a:r>
          </a:p>
          <a:p>
            <a:pPr>
              <a:buNone/>
            </a:pPr>
            <a:r>
              <a:rPr lang="en-US" sz="2200" dirty="0" smtClean="0">
                <a:latin typeface="+mj-lt"/>
                <a:cs typeface="Arial" pitchFamily="34" charset="0"/>
              </a:rPr>
              <a:t>Maintain program and collect data wirelessly over 1 year period</a:t>
            </a:r>
          </a:p>
          <a:p>
            <a:pPr>
              <a:buNone/>
            </a:pPr>
            <a:endParaRPr lang="en-US" sz="2200" dirty="0"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11D2-8EEA-4BE1-BEAF-C920AD5295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7960" y="6908800"/>
            <a:ext cx="2933700" cy="259080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800" dirty="0" smtClean="0">
                <a:latin typeface="Arial" pitchFamily="34" charset="0"/>
                <a:ea typeface="+mj-ea"/>
                <a:cs typeface="Arial" pitchFamily="34" charset="0"/>
              </a:rPr>
              <a:t>* sxs = second-by-second</a:t>
            </a:r>
            <a:endParaRPr lang="en-US" sz="1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cs typeface="Arial" pitchFamily="34" charset="0"/>
              </a:rPr>
              <a:t>Study Design Variables</a:t>
            </a:r>
            <a:endParaRPr lang="en-US" sz="4000" dirty="0"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D4A-C86B-4162-85DA-FAA3E793065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86740" y="1468120"/>
            <a:ext cx="3185160" cy="1036320"/>
          </a:xfrm>
          <a:prstGeom prst="rect">
            <a:avLst/>
          </a:prstGeom>
        </p:spPr>
        <p:txBody>
          <a:bodyPr lIns="101882" tIns="50941" rIns="101882" bIns="50941">
            <a:normAutofit lnSpcReduction="10000"/>
          </a:bodyPr>
          <a:lstStyle/>
          <a:p>
            <a:pPr marL="407530" indent="-285271" algn="ctr">
              <a:spcBef>
                <a:spcPts val="446"/>
              </a:spcBef>
              <a:buClr>
                <a:schemeClr val="accent1"/>
              </a:buClr>
              <a:buSzPct val="68000"/>
              <a:defRPr/>
            </a:pPr>
            <a:r>
              <a:rPr lang="en-US" sz="3100" dirty="0" smtClean="0">
                <a:latin typeface="+mj-lt"/>
                <a:cs typeface="Arial" pitchFamily="34" charset="0"/>
              </a:rPr>
              <a:t>   Sample Design Variables*</a:t>
            </a:r>
          </a:p>
          <a:p>
            <a:pPr marL="407530" indent="-285271" algn="ctr">
              <a:spcBef>
                <a:spcPts val="446"/>
              </a:spcBef>
              <a:buClr>
                <a:schemeClr val="accent1"/>
              </a:buClr>
              <a:buSzPct val="68000"/>
              <a:defRPr/>
            </a:pPr>
            <a:endParaRPr lang="en-US" sz="3100" dirty="0">
              <a:latin typeface="+mj-lt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8640" y="1468120"/>
            <a:ext cx="4610100" cy="103631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marL="382059" indent="-382059" algn="ctr">
              <a:spcBef>
                <a:spcPct val="20000"/>
              </a:spcBef>
              <a:defRPr/>
            </a:pPr>
            <a:r>
              <a:rPr lang="en-US" sz="3100" dirty="0" smtClean="0">
                <a:latin typeface="+mj-lt"/>
                <a:cs typeface="Arial" pitchFamily="34" charset="0"/>
              </a:rPr>
              <a:t>   </a:t>
            </a:r>
            <a:r>
              <a:rPr lang="en-US" sz="2900" dirty="0" smtClean="0">
                <a:latin typeface="+mj-lt"/>
                <a:cs typeface="Arial" pitchFamily="34" charset="0"/>
              </a:rPr>
              <a:t>Sample Measurement Variables</a:t>
            </a:r>
            <a:endParaRPr lang="en-US" sz="2900" dirty="0">
              <a:latin typeface="+mj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6740" y="6477000"/>
            <a:ext cx="4358640" cy="77724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marL="382059" indent="-382059">
              <a:spcBef>
                <a:spcPct val="20000"/>
              </a:spcBef>
              <a:defRPr/>
            </a:pPr>
            <a:r>
              <a:rPr lang="en-US" sz="1800" dirty="0" smtClean="0">
                <a:latin typeface="+mj-lt"/>
                <a:cs typeface="Arial" pitchFamily="34" charset="0"/>
              </a:rPr>
              <a:t>*Must know before sample created</a:t>
            </a:r>
          </a:p>
          <a:p>
            <a:pPr marL="382059" indent="-382059">
              <a:spcBef>
                <a:spcPct val="20000"/>
              </a:spcBef>
              <a:defRPr/>
            </a:pPr>
            <a:r>
              <a:rPr lang="en-US" sz="1800" dirty="0" smtClean="0">
                <a:latin typeface="+mj-lt"/>
                <a:cs typeface="Arial" pitchFamily="34" charset="0"/>
              </a:rPr>
              <a:t>*Need population estimates</a:t>
            </a:r>
          </a:p>
          <a:p>
            <a:pPr marL="382059" indent="-382059">
              <a:spcBef>
                <a:spcPct val="20000"/>
              </a:spcBef>
              <a:defRPr/>
            </a:pPr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6740" y="3022600"/>
            <a:ext cx="2430780" cy="224536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marL="382059" indent="-382059">
              <a:spcBef>
                <a:spcPct val="20000"/>
              </a:spcBef>
              <a:defRPr/>
            </a:pPr>
            <a:r>
              <a:rPr lang="en-US" sz="2200" dirty="0" smtClean="0">
                <a:latin typeface="+mj-lt"/>
                <a:cs typeface="Arial" pitchFamily="34" charset="0"/>
              </a:rPr>
              <a:t>Stratification</a:t>
            </a:r>
          </a:p>
          <a:p>
            <a:pPr marL="382059" indent="-382059">
              <a:spcBef>
                <a:spcPct val="20000"/>
              </a:spcBef>
              <a:defRPr/>
            </a:pPr>
            <a:endParaRPr lang="en-US" sz="400" dirty="0" smtClean="0">
              <a:latin typeface="+mj-lt"/>
              <a:cs typeface="Arial" pitchFamily="34" charset="0"/>
            </a:endParaRPr>
          </a:p>
          <a:p>
            <a:pPr marL="382059" indent="-382059">
              <a:defRPr/>
            </a:pPr>
            <a:r>
              <a:rPr lang="en-US" sz="1300" dirty="0" smtClean="0">
                <a:latin typeface="+mj-lt"/>
                <a:cs typeface="Arial" pitchFamily="34" charset="0"/>
              </a:rPr>
              <a:t>	</a:t>
            </a:r>
            <a:r>
              <a:rPr lang="en-US" sz="1600" dirty="0" smtClean="0">
                <a:latin typeface="+mj-lt"/>
                <a:cs typeface="Times New Roman" pitchFamily="18" charset="0"/>
              </a:rPr>
              <a:t>FEEL Composite MPG</a:t>
            </a:r>
          </a:p>
          <a:p>
            <a:pPr marL="382059" indent="-382059"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	FEEL Highway MPG</a:t>
            </a:r>
          </a:p>
          <a:p>
            <a:pPr marL="382059" indent="-382059"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	FEEL City MPG</a:t>
            </a:r>
          </a:p>
          <a:p>
            <a:pPr marL="382059" indent="-382059"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	Propulsion System</a:t>
            </a:r>
          </a:p>
          <a:p>
            <a:pPr marL="382059" indent="-382059">
              <a:spcBef>
                <a:spcPct val="20000"/>
              </a:spcBef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66060" y="3022600"/>
            <a:ext cx="2514600" cy="3281680"/>
          </a:xfrm>
          <a:prstGeom prst="rect">
            <a:avLst/>
          </a:prstGeom>
        </p:spPr>
        <p:txBody>
          <a:bodyPr vert="horz" lIns="101882" tIns="50941" rIns="101882" bIns="50941" rtlCol="0">
            <a:normAutofit fontScale="92500" lnSpcReduction="10000"/>
          </a:bodyPr>
          <a:lstStyle/>
          <a:p>
            <a:pPr marL="382059" indent="-382059">
              <a:spcBef>
                <a:spcPct val="20000"/>
              </a:spcBef>
              <a:defRPr/>
            </a:pPr>
            <a:r>
              <a:rPr lang="en-US" sz="2200" dirty="0" smtClean="0">
                <a:latin typeface="+mj-lt"/>
                <a:cs typeface="Arial" pitchFamily="34" charset="0"/>
              </a:rPr>
              <a:t>Fleet Char.</a:t>
            </a:r>
          </a:p>
          <a:p>
            <a:pPr marL="382059" indent="-382059">
              <a:spcBef>
                <a:spcPct val="20000"/>
              </a:spcBef>
              <a:defRPr/>
            </a:pPr>
            <a:endParaRPr lang="en-US" sz="400" dirty="0" smtClean="0">
              <a:latin typeface="+mj-lt"/>
              <a:cs typeface="Arial" pitchFamily="34" charset="0"/>
            </a:endParaRPr>
          </a:p>
          <a:p>
            <a:pPr marL="382059" indent="-382059">
              <a:defRPr/>
            </a:pPr>
            <a:r>
              <a:rPr lang="en-US" sz="1300" dirty="0" smtClean="0">
                <a:latin typeface="+mj-lt"/>
                <a:cs typeface="Arial" pitchFamily="34" charset="0"/>
              </a:rPr>
              <a:t>	</a:t>
            </a:r>
            <a:r>
              <a:rPr lang="en-US" sz="1700" dirty="0" smtClean="0">
                <a:latin typeface="+mj-lt"/>
                <a:cs typeface="Times New Roman" pitchFamily="18" charset="0"/>
              </a:rPr>
              <a:t>Total Odometer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Home Altitude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Vehicle Age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Vehicle Type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Driver Age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SocioEconomics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Precipitation, climatic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Ambient Temp, climatic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Driver Gender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Transmission Type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Manufacturer</a:t>
            </a:r>
          </a:p>
          <a:p>
            <a:pPr marL="382059" indent="-382059">
              <a:spcBef>
                <a:spcPct val="20000"/>
              </a:spcBef>
              <a:defRPr/>
            </a:pPr>
            <a:endParaRPr lang="en-US" sz="1700" dirty="0">
              <a:latin typeface="+mj-lt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77740" y="3022600"/>
            <a:ext cx="2346960" cy="224536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marL="382059" indent="-382059">
              <a:spcBef>
                <a:spcPct val="20000"/>
              </a:spcBef>
              <a:defRPr/>
            </a:pPr>
            <a:r>
              <a:rPr lang="en-US" sz="2200" dirty="0" smtClean="0">
                <a:latin typeface="+mj-lt"/>
                <a:cs typeface="Arial" pitchFamily="34" charset="0"/>
              </a:rPr>
              <a:t>To Calculate FE</a:t>
            </a:r>
          </a:p>
          <a:p>
            <a:pPr marL="382059" indent="-382059">
              <a:spcBef>
                <a:spcPct val="20000"/>
              </a:spcBef>
              <a:defRPr/>
            </a:pPr>
            <a:endParaRPr lang="en-US" sz="400" dirty="0" smtClean="0">
              <a:latin typeface="+mj-lt"/>
              <a:cs typeface="Arial" pitchFamily="34" charset="0"/>
            </a:endParaRPr>
          </a:p>
          <a:p>
            <a:pPr marL="382059" indent="-382059">
              <a:spcBef>
                <a:spcPct val="20000"/>
              </a:spcBef>
              <a:defRPr/>
            </a:pPr>
            <a:r>
              <a:rPr lang="en-US" sz="1300" dirty="0" smtClean="0">
                <a:latin typeface="+mj-lt"/>
                <a:cs typeface="Arial" pitchFamily="34" charset="0"/>
              </a:rPr>
              <a:t>	</a:t>
            </a:r>
            <a:r>
              <a:rPr lang="en-US" sz="1600" dirty="0" smtClean="0">
                <a:latin typeface="+mj-lt"/>
                <a:cs typeface="Times New Roman" pitchFamily="18" charset="0"/>
              </a:rPr>
              <a:t>Standard OBD PIDs</a:t>
            </a:r>
          </a:p>
          <a:p>
            <a:pPr marL="382059" indent="-382059" algn="ctr">
              <a:spcBef>
                <a:spcPct val="20000"/>
              </a:spcBef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and/or </a:t>
            </a:r>
          </a:p>
          <a:p>
            <a:pPr marL="382059" indent="-382059">
              <a:spcBef>
                <a:spcPct val="20000"/>
              </a:spcBef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	Enhanced OBD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PIDs (EPIDS)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40880" y="3022600"/>
            <a:ext cx="2766060" cy="4058920"/>
          </a:xfrm>
          <a:prstGeom prst="rect">
            <a:avLst/>
          </a:prstGeom>
        </p:spPr>
        <p:txBody>
          <a:bodyPr vert="horz" lIns="101882" tIns="50941" rIns="101882" bIns="50941" rtlCol="0">
            <a:normAutofit fontScale="92500" lnSpcReduction="10000"/>
          </a:bodyPr>
          <a:lstStyle/>
          <a:p>
            <a:pPr marL="382059" indent="-382059">
              <a:spcBef>
                <a:spcPct val="20000"/>
              </a:spcBef>
              <a:defRPr/>
            </a:pPr>
            <a:r>
              <a:rPr lang="en-US" sz="2500" dirty="0" smtClean="0">
                <a:latin typeface="+mj-lt"/>
                <a:cs typeface="Arial" pitchFamily="34" charset="0"/>
              </a:rPr>
              <a:t>Influencing FE</a:t>
            </a:r>
          </a:p>
          <a:p>
            <a:pPr marL="382059" indent="-382059">
              <a:spcBef>
                <a:spcPct val="20000"/>
              </a:spcBef>
              <a:defRPr/>
            </a:pPr>
            <a:endParaRPr lang="en-US" sz="400" dirty="0" smtClean="0">
              <a:latin typeface="+mj-lt"/>
              <a:cs typeface="Arial" pitchFamily="34" charset="0"/>
            </a:endParaRPr>
          </a:p>
          <a:p>
            <a:pPr marL="382059" indent="-382059">
              <a:defRPr/>
            </a:pPr>
            <a:r>
              <a:rPr lang="en-US" sz="1300" dirty="0" smtClean="0">
                <a:latin typeface="+mj-lt"/>
                <a:cs typeface="Arial" pitchFamily="34" charset="0"/>
              </a:rPr>
              <a:t>	</a:t>
            </a:r>
            <a:r>
              <a:rPr lang="en-US" sz="1700" dirty="0" smtClean="0">
                <a:latin typeface="+mj-lt"/>
                <a:cs typeface="Times New Roman" pitchFamily="18" charset="0"/>
              </a:rPr>
              <a:t>Acceleration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Road grade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Speed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Gear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A/C </a:t>
            </a:r>
            <a:r>
              <a:rPr lang="en-US" sz="1700" dirty="0" smtClean="0">
                <a:latin typeface="+mj-lt"/>
                <a:cs typeface="Times New Roman" pitchFamily="18" charset="0"/>
              </a:rPr>
              <a:t>Compressor (EPID)</a:t>
            </a:r>
            <a:endParaRPr lang="en-US" sz="1700" dirty="0" smtClean="0">
              <a:latin typeface="+mj-lt"/>
              <a:cs typeface="Times New Roman" pitchFamily="18" charset="0"/>
            </a:endParaRP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Engine warm-up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Aggressiveness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Altitude, inst.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Cargo Weight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Wind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Tire </a:t>
            </a:r>
            <a:r>
              <a:rPr lang="en-US" sz="1700" dirty="0" smtClean="0">
                <a:latin typeface="+mj-lt"/>
                <a:cs typeface="Times New Roman" pitchFamily="18" charset="0"/>
              </a:rPr>
              <a:t>Pressure </a:t>
            </a:r>
            <a:r>
              <a:rPr lang="en-US" sz="1700" dirty="0" smtClean="0">
                <a:cs typeface="Times New Roman" pitchFamily="18" charset="0"/>
              </a:rPr>
              <a:t>(</a:t>
            </a:r>
            <a:r>
              <a:rPr lang="en-US" sz="1700" dirty="0" smtClean="0">
                <a:cs typeface="Times New Roman" pitchFamily="18" charset="0"/>
              </a:rPr>
              <a:t>EPID?)</a:t>
            </a:r>
            <a:endParaRPr lang="en-US" sz="1700" dirty="0" smtClean="0">
              <a:latin typeface="+mj-lt"/>
              <a:cs typeface="Times New Roman" pitchFamily="18" charset="0"/>
            </a:endParaRP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% Ethanol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Precipitation, inst.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Aerodynamics, inst.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Ambient Temp, inst.</a:t>
            </a:r>
          </a:p>
          <a:p>
            <a:pPr marL="382059" indent="-382059">
              <a:defRPr/>
            </a:pPr>
            <a:r>
              <a:rPr lang="en-US" sz="1700" dirty="0" smtClean="0">
                <a:latin typeface="+mj-lt"/>
                <a:cs typeface="Times New Roman" pitchFamily="18" charset="0"/>
              </a:rPr>
              <a:t>	Alternator Load, inst.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88080" y="1036320"/>
            <a:ext cx="670560" cy="604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8640" y="1036320"/>
            <a:ext cx="670560" cy="604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592580" y="2418080"/>
            <a:ext cx="670560" cy="604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63140" y="2418080"/>
            <a:ext cx="670560" cy="604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202680" y="2418080"/>
            <a:ext cx="670560" cy="604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73240" y="2418080"/>
            <a:ext cx="670560" cy="604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0" y="1381760"/>
            <a:ext cx="10058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3200">
                <a:solidFill>
                  <a:schemeClr val="tx2"/>
                </a:solidFill>
                <a:latin typeface="Helvetica"/>
                <a:ea typeface="小塚明朝 Pr6N B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800">
                <a:solidFill>
                  <a:schemeClr val="tx2"/>
                </a:solidFill>
                <a:latin typeface="Helvetica"/>
                <a:ea typeface="小塚明朝 Pr6N B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Helvetica"/>
                <a:ea typeface="小塚明朝 Pr6N B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Helvetica"/>
                <a:ea typeface="小塚明朝 Pr6N B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Helvetica"/>
                <a:ea typeface="小塚明朝 Pr6N B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584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584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584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584E"/>
                </a:solidFill>
                <a:latin typeface="+mn-lt"/>
                <a:ea typeface="+mn-ea"/>
              </a:defRPr>
            </a:lvl9pPr>
          </a:lstStyle>
          <a:p>
            <a:pPr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More than 40 data loggers were screened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11 were carefully evaluated against study requirements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 data loggers were acquired for hands-on evaluation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HEM Data DAWN OBD Mini Logger was selected for in-use testing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070504"/>
          </a:xfrm>
        </p:spPr>
        <p:txBody>
          <a:bodyPr>
            <a:normAutofit/>
          </a:bodyPr>
          <a:lstStyle/>
          <a:p>
            <a:r>
              <a:rPr lang="en-US" dirty="0" smtClean="0"/>
              <a:t>Data Logger Selection</a:t>
            </a:r>
            <a:endParaRPr lang="en-US" dirty="0"/>
          </a:p>
        </p:txBody>
      </p:sp>
      <p:pic>
        <p:nvPicPr>
          <p:cNvPr id="5" name="Content Placeholder 3" descr="ICCT Loggers_tex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6059" y="3610684"/>
            <a:ext cx="4835210" cy="3854060"/>
          </a:xfr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</p:spPr>
        <p:txBody>
          <a:bodyPr/>
          <a:lstStyle/>
          <a:p>
            <a:fld id="{E0C63D4A-C86B-4162-85DA-FAA3E793065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19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Evaluation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2811384"/>
              </p:ext>
            </p:extLst>
          </p:nvPr>
        </p:nvGraphicFramePr>
        <p:xfrm>
          <a:off x="260958" y="1381769"/>
          <a:ext cx="9363790" cy="5142383"/>
        </p:xfrm>
        <a:graphic>
          <a:graphicData uri="http://schemas.openxmlformats.org/drawingml/2006/table">
            <a:tbl>
              <a:tblPr/>
              <a:tblGrid>
                <a:gridCol w="3661779"/>
                <a:gridCol w="2654385"/>
                <a:gridCol w="3047626"/>
              </a:tblGrid>
              <a:tr h="4145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 dirty="0">
                          <a:latin typeface="+mn-lt"/>
                          <a:ea typeface="MS Mincho"/>
                        </a:rPr>
                        <a:t>Feature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>
                          <a:latin typeface="+mn-lt"/>
                          <a:ea typeface="MS Mincho"/>
                        </a:rPr>
                        <a:t>LiveDrive i2d </a:t>
                      </a:r>
                      <a:endParaRPr lang="en-US" sz="1600">
                        <a:latin typeface="+mn-lt"/>
                        <a:ea typeface="MS Mincho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 dirty="0" smtClean="0">
                          <a:latin typeface="+mn-lt"/>
                          <a:ea typeface="MS Mincho"/>
                        </a:rPr>
                        <a:t>HEM Data </a:t>
                      </a:r>
                      <a:r>
                        <a:rPr lang="en-US" sz="1600" b="1">
                          <a:latin typeface="+mn-lt"/>
                          <a:ea typeface="MS Mincho"/>
                        </a:rPr>
                        <a:t>DAWN </a:t>
                      </a:r>
                      <a:r>
                        <a:rPr lang="en-US" sz="1600" b="1" smtClean="0">
                          <a:latin typeface="+mn-lt"/>
                          <a:ea typeface="MS Mincho"/>
                        </a:rPr>
                        <a:t>OBD Mini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auto sleep / power-up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911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adjustable data acquisition rate</a:t>
                      </a:r>
                      <a:endParaRPr lang="en-US" sz="1600" b="1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 dirty="0">
                          <a:latin typeface="+mn-lt"/>
                          <a:ea typeface="MS Mincho"/>
                        </a:rPr>
                        <a:t>Limited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 dirty="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4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Internal clock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No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4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auto-establish connection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18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Size and ease of installation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>
                          <a:latin typeface="+mn-lt"/>
                          <a:ea typeface="MS Mincho"/>
                        </a:rPr>
                        <a:t>Fair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Good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4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GPS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4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accelerometer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 smtClean="0">
                          <a:latin typeface="+mn-lt"/>
                          <a:ea typeface="MS Mincho"/>
                        </a:rPr>
                        <a:t>Yes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4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Internal thermocouple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Not verified</a:t>
                      </a:r>
                      <a:r>
                        <a:rPr lang="en-US" sz="1600" baseline="30000" dirty="0">
                          <a:latin typeface="+mn-lt"/>
                          <a:ea typeface="MS Mincho"/>
                        </a:rPr>
                        <a:t> </a:t>
                      </a:r>
                      <a:r>
                        <a:rPr lang="en-US" sz="1600" baseline="30000" dirty="0" smtClean="0">
                          <a:latin typeface="+mn-lt"/>
                          <a:ea typeface="MS Mincho"/>
                        </a:rPr>
                        <a:t>1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 smtClean="0">
                          <a:latin typeface="+mn-lt"/>
                          <a:ea typeface="MS Mincho"/>
                        </a:rPr>
                        <a:t>Future</a:t>
                      </a:r>
                      <a:r>
                        <a:rPr lang="en-US" sz="1600" baseline="30000" dirty="0" smtClean="0">
                          <a:latin typeface="+mn-lt"/>
                          <a:ea typeface="MS Mincho"/>
                        </a:rPr>
                        <a:t>2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8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on-board data storage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Yes, 2 GB internal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Yes, up to 32 GB card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4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CAN protocols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4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legacy protocols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Not </a:t>
                      </a:r>
                      <a:r>
                        <a:rPr lang="en-US" sz="1600" dirty="0" smtClean="0">
                          <a:latin typeface="+mn-lt"/>
                          <a:ea typeface="MS Mincho"/>
                        </a:rPr>
                        <a:t>verified</a:t>
                      </a:r>
                      <a:r>
                        <a:rPr lang="en-US" sz="1600" baseline="30000" dirty="0" smtClean="0">
                          <a:latin typeface="+mn-lt"/>
                          <a:ea typeface="MS Mincho"/>
                        </a:rPr>
                        <a:t>1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  <a:defRPr/>
                      </a:pPr>
                      <a:r>
                        <a:rPr lang="en-US" sz="1600" dirty="0" smtClean="0">
                          <a:latin typeface="+mn-lt"/>
                          <a:ea typeface="MS Mincho"/>
                        </a:rPr>
                        <a:t>Future</a:t>
                      </a:r>
                      <a:r>
                        <a:rPr lang="en-US" sz="1600" baseline="30000" dirty="0" smtClean="0">
                          <a:latin typeface="+mn-lt"/>
                          <a:ea typeface="MS Mincho"/>
                        </a:rPr>
                        <a:t>2</a:t>
                      </a:r>
                      <a:endParaRPr lang="en-US" sz="1600" dirty="0" smtClean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2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 dirty="0" smtClean="0">
                          <a:latin typeface="+mn-lt"/>
                          <a:ea typeface="MS Mincho"/>
                        </a:rPr>
                        <a:t>Standard PID selection configurable</a:t>
                      </a:r>
                      <a:endParaRPr lang="en-US" sz="1600" b="1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 dirty="0" smtClean="0">
                          <a:latin typeface="+mn-lt"/>
                          <a:ea typeface="MS Mincho"/>
                        </a:rPr>
                        <a:t>Planned</a:t>
                      </a:r>
                      <a:endParaRPr lang="en-US" sz="1600" b="1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 dirty="0" smtClean="0">
                          <a:latin typeface="+mn-lt"/>
                          <a:ea typeface="MS Mincho"/>
                        </a:rPr>
                        <a:t>Yes</a:t>
                      </a:r>
                      <a:endParaRPr lang="en-US" sz="1600" b="1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52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enhanced PIDs (powertrain / other)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 </a:t>
                      </a:r>
                      <a:endParaRPr lang="en-US" sz="1600" b="1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 dirty="0">
                          <a:latin typeface="+mn-lt"/>
                          <a:ea typeface="MS Mincho"/>
                        </a:rPr>
                        <a:t>No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b="1" dirty="0">
                          <a:latin typeface="+mn-lt"/>
                          <a:ea typeface="MS Mincho"/>
                        </a:rPr>
                        <a:t>May be </a:t>
                      </a:r>
                      <a:r>
                        <a:rPr lang="en-US" sz="1600" b="1" dirty="0" smtClean="0">
                          <a:latin typeface="+mn-lt"/>
                          <a:ea typeface="MS Mincho"/>
                        </a:rPr>
                        <a:t>added</a:t>
                      </a:r>
                      <a:endParaRPr lang="en-US" sz="1600" b="1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Cellular data transmission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Yes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May be </a:t>
                      </a:r>
                      <a:r>
                        <a:rPr lang="en-US" sz="1600" dirty="0" smtClean="0">
                          <a:latin typeface="+mn-lt"/>
                          <a:ea typeface="MS Mincho"/>
                        </a:rPr>
                        <a:t>added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8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supplier accessibility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Fair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Good</a:t>
                      </a: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18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FE calculations from standard PIDs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Not verified</a:t>
                      </a:r>
                      <a:r>
                        <a:rPr lang="en-US" sz="1600" baseline="30000" dirty="0">
                          <a:latin typeface="+mn-lt"/>
                          <a:ea typeface="MS Mincho"/>
                        </a:rPr>
                        <a:t> </a:t>
                      </a:r>
                      <a:r>
                        <a:rPr lang="en-US" sz="1600" baseline="30000" dirty="0" smtClean="0">
                          <a:latin typeface="+mn-lt"/>
                          <a:ea typeface="MS Mincho"/>
                        </a:rPr>
                        <a:t>1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 smtClean="0">
                          <a:latin typeface="+mn-lt"/>
                          <a:ea typeface="MS Mincho"/>
                        </a:rPr>
                        <a:t>MAF vehicles only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8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FE estimates for all vehicle types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Not verified</a:t>
                      </a:r>
                      <a:r>
                        <a:rPr lang="en-US" sz="1600" baseline="30000" dirty="0">
                          <a:latin typeface="+mn-lt"/>
                          <a:ea typeface="MS Mincho"/>
                        </a:rPr>
                        <a:t> </a:t>
                      </a:r>
                      <a:r>
                        <a:rPr lang="en-US" sz="1600" baseline="30000" dirty="0" smtClean="0">
                          <a:latin typeface="+mn-lt"/>
                          <a:ea typeface="MS Mincho"/>
                        </a:rPr>
                        <a:t>1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 smtClean="0">
                          <a:latin typeface="+mn-lt"/>
                          <a:ea typeface="MS Mincho"/>
                        </a:rPr>
                        <a:t>MAF gasoline only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barometric altimeter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highlight>
                            <a:srgbClr val="00FF00"/>
                          </a:highlight>
                          <a:latin typeface="+mn-lt"/>
                          <a:ea typeface="MS Mincho"/>
                        </a:rPr>
                        <a:t>Yes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+mn-lt"/>
                          <a:ea typeface="MS Mincho"/>
                        </a:rPr>
                        <a:t>No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</a:rPr>
                        <a:t>Bluetooth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highlight>
                            <a:srgbClr val="00FF00"/>
                          </a:highlight>
                          <a:latin typeface="+mn-lt"/>
                          <a:ea typeface="MS Mincho"/>
                        </a:rPr>
                        <a:t>Yes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  <a:tab pos="914400" algn="l"/>
                        </a:tabLst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+mn-lt"/>
                          <a:ea typeface="MS Mincho"/>
                        </a:rPr>
                        <a:t>No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75438" marR="75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5280" y="6649720"/>
            <a:ext cx="936379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600" dirty="0" smtClean="0"/>
              <a:t>1  ITDS staff report the i2d does have this functionality, but this was not verified during ERG’s testing </a:t>
            </a:r>
          </a:p>
          <a:p>
            <a:r>
              <a:rPr lang="en-US" sz="1600" dirty="0" smtClean="0"/>
              <a:t>2  </a:t>
            </a:r>
            <a:r>
              <a:rPr lang="en-US" sz="1600" dirty="0" err="1" smtClean="0"/>
              <a:t>HEMData</a:t>
            </a:r>
            <a:r>
              <a:rPr lang="en-US" sz="1600" dirty="0" smtClean="0"/>
              <a:t> is currently making this modification with an estimated completion of Spring 2014</a:t>
            </a:r>
            <a:endParaRPr lang="en-US" sz="16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</p:spPr>
        <p:txBody>
          <a:bodyPr/>
          <a:lstStyle/>
          <a:p>
            <a:fld id="{E0C63D4A-C86B-4162-85DA-FAA3E793065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  <p:sp>
        <p:nvSpPr>
          <p:cNvPr id="11" name="5-Point Star 10"/>
          <p:cNvSpPr/>
          <p:nvPr/>
        </p:nvSpPr>
        <p:spPr>
          <a:xfrm>
            <a:off x="3352800" y="1981200"/>
            <a:ext cx="304800" cy="38100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505200" y="4572000"/>
            <a:ext cx="304800" cy="38100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5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984144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Arial" pitchFamily="34" charset="0"/>
              </a:rPr>
              <a:t>Fuel Economy Validation</a:t>
            </a:r>
            <a:endParaRPr lang="en-US" sz="40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cs typeface="Arial" pitchFamily="34" charset="0"/>
              </a:rPr>
              <a:t>ERG evaluated fuel economy (FE) estimates using the following methods</a:t>
            </a:r>
          </a:p>
          <a:p>
            <a:pPr lvl="1"/>
            <a:r>
              <a:rPr lang="en-US" dirty="0" smtClean="0">
                <a:cs typeface="Arial" pitchFamily="34" charset="0"/>
              </a:rPr>
              <a:t>Comparison of FE estimates from OBD standard PIDS (MAF / wide-band O</a:t>
            </a:r>
            <a:r>
              <a:rPr lang="en-US" baseline="-25000" dirty="0" smtClean="0">
                <a:cs typeface="Arial" pitchFamily="34" charset="0"/>
              </a:rPr>
              <a:t>2</a:t>
            </a:r>
            <a:r>
              <a:rPr lang="en-US" dirty="0" smtClean="0">
                <a:cs typeface="Arial" pitchFamily="34" charset="0"/>
              </a:rPr>
              <a:t> sensor) vs. injector volume (enhanced PID) using data provided by HEM Data</a:t>
            </a:r>
          </a:p>
          <a:p>
            <a:pPr lvl="1"/>
            <a:r>
              <a:rPr lang="en-US" dirty="0" smtClean="0">
                <a:cs typeface="Arial" pitchFamily="34" charset="0"/>
              </a:rPr>
              <a:t>Comparison of dynamometer results and FE estimates from OBD standard PIDS (MAF / narrow-band O</a:t>
            </a:r>
            <a:r>
              <a:rPr lang="en-US" baseline="-25000" dirty="0" smtClean="0">
                <a:cs typeface="Arial" pitchFamily="34" charset="0"/>
              </a:rPr>
              <a:t>2</a:t>
            </a:r>
            <a:r>
              <a:rPr lang="en-US" dirty="0" smtClean="0">
                <a:cs typeface="Arial" pitchFamily="34" charset="0"/>
              </a:rPr>
              <a:t> sensor)</a:t>
            </a:r>
          </a:p>
          <a:p>
            <a:r>
              <a:rPr lang="en-US" dirty="0" smtClean="0">
                <a:cs typeface="Arial" pitchFamily="34" charset="0"/>
              </a:rPr>
              <a:t>ERG focused on gasoline-powered vehicles that broadcast MAF (fuel rate or </a:t>
            </a:r>
            <a:r>
              <a:rPr lang="en-US" smtClean="0">
                <a:cs typeface="Arial" pitchFamily="34" charset="0"/>
              </a:rPr>
              <a:t>injector fuel rate the </a:t>
            </a:r>
            <a:r>
              <a:rPr lang="en-US" dirty="0" smtClean="0">
                <a:cs typeface="Arial" pitchFamily="34" charset="0"/>
              </a:rPr>
              <a:t>“target” approach for MAP &amp; diesel vehicles)</a:t>
            </a:r>
          </a:p>
          <a:p>
            <a:endParaRPr lang="en-US" dirty="0" smtClean="0">
              <a:cs typeface="Arial" pitchFamily="34" charset="0"/>
            </a:endParaRPr>
          </a:p>
          <a:p>
            <a:pPr lvl="1"/>
            <a:endParaRPr lang="en-US" dirty="0" smtClean="0">
              <a:cs typeface="Arial" pitchFamily="34" charset="0"/>
            </a:endParaRPr>
          </a:p>
          <a:p>
            <a:pPr lvl="1"/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11D2-8EEA-4BE1-BEAF-C920AD52951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156864"/>
          </a:xfrm>
        </p:spPr>
        <p:txBody>
          <a:bodyPr>
            <a:normAutofit/>
          </a:bodyPr>
          <a:lstStyle/>
          <a:p>
            <a:r>
              <a:rPr lang="en-US" sz="4700" dirty="0" smtClean="0">
                <a:cs typeface="Arial" pitchFamily="34" charset="0"/>
              </a:rPr>
              <a:t>FE Calculations using MAF</a:t>
            </a:r>
            <a:endParaRPr lang="en-US" sz="47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99920"/>
            <a:ext cx="9052560" cy="526796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For gasoline </a:t>
            </a:r>
            <a:r>
              <a:rPr lang="en-US" sz="2600" dirty="0"/>
              <a:t>vehicles </a:t>
            </a:r>
            <a:r>
              <a:rPr lang="en-US" sz="2600" dirty="0" smtClean="0"/>
              <a:t>which broadcast SAE </a:t>
            </a:r>
            <a:r>
              <a:rPr lang="en-US" sz="2600" dirty="0"/>
              <a:t>J1979 </a:t>
            </a:r>
            <a:r>
              <a:rPr lang="en-US" sz="2600" dirty="0" smtClean="0"/>
              <a:t>PID </a:t>
            </a:r>
            <a:r>
              <a:rPr lang="fr-FR" sz="2600" dirty="0" smtClean="0"/>
              <a:t>Mode 01 PID 10 (Mass Air Flow) and </a:t>
            </a:r>
            <a:r>
              <a:rPr lang="fr-FR" sz="2600" dirty="0" smtClean="0">
                <a:sym typeface="Symbol"/>
              </a:rPr>
              <a:t> (</a:t>
            </a:r>
            <a:r>
              <a:rPr lang="fr-FR" sz="2600" dirty="0" err="1" smtClean="0">
                <a:sym typeface="Symbol"/>
              </a:rPr>
              <a:t>wide</a:t>
            </a:r>
            <a:r>
              <a:rPr lang="fr-FR" sz="2600" dirty="0" smtClean="0">
                <a:sym typeface="Symbol"/>
              </a:rPr>
              <a:t>-band air/fuel ratio </a:t>
            </a:r>
            <a:r>
              <a:rPr lang="fr-FR" sz="2600" dirty="0" err="1" smtClean="0">
                <a:sym typeface="Symbol"/>
              </a:rPr>
              <a:t>sensor</a:t>
            </a:r>
            <a:r>
              <a:rPr lang="fr-FR" sz="2600" dirty="0" smtClean="0">
                <a:sym typeface="Symbol"/>
              </a:rPr>
              <a:t>)</a:t>
            </a:r>
            <a:endParaRPr lang="en-US" sz="2600" dirty="0"/>
          </a:p>
          <a:p>
            <a:pPr>
              <a:buNone/>
            </a:pPr>
            <a:r>
              <a:rPr lang="en-US" sz="2600" b="1" dirty="0" smtClean="0"/>
              <a:t>	</a:t>
            </a:r>
          </a:p>
          <a:p>
            <a:pPr>
              <a:buNone/>
            </a:pPr>
            <a:r>
              <a:rPr lang="en-US" dirty="0" smtClean="0"/>
              <a:t>Fuel Economy </a:t>
            </a:r>
            <a:r>
              <a:rPr lang="en-US" sz="2500" dirty="0" smtClean="0"/>
              <a:t>(distance per volume)</a:t>
            </a:r>
            <a:r>
              <a:rPr lang="en-US" dirty="0" smtClean="0"/>
              <a:t> = k</a:t>
            </a:r>
            <a:r>
              <a:rPr lang="en-US" baseline="-25000" dirty="0" smtClean="0"/>
              <a:t>1</a:t>
            </a:r>
            <a:r>
              <a:rPr lang="en-US" dirty="0" smtClean="0"/>
              <a:t> *</a:t>
            </a:r>
            <a:r>
              <a:rPr lang="en-US" u="sng" dirty="0" smtClean="0"/>
              <a:t> Speed * </a:t>
            </a:r>
            <a:r>
              <a:rPr lang="en-US" u="sng" dirty="0" smtClean="0">
                <a:sym typeface="Symbol"/>
              </a:rPr>
              <a:t> </a:t>
            </a:r>
            <a:r>
              <a:rPr lang="en-US" u="sng" dirty="0" smtClean="0"/>
              <a:t>* AFR</a:t>
            </a:r>
            <a:r>
              <a:rPr lang="en-US" baseline="-25000" dirty="0" smtClean="0"/>
              <a:t>stoich</a:t>
            </a:r>
            <a:r>
              <a:rPr lang="en-US" u="sng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   	    Mass Air Flow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Fuel Economy </a:t>
            </a:r>
            <a:r>
              <a:rPr lang="en-US" sz="2500" dirty="0" smtClean="0"/>
              <a:t>(volume per time)</a:t>
            </a:r>
            <a:r>
              <a:rPr lang="en-US" dirty="0" smtClean="0"/>
              <a:t> = k</a:t>
            </a:r>
            <a:r>
              <a:rPr lang="en-US" baseline="-25000" dirty="0" smtClean="0"/>
              <a:t>2</a:t>
            </a:r>
            <a:r>
              <a:rPr lang="en-US" dirty="0" smtClean="0"/>
              <a:t> *</a:t>
            </a:r>
            <a:r>
              <a:rPr lang="en-US" u="sng" dirty="0" smtClean="0"/>
              <a:t> Mass Air Flow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   	</a:t>
            </a:r>
            <a:r>
              <a:rPr lang="en-US" dirty="0" smtClean="0">
                <a:sym typeface="Symbol"/>
              </a:rPr>
              <a:t>  </a:t>
            </a:r>
            <a:r>
              <a:rPr lang="en-US" dirty="0" smtClean="0"/>
              <a:t>* </a:t>
            </a:r>
            <a:r>
              <a:rPr lang="en-US" dirty="0" err="1" smtClean="0"/>
              <a:t>AFR</a:t>
            </a:r>
            <a:r>
              <a:rPr lang="en-US" baseline="-25000" dirty="0" err="1" smtClean="0"/>
              <a:t>stoich</a:t>
            </a:r>
            <a:endParaRPr lang="en-US" dirty="0" smtClean="0"/>
          </a:p>
          <a:p>
            <a:pPr>
              <a:buNone/>
            </a:pPr>
            <a:endParaRPr lang="en-US" sz="2500" dirty="0" smtClean="0"/>
          </a:p>
          <a:p>
            <a:pPr lvl="1">
              <a:buFont typeface="Symbol"/>
              <a:buChar char="l"/>
            </a:pPr>
            <a:r>
              <a:rPr lang="en-US" sz="2500" dirty="0" smtClean="0"/>
              <a:t>(AFR</a:t>
            </a:r>
            <a:r>
              <a:rPr lang="en-US" sz="2500" baseline="-25000" dirty="0" smtClean="0"/>
              <a:t>actual</a:t>
            </a:r>
            <a:r>
              <a:rPr lang="en-US" sz="2500" dirty="0" smtClean="0"/>
              <a:t>/AFR</a:t>
            </a:r>
            <a:r>
              <a:rPr lang="en-US" sz="2500" baseline="-25000" dirty="0" smtClean="0"/>
              <a:t>stoich</a:t>
            </a:r>
            <a:r>
              <a:rPr lang="en-US" sz="2500" dirty="0" smtClean="0"/>
              <a:t>) from standard </a:t>
            </a:r>
            <a:r>
              <a:rPr lang="en-US" sz="2500" dirty="0"/>
              <a:t>SAE J1979 </a:t>
            </a:r>
            <a:r>
              <a:rPr lang="en-US" sz="2500" dirty="0" smtClean="0"/>
              <a:t>on vehicles with wide-band O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sensors</a:t>
            </a:r>
          </a:p>
          <a:p>
            <a:pPr lvl="1">
              <a:buNone/>
            </a:pPr>
            <a:endParaRPr lang="en-US" sz="2500" dirty="0" smtClean="0"/>
          </a:p>
          <a:p>
            <a:pPr lvl="1">
              <a:buNone/>
            </a:pPr>
            <a:r>
              <a:rPr lang="en-US" sz="2500" dirty="0" smtClean="0"/>
              <a:t>k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, k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are constants that account for various unit conversions and the estimated fuel density and ethanol content</a:t>
            </a:r>
          </a:p>
          <a:p>
            <a:pPr lvl="1">
              <a:buNone/>
            </a:pPr>
            <a:endParaRPr lang="en-US" sz="2500" dirty="0"/>
          </a:p>
          <a:p>
            <a:pPr>
              <a:buNone/>
            </a:pPr>
            <a:r>
              <a:rPr lang="en-US" sz="2500" b="1" dirty="0" smtClean="0"/>
              <a:t>	</a:t>
            </a:r>
            <a:endParaRPr lang="en-US" sz="2500" b="1" i="1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/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11D2-8EEA-4BE1-BEAF-C920AD52951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T:\Anita\My Documents\Misc Work for Other Offices\Chantilly Templates\lgcl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7239000"/>
            <a:ext cx="1005840" cy="35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4701</TotalTime>
  <Words>1307</Words>
  <Application>Microsoft Office PowerPoint</Application>
  <PresentationFormat>Custom</PresentationFormat>
  <Paragraphs>348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PAMS-based Light-Duty Vehicle Fuel Economy Pilot Study Overview</vt:lpstr>
      <vt:lpstr>Project Overview</vt:lpstr>
      <vt:lpstr>Why Second-by-Second?</vt:lpstr>
      <vt:lpstr>One Potential Study Vision</vt:lpstr>
      <vt:lpstr>Study Design Variables</vt:lpstr>
      <vt:lpstr>Data Logger Selection</vt:lpstr>
      <vt:lpstr>Technical Evaluation</vt:lpstr>
      <vt:lpstr>Fuel Economy Validation</vt:lpstr>
      <vt:lpstr>FE Calculations using MAF</vt:lpstr>
      <vt:lpstr>MAF vs. Injector Comparison</vt:lpstr>
      <vt:lpstr>MAF vs. Injector Comparison (contd.)</vt:lpstr>
      <vt:lpstr>Types of Discrepancies Between MAF and Injector-Based Fuel Rates for Non-Hybrid (contd.)</vt:lpstr>
      <vt:lpstr>Comparison of Cumulative MAF-Based  and Injector-Based Fuel Rates</vt:lpstr>
      <vt:lpstr>OBD MAF vs. Dynamometer</vt:lpstr>
      <vt:lpstr>NN Modeling Before Input of Non-Stoich Corrections</vt:lpstr>
      <vt:lpstr>Non-Stoich Operation:  Cold Start</vt:lpstr>
      <vt:lpstr>Non-Stoich Operation:  Fuel Cut-Off</vt:lpstr>
      <vt:lpstr>NN Modeling After Input of Non-Stoich Corrections</vt:lpstr>
      <vt:lpstr>Comparison of Cumulative MAF-Based and  Dyne-Based Fuel Rates</vt:lpstr>
      <vt:lpstr>Pilot Study Conclusions on Data Logging</vt:lpstr>
      <vt:lpstr>Acknowledgements</vt:lpstr>
      <vt:lpstr>Additional Information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Duty in Use GHG/Fuel Economy Data Collection and Evaluation</dc:title>
  <dc:creator>Anita White</dc:creator>
  <cp:lastModifiedBy>ERG</cp:lastModifiedBy>
  <cp:revision>322</cp:revision>
  <dcterms:created xsi:type="dcterms:W3CDTF">2013-08-21T13:19:15Z</dcterms:created>
  <dcterms:modified xsi:type="dcterms:W3CDTF">2014-04-02T22:14:02Z</dcterms:modified>
</cp:coreProperties>
</file>