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1" r:id="rId1"/>
  </p:sldMasterIdLst>
  <p:notesMasterIdLst>
    <p:notesMasterId r:id="rId23"/>
  </p:notesMasterIdLst>
  <p:sldIdLst>
    <p:sldId id="256" r:id="rId2"/>
    <p:sldId id="276" r:id="rId3"/>
    <p:sldId id="269" r:id="rId4"/>
    <p:sldId id="275" r:id="rId5"/>
    <p:sldId id="263" r:id="rId6"/>
    <p:sldId id="257" r:id="rId7"/>
    <p:sldId id="258" r:id="rId8"/>
    <p:sldId id="266" r:id="rId9"/>
    <p:sldId id="261" r:id="rId10"/>
    <p:sldId id="279" r:id="rId11"/>
    <p:sldId id="280" r:id="rId12"/>
    <p:sldId id="278" r:id="rId13"/>
    <p:sldId id="259" r:id="rId14"/>
    <p:sldId id="264" r:id="rId15"/>
    <p:sldId id="260" r:id="rId16"/>
    <p:sldId id="267" r:id="rId17"/>
    <p:sldId id="268" r:id="rId18"/>
    <p:sldId id="272" r:id="rId19"/>
    <p:sldId id="273" r:id="rId20"/>
    <p:sldId id="274" r:id="rId21"/>
    <p:sldId id="27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D68FC"/>
    <a:srgbClr val="6147FB"/>
    <a:srgbClr val="006600"/>
    <a:srgbClr val="FF3300"/>
    <a:srgbClr val="FFCC00"/>
    <a:srgbClr val="C0C0C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400"/>
        <p:guide orient="horz" pos="1104"/>
        <p:guide orient="horz" pos="1536"/>
        <p:guide orient="horz" pos="4080"/>
        <p:guide pos="56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70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ellogec\Documents\DYNAMOMETER\Emissions%20Cycles\FreewayLoop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ellogec\Documents\DYNAMOMETER\Emissions%20Cycles\PomonaUrbanTrac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Pomona Freeway Cycle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Sheet1!$B$1:$B$3896</c:f>
              <c:numCache>
                <c:formatCode>General</c:formatCode>
                <c:ptCount val="3896"/>
                <c:pt idx="0">
                  <c:v>0.8595995893223819</c:v>
                </c:pt>
                <c:pt idx="1">
                  <c:v>1.7191991786447638</c:v>
                </c:pt>
                <c:pt idx="2">
                  <c:v>2.5787987679671458</c:v>
                </c:pt>
                <c:pt idx="3">
                  <c:v>3.4383983572895276</c:v>
                </c:pt>
                <c:pt idx="4">
                  <c:v>4.2979979466119094</c:v>
                </c:pt>
                <c:pt idx="5">
                  <c:v>5.1575975359342916</c:v>
                </c:pt>
                <c:pt idx="6">
                  <c:v>6.0171971252566738</c:v>
                </c:pt>
                <c:pt idx="7">
                  <c:v>6.8767967145790552</c:v>
                </c:pt>
                <c:pt idx="8">
                  <c:v>7.7363963039014374</c:v>
                </c:pt>
                <c:pt idx="9">
                  <c:v>8.5959958932238187</c:v>
                </c:pt>
                <c:pt idx="10">
                  <c:v>9.455595482546201</c:v>
                </c:pt>
                <c:pt idx="11">
                  <c:v>10.315195071868583</c:v>
                </c:pt>
                <c:pt idx="12">
                  <c:v>11.174794661190965</c:v>
                </c:pt>
                <c:pt idx="13">
                  <c:v>12.034394250513348</c:v>
                </c:pt>
                <c:pt idx="14">
                  <c:v>12.893993839835728</c:v>
                </c:pt>
                <c:pt idx="15">
                  <c:v>13.75359342915811</c:v>
                </c:pt>
                <c:pt idx="16">
                  <c:v>14.613193018480493</c:v>
                </c:pt>
                <c:pt idx="17">
                  <c:v>15.472792607802875</c:v>
                </c:pt>
                <c:pt idx="18">
                  <c:v>16.332392197125255</c:v>
                </c:pt>
                <c:pt idx="19">
                  <c:v>17.191991786447637</c:v>
                </c:pt>
                <c:pt idx="20">
                  <c:v>18.05159137577002</c:v>
                </c:pt>
                <c:pt idx="21">
                  <c:v>18.911190965092402</c:v>
                </c:pt>
                <c:pt idx="22">
                  <c:v>19.770790554414784</c:v>
                </c:pt>
                <c:pt idx="23">
                  <c:v>20.630390143737166</c:v>
                </c:pt>
                <c:pt idx="24">
                  <c:v>21.489989733059549</c:v>
                </c:pt>
                <c:pt idx="25">
                  <c:v>22.349589322381931</c:v>
                </c:pt>
                <c:pt idx="26">
                  <c:v>23.209188911704313</c:v>
                </c:pt>
                <c:pt idx="27">
                  <c:v>24.068788501026695</c:v>
                </c:pt>
                <c:pt idx="28">
                  <c:v>24.928388090349078</c:v>
                </c:pt>
                <c:pt idx="29">
                  <c:v>25.787987679671456</c:v>
                </c:pt>
                <c:pt idx="30">
                  <c:v>26.647587268993838</c:v>
                </c:pt>
                <c:pt idx="31">
                  <c:v>27.507186858316221</c:v>
                </c:pt>
                <c:pt idx="32">
                  <c:v>28.366786447638603</c:v>
                </c:pt>
                <c:pt idx="33">
                  <c:v>29.226386036960985</c:v>
                </c:pt>
                <c:pt idx="34">
                  <c:v>30.085985626283367</c:v>
                </c:pt>
                <c:pt idx="35">
                  <c:v>30.94558521560575</c:v>
                </c:pt>
                <c:pt idx="36">
                  <c:v>31.805184804928132</c:v>
                </c:pt>
                <c:pt idx="37">
                  <c:v>32.664784394250511</c:v>
                </c:pt>
                <c:pt idx="38">
                  <c:v>33.524383983572896</c:v>
                </c:pt>
                <c:pt idx="39">
                  <c:v>34.383983572895275</c:v>
                </c:pt>
                <c:pt idx="40">
                  <c:v>35.243583162217661</c:v>
                </c:pt>
                <c:pt idx="41">
                  <c:v>36.103182751540039</c:v>
                </c:pt>
                <c:pt idx="42">
                  <c:v>36.962782340862425</c:v>
                </c:pt>
                <c:pt idx="43">
                  <c:v>37.822381930184804</c:v>
                </c:pt>
                <c:pt idx="44">
                  <c:v>38.68198151950719</c:v>
                </c:pt>
                <c:pt idx="45">
                  <c:v>39.541581108829568</c:v>
                </c:pt>
                <c:pt idx="46">
                  <c:v>40.401180698151954</c:v>
                </c:pt>
                <c:pt idx="47">
                  <c:v>41.260780287474333</c:v>
                </c:pt>
                <c:pt idx="48">
                  <c:v>42.120379876796711</c:v>
                </c:pt>
                <c:pt idx="49">
                  <c:v>42.979979466119097</c:v>
                </c:pt>
                <c:pt idx="50">
                  <c:v>43.839579055441476</c:v>
                </c:pt>
                <c:pt idx="51">
                  <c:v>44.699178644763862</c:v>
                </c:pt>
                <c:pt idx="52">
                  <c:v>45.55877823408624</c:v>
                </c:pt>
                <c:pt idx="53">
                  <c:v>46.418377823408626</c:v>
                </c:pt>
                <c:pt idx="54">
                  <c:v>47.277977412731005</c:v>
                </c:pt>
                <c:pt idx="55">
                  <c:v>48.137577002053391</c:v>
                </c:pt>
                <c:pt idx="56">
                  <c:v>48.997176591375769</c:v>
                </c:pt>
                <c:pt idx="57">
                  <c:v>49.856776180698155</c:v>
                </c:pt>
                <c:pt idx="58">
                  <c:v>50.716375770020534</c:v>
                </c:pt>
                <c:pt idx="59">
                  <c:v>51.575975359342912</c:v>
                </c:pt>
                <c:pt idx="60">
                  <c:v>52.435574948665298</c:v>
                </c:pt>
                <c:pt idx="61">
                  <c:v>53.295174537987677</c:v>
                </c:pt>
                <c:pt idx="62">
                  <c:v>54.154774127310063</c:v>
                </c:pt>
                <c:pt idx="63">
                  <c:v>55.014373716632441</c:v>
                </c:pt>
                <c:pt idx="64">
                  <c:v>55.873973305954827</c:v>
                </c:pt>
                <c:pt idx="65">
                  <c:v>56.733572895277206</c:v>
                </c:pt>
                <c:pt idx="66">
                  <c:v>57.593172484599592</c:v>
                </c:pt>
                <c:pt idx="67">
                  <c:v>58.45277207392197</c:v>
                </c:pt>
                <c:pt idx="68">
                  <c:v>59.312371663244356</c:v>
                </c:pt>
                <c:pt idx="69">
                  <c:v>60.171971252566735</c:v>
                </c:pt>
                <c:pt idx="70">
                  <c:v>61.031570841889121</c:v>
                </c:pt>
                <c:pt idx="71">
                  <c:v>61.891170431211499</c:v>
                </c:pt>
                <c:pt idx="72">
                  <c:v>62.750770020533878</c:v>
                </c:pt>
                <c:pt idx="73">
                  <c:v>63.610369609856264</c:v>
                </c:pt>
                <c:pt idx="74">
                  <c:v>64.469969199178649</c:v>
                </c:pt>
                <c:pt idx="75">
                  <c:v>65.329568788501021</c:v>
                </c:pt>
                <c:pt idx="76">
                  <c:v>66.189168377823407</c:v>
                </c:pt>
                <c:pt idx="77">
                  <c:v>67.048767967145793</c:v>
                </c:pt>
                <c:pt idx="78">
                  <c:v>67.908367556468178</c:v>
                </c:pt>
                <c:pt idx="79">
                  <c:v>68.76796714579055</c:v>
                </c:pt>
                <c:pt idx="80">
                  <c:v>69.627566735112936</c:v>
                </c:pt>
                <c:pt idx="81">
                  <c:v>70.487166324435321</c:v>
                </c:pt>
                <c:pt idx="82">
                  <c:v>71.346765913757707</c:v>
                </c:pt>
                <c:pt idx="83">
                  <c:v>72.206365503080079</c:v>
                </c:pt>
                <c:pt idx="84">
                  <c:v>73.065965092402465</c:v>
                </c:pt>
                <c:pt idx="85">
                  <c:v>73.92556468172485</c:v>
                </c:pt>
                <c:pt idx="86">
                  <c:v>74.785164271047222</c:v>
                </c:pt>
                <c:pt idx="87">
                  <c:v>75.644763860369608</c:v>
                </c:pt>
                <c:pt idx="88">
                  <c:v>76.504363449691994</c:v>
                </c:pt>
                <c:pt idx="89">
                  <c:v>77.363963039014379</c:v>
                </c:pt>
                <c:pt idx="90">
                  <c:v>78.223562628336751</c:v>
                </c:pt>
                <c:pt idx="91">
                  <c:v>79.083162217659137</c:v>
                </c:pt>
                <c:pt idx="92">
                  <c:v>79.942761806981522</c:v>
                </c:pt>
                <c:pt idx="93">
                  <c:v>80.802361396303908</c:v>
                </c:pt>
                <c:pt idx="94">
                  <c:v>81.66196098562628</c:v>
                </c:pt>
                <c:pt idx="95">
                  <c:v>82.521560574948666</c:v>
                </c:pt>
                <c:pt idx="96">
                  <c:v>83.381160164271051</c:v>
                </c:pt>
                <c:pt idx="97">
                  <c:v>84.240759753593423</c:v>
                </c:pt>
                <c:pt idx="98">
                  <c:v>85.100359342915809</c:v>
                </c:pt>
                <c:pt idx="99">
                  <c:v>85.959958932238195</c:v>
                </c:pt>
                <c:pt idx="100">
                  <c:v>86.81955852156058</c:v>
                </c:pt>
                <c:pt idx="101">
                  <c:v>87.679158110882952</c:v>
                </c:pt>
                <c:pt idx="102">
                  <c:v>88.538757700205338</c:v>
                </c:pt>
                <c:pt idx="103">
                  <c:v>89.398357289527723</c:v>
                </c:pt>
                <c:pt idx="104">
                  <c:v>90.257956878850109</c:v>
                </c:pt>
                <c:pt idx="105">
                  <c:v>91.117556468172481</c:v>
                </c:pt>
                <c:pt idx="106">
                  <c:v>91.977156057494867</c:v>
                </c:pt>
                <c:pt idx="107">
                  <c:v>92.836755646817252</c:v>
                </c:pt>
                <c:pt idx="108">
                  <c:v>93.696355236139624</c:v>
                </c:pt>
                <c:pt idx="109">
                  <c:v>94.55595482546201</c:v>
                </c:pt>
                <c:pt idx="110">
                  <c:v>95.415554414784395</c:v>
                </c:pt>
                <c:pt idx="111">
                  <c:v>96.275154004106781</c:v>
                </c:pt>
                <c:pt idx="112">
                  <c:v>97.134753593429153</c:v>
                </c:pt>
                <c:pt idx="113">
                  <c:v>97.994353182751539</c:v>
                </c:pt>
                <c:pt idx="114">
                  <c:v>98.853952772073924</c:v>
                </c:pt>
                <c:pt idx="115">
                  <c:v>99.71355236139631</c:v>
                </c:pt>
                <c:pt idx="116">
                  <c:v>100.57315195071868</c:v>
                </c:pt>
                <c:pt idx="117">
                  <c:v>101.43275154004107</c:v>
                </c:pt>
                <c:pt idx="118">
                  <c:v>102.29235112936345</c:v>
                </c:pt>
                <c:pt idx="119">
                  <c:v>103.15195071868582</c:v>
                </c:pt>
                <c:pt idx="120">
                  <c:v>104.01155030800821</c:v>
                </c:pt>
                <c:pt idx="121">
                  <c:v>104.8711498973306</c:v>
                </c:pt>
                <c:pt idx="122">
                  <c:v>105.73074948665298</c:v>
                </c:pt>
                <c:pt idx="123">
                  <c:v>106.59034907597535</c:v>
                </c:pt>
                <c:pt idx="124">
                  <c:v>107.44994866529774</c:v>
                </c:pt>
                <c:pt idx="125">
                  <c:v>108.30954825462013</c:v>
                </c:pt>
                <c:pt idx="126">
                  <c:v>109.16914784394251</c:v>
                </c:pt>
                <c:pt idx="127">
                  <c:v>110.02874743326488</c:v>
                </c:pt>
                <c:pt idx="128">
                  <c:v>110.88834702258727</c:v>
                </c:pt>
                <c:pt idx="129">
                  <c:v>111.74794661190965</c:v>
                </c:pt>
                <c:pt idx="130">
                  <c:v>112.60754620123203</c:v>
                </c:pt>
                <c:pt idx="131">
                  <c:v>113.46714579055441</c:v>
                </c:pt>
                <c:pt idx="132">
                  <c:v>114.3267453798768</c:v>
                </c:pt>
                <c:pt idx="133">
                  <c:v>115.18634496919918</c:v>
                </c:pt>
                <c:pt idx="134">
                  <c:v>116.04594455852155</c:v>
                </c:pt>
                <c:pt idx="135">
                  <c:v>116.90554414784394</c:v>
                </c:pt>
                <c:pt idx="136">
                  <c:v>117.76514373716633</c:v>
                </c:pt>
                <c:pt idx="137">
                  <c:v>118.62474332648871</c:v>
                </c:pt>
                <c:pt idx="138">
                  <c:v>119.48434291581108</c:v>
                </c:pt>
                <c:pt idx="139">
                  <c:v>120.34394250513347</c:v>
                </c:pt>
                <c:pt idx="140">
                  <c:v>121.20354209445586</c:v>
                </c:pt>
                <c:pt idx="141">
                  <c:v>122.06314168377824</c:v>
                </c:pt>
                <c:pt idx="142">
                  <c:v>122.92274127310061</c:v>
                </c:pt>
                <c:pt idx="143">
                  <c:v>123.782340862423</c:v>
                </c:pt>
                <c:pt idx="144">
                  <c:v>124.64194045174538</c:v>
                </c:pt>
                <c:pt idx="145">
                  <c:v>125.50154004106776</c:v>
                </c:pt>
                <c:pt idx="146">
                  <c:v>126.36113963039014</c:v>
                </c:pt>
                <c:pt idx="147">
                  <c:v>127.22073921971253</c:v>
                </c:pt>
                <c:pt idx="148">
                  <c:v>128.08033880903491</c:v>
                </c:pt>
                <c:pt idx="149">
                  <c:v>128.9399383983573</c:v>
                </c:pt>
                <c:pt idx="150">
                  <c:v>129.79953798767968</c:v>
                </c:pt>
                <c:pt idx="151">
                  <c:v>130.65913757700204</c:v>
                </c:pt>
                <c:pt idx="152">
                  <c:v>131.51873716632443</c:v>
                </c:pt>
                <c:pt idx="153">
                  <c:v>132.37833675564681</c:v>
                </c:pt>
                <c:pt idx="154">
                  <c:v>133.2379363449692</c:v>
                </c:pt>
                <c:pt idx="155">
                  <c:v>134.09753593429159</c:v>
                </c:pt>
                <c:pt idx="156">
                  <c:v>134.95713552361397</c:v>
                </c:pt>
                <c:pt idx="157">
                  <c:v>135.81673511293636</c:v>
                </c:pt>
                <c:pt idx="158">
                  <c:v>136.67633470225871</c:v>
                </c:pt>
                <c:pt idx="159">
                  <c:v>137.5359342915811</c:v>
                </c:pt>
                <c:pt idx="160">
                  <c:v>138.39553388090349</c:v>
                </c:pt>
                <c:pt idx="161">
                  <c:v>139.25513347022587</c:v>
                </c:pt>
                <c:pt idx="162">
                  <c:v>140.11473305954826</c:v>
                </c:pt>
                <c:pt idx="163">
                  <c:v>140.97433264887064</c:v>
                </c:pt>
                <c:pt idx="164">
                  <c:v>141.83393223819303</c:v>
                </c:pt>
                <c:pt idx="165">
                  <c:v>142.69353182751541</c:v>
                </c:pt>
                <c:pt idx="166">
                  <c:v>143.55313141683777</c:v>
                </c:pt>
                <c:pt idx="167">
                  <c:v>144.41273100616016</c:v>
                </c:pt>
                <c:pt idx="168">
                  <c:v>145.27233059548254</c:v>
                </c:pt>
                <c:pt idx="169">
                  <c:v>146.13193018480493</c:v>
                </c:pt>
                <c:pt idx="170">
                  <c:v>146.99152977412732</c:v>
                </c:pt>
                <c:pt idx="171">
                  <c:v>147.8511293634497</c:v>
                </c:pt>
                <c:pt idx="172">
                  <c:v>148.71072895277209</c:v>
                </c:pt>
                <c:pt idx="173">
                  <c:v>149.57032854209444</c:v>
                </c:pt>
                <c:pt idx="174">
                  <c:v>150.42992813141683</c:v>
                </c:pt>
                <c:pt idx="175">
                  <c:v>151.28952772073922</c:v>
                </c:pt>
                <c:pt idx="176">
                  <c:v>152.1491273100616</c:v>
                </c:pt>
                <c:pt idx="177">
                  <c:v>153.00872689938399</c:v>
                </c:pt>
                <c:pt idx="178">
                  <c:v>153.86832648870637</c:v>
                </c:pt>
                <c:pt idx="179">
                  <c:v>154.72792607802876</c:v>
                </c:pt>
                <c:pt idx="180">
                  <c:v>155.58752566735112</c:v>
                </c:pt>
                <c:pt idx="181">
                  <c:v>156.4471252566735</c:v>
                </c:pt>
                <c:pt idx="182">
                  <c:v>157.30672484599589</c:v>
                </c:pt>
                <c:pt idx="183">
                  <c:v>158.16632443531827</c:v>
                </c:pt>
                <c:pt idx="184">
                  <c:v>159.02592402464066</c:v>
                </c:pt>
                <c:pt idx="185">
                  <c:v>159.88552361396304</c:v>
                </c:pt>
                <c:pt idx="186">
                  <c:v>160.74512320328543</c:v>
                </c:pt>
                <c:pt idx="187">
                  <c:v>161.60472279260782</c:v>
                </c:pt>
                <c:pt idx="188">
                  <c:v>162.46432238193017</c:v>
                </c:pt>
                <c:pt idx="189">
                  <c:v>163.32392197125256</c:v>
                </c:pt>
                <c:pt idx="190">
                  <c:v>164.18352156057495</c:v>
                </c:pt>
                <c:pt idx="191">
                  <c:v>165.04312114989733</c:v>
                </c:pt>
                <c:pt idx="192">
                  <c:v>165.90272073921972</c:v>
                </c:pt>
                <c:pt idx="193">
                  <c:v>166.7623203285421</c:v>
                </c:pt>
                <c:pt idx="194">
                  <c:v>167.62191991786449</c:v>
                </c:pt>
                <c:pt idx="195">
                  <c:v>168.48151950718685</c:v>
                </c:pt>
                <c:pt idx="196">
                  <c:v>169.34111909650923</c:v>
                </c:pt>
                <c:pt idx="197">
                  <c:v>170.20071868583162</c:v>
                </c:pt>
                <c:pt idx="198">
                  <c:v>171.060318275154</c:v>
                </c:pt>
                <c:pt idx="199">
                  <c:v>171.91991786447639</c:v>
                </c:pt>
                <c:pt idx="200">
                  <c:v>172.77951745379877</c:v>
                </c:pt>
                <c:pt idx="201">
                  <c:v>173.63911704312116</c:v>
                </c:pt>
                <c:pt idx="202">
                  <c:v>174.49871663244352</c:v>
                </c:pt>
                <c:pt idx="203">
                  <c:v>175.3583162217659</c:v>
                </c:pt>
                <c:pt idx="204">
                  <c:v>176.21791581108829</c:v>
                </c:pt>
                <c:pt idx="205">
                  <c:v>177.07751540041068</c:v>
                </c:pt>
                <c:pt idx="206">
                  <c:v>177.93711498973306</c:v>
                </c:pt>
                <c:pt idx="207">
                  <c:v>178.79671457905545</c:v>
                </c:pt>
                <c:pt idx="208">
                  <c:v>179.65631416837783</c:v>
                </c:pt>
                <c:pt idx="209">
                  <c:v>180.51591375770022</c:v>
                </c:pt>
                <c:pt idx="210">
                  <c:v>181.37551334702258</c:v>
                </c:pt>
                <c:pt idx="211">
                  <c:v>182.23511293634496</c:v>
                </c:pt>
                <c:pt idx="212">
                  <c:v>183.09471252566735</c:v>
                </c:pt>
                <c:pt idx="213">
                  <c:v>183.95431211498973</c:v>
                </c:pt>
                <c:pt idx="214">
                  <c:v>184.81391170431212</c:v>
                </c:pt>
                <c:pt idx="215">
                  <c:v>185.6735112936345</c:v>
                </c:pt>
                <c:pt idx="216">
                  <c:v>186.53311088295689</c:v>
                </c:pt>
                <c:pt idx="217">
                  <c:v>187.39271047227925</c:v>
                </c:pt>
                <c:pt idx="218">
                  <c:v>188.25231006160163</c:v>
                </c:pt>
                <c:pt idx="219">
                  <c:v>189.11190965092402</c:v>
                </c:pt>
                <c:pt idx="220">
                  <c:v>189.97150924024641</c:v>
                </c:pt>
                <c:pt idx="221">
                  <c:v>190.83110882956879</c:v>
                </c:pt>
                <c:pt idx="222">
                  <c:v>191.69070841889118</c:v>
                </c:pt>
                <c:pt idx="223">
                  <c:v>192.55030800821356</c:v>
                </c:pt>
                <c:pt idx="224">
                  <c:v>193.40990759753595</c:v>
                </c:pt>
                <c:pt idx="225">
                  <c:v>194.26950718685831</c:v>
                </c:pt>
                <c:pt idx="226">
                  <c:v>195.12910677618069</c:v>
                </c:pt>
                <c:pt idx="227">
                  <c:v>195.98870636550308</c:v>
                </c:pt>
                <c:pt idx="228">
                  <c:v>196.84830595482546</c:v>
                </c:pt>
                <c:pt idx="229">
                  <c:v>197.70790554414785</c:v>
                </c:pt>
                <c:pt idx="230">
                  <c:v>198.56750513347023</c:v>
                </c:pt>
                <c:pt idx="231">
                  <c:v>199.42710472279262</c:v>
                </c:pt>
                <c:pt idx="232">
                  <c:v>200.28670431211498</c:v>
                </c:pt>
                <c:pt idx="233">
                  <c:v>201.14630390143736</c:v>
                </c:pt>
                <c:pt idx="234">
                  <c:v>202.00590349075975</c:v>
                </c:pt>
                <c:pt idx="235">
                  <c:v>202.86550308008214</c:v>
                </c:pt>
                <c:pt idx="236">
                  <c:v>203.72510266940452</c:v>
                </c:pt>
                <c:pt idx="237">
                  <c:v>204.58470225872691</c:v>
                </c:pt>
                <c:pt idx="238">
                  <c:v>205.44430184804929</c:v>
                </c:pt>
                <c:pt idx="239">
                  <c:v>206.30390143737165</c:v>
                </c:pt>
                <c:pt idx="240">
                  <c:v>207.16350102669404</c:v>
                </c:pt>
                <c:pt idx="241">
                  <c:v>208.02310061601642</c:v>
                </c:pt>
                <c:pt idx="242">
                  <c:v>208.88270020533881</c:v>
                </c:pt>
                <c:pt idx="243">
                  <c:v>209.74229979466119</c:v>
                </c:pt>
                <c:pt idx="244">
                  <c:v>210.60189938398358</c:v>
                </c:pt>
                <c:pt idx="245">
                  <c:v>211.46149897330596</c:v>
                </c:pt>
                <c:pt idx="246">
                  <c:v>212.32109856262835</c:v>
                </c:pt>
                <c:pt idx="247">
                  <c:v>213.18069815195071</c:v>
                </c:pt>
                <c:pt idx="248">
                  <c:v>214.04029774127309</c:v>
                </c:pt>
                <c:pt idx="249">
                  <c:v>214.89989733059548</c:v>
                </c:pt>
                <c:pt idx="250">
                  <c:v>215.75949691991786</c:v>
                </c:pt>
                <c:pt idx="251">
                  <c:v>216.61909650924025</c:v>
                </c:pt>
                <c:pt idx="252">
                  <c:v>217.47869609856264</c:v>
                </c:pt>
                <c:pt idx="253">
                  <c:v>218.33829568788502</c:v>
                </c:pt>
                <c:pt idx="254">
                  <c:v>219.19789527720738</c:v>
                </c:pt>
                <c:pt idx="255">
                  <c:v>220.05749486652977</c:v>
                </c:pt>
                <c:pt idx="256">
                  <c:v>220.91709445585215</c:v>
                </c:pt>
                <c:pt idx="257">
                  <c:v>221.77669404517454</c:v>
                </c:pt>
                <c:pt idx="258">
                  <c:v>222.63629363449692</c:v>
                </c:pt>
                <c:pt idx="259">
                  <c:v>223.49589322381931</c:v>
                </c:pt>
                <c:pt idx="260">
                  <c:v>224.35549281314169</c:v>
                </c:pt>
                <c:pt idx="261">
                  <c:v>225.21509240246405</c:v>
                </c:pt>
                <c:pt idx="262">
                  <c:v>226.07469199178644</c:v>
                </c:pt>
                <c:pt idx="263">
                  <c:v>226.93429158110882</c:v>
                </c:pt>
                <c:pt idx="264">
                  <c:v>227.79389117043121</c:v>
                </c:pt>
                <c:pt idx="265">
                  <c:v>228.65349075975359</c:v>
                </c:pt>
                <c:pt idx="266">
                  <c:v>229.51309034907598</c:v>
                </c:pt>
                <c:pt idx="267">
                  <c:v>230.37268993839837</c:v>
                </c:pt>
                <c:pt idx="268">
                  <c:v>231.23228952772075</c:v>
                </c:pt>
                <c:pt idx="269">
                  <c:v>232.09188911704311</c:v>
                </c:pt>
                <c:pt idx="270">
                  <c:v>232.9514887063655</c:v>
                </c:pt>
                <c:pt idx="271">
                  <c:v>233.81108829568788</c:v>
                </c:pt>
                <c:pt idx="272">
                  <c:v>234.67068788501027</c:v>
                </c:pt>
                <c:pt idx="273">
                  <c:v>235.53028747433265</c:v>
                </c:pt>
                <c:pt idx="274">
                  <c:v>236.38988706365504</c:v>
                </c:pt>
                <c:pt idx="275">
                  <c:v>237.24948665297742</c:v>
                </c:pt>
                <c:pt idx="276">
                  <c:v>238.10908624229978</c:v>
                </c:pt>
                <c:pt idx="277">
                  <c:v>238.96868583162217</c:v>
                </c:pt>
                <c:pt idx="278">
                  <c:v>239.82828542094455</c:v>
                </c:pt>
                <c:pt idx="279">
                  <c:v>240.68788501026694</c:v>
                </c:pt>
                <c:pt idx="280">
                  <c:v>241.54748459958932</c:v>
                </c:pt>
                <c:pt idx="281">
                  <c:v>242.40708418891171</c:v>
                </c:pt>
                <c:pt idx="282">
                  <c:v>243.2666837782341</c:v>
                </c:pt>
                <c:pt idx="283">
                  <c:v>244.12628336755648</c:v>
                </c:pt>
                <c:pt idx="284">
                  <c:v>244.98588295687884</c:v>
                </c:pt>
                <c:pt idx="285">
                  <c:v>245.84548254620123</c:v>
                </c:pt>
                <c:pt idx="286">
                  <c:v>246.70508213552361</c:v>
                </c:pt>
                <c:pt idx="287">
                  <c:v>247.564681724846</c:v>
                </c:pt>
                <c:pt idx="288">
                  <c:v>248.42428131416838</c:v>
                </c:pt>
                <c:pt idx="289">
                  <c:v>249.28388090349077</c:v>
                </c:pt>
                <c:pt idx="290">
                  <c:v>250.14348049281315</c:v>
                </c:pt>
                <c:pt idx="291">
                  <c:v>251.00308008213551</c:v>
                </c:pt>
                <c:pt idx="292">
                  <c:v>251.8626796714579</c:v>
                </c:pt>
                <c:pt idx="293">
                  <c:v>252.72227926078028</c:v>
                </c:pt>
                <c:pt idx="294">
                  <c:v>253.58187885010267</c:v>
                </c:pt>
                <c:pt idx="295">
                  <c:v>254.44147843942505</c:v>
                </c:pt>
                <c:pt idx="296">
                  <c:v>255.30107802874744</c:v>
                </c:pt>
                <c:pt idx="297">
                  <c:v>256.16067761806983</c:v>
                </c:pt>
                <c:pt idx="298">
                  <c:v>257.02027720739221</c:v>
                </c:pt>
                <c:pt idx="299">
                  <c:v>257.8798767967146</c:v>
                </c:pt>
                <c:pt idx="300">
                  <c:v>258.73947638603698</c:v>
                </c:pt>
                <c:pt idx="301">
                  <c:v>259.59907597535937</c:v>
                </c:pt>
                <c:pt idx="302">
                  <c:v>260.4586755646817</c:v>
                </c:pt>
                <c:pt idx="303">
                  <c:v>261.31827515400408</c:v>
                </c:pt>
                <c:pt idx="304">
                  <c:v>262.17787474332647</c:v>
                </c:pt>
                <c:pt idx="305">
                  <c:v>263.03747433264886</c:v>
                </c:pt>
                <c:pt idx="306">
                  <c:v>263.89707392197124</c:v>
                </c:pt>
                <c:pt idx="307">
                  <c:v>264.75667351129363</c:v>
                </c:pt>
                <c:pt idx="308">
                  <c:v>265.61627310061601</c:v>
                </c:pt>
                <c:pt idx="309">
                  <c:v>266.4758726899384</c:v>
                </c:pt>
                <c:pt idx="310">
                  <c:v>267.33547227926078</c:v>
                </c:pt>
                <c:pt idx="311">
                  <c:v>268.19507186858317</c:v>
                </c:pt>
                <c:pt idx="312">
                  <c:v>269.05467145790556</c:v>
                </c:pt>
                <c:pt idx="313">
                  <c:v>269.91427104722794</c:v>
                </c:pt>
                <c:pt idx="314">
                  <c:v>270.77387063655033</c:v>
                </c:pt>
                <c:pt idx="315">
                  <c:v>271.63347022587271</c:v>
                </c:pt>
                <c:pt idx="316">
                  <c:v>272.4930698151951</c:v>
                </c:pt>
                <c:pt idx="317">
                  <c:v>273.35266940451743</c:v>
                </c:pt>
                <c:pt idx="318">
                  <c:v>274.21226899383981</c:v>
                </c:pt>
                <c:pt idx="319">
                  <c:v>275.0718685831622</c:v>
                </c:pt>
                <c:pt idx="320">
                  <c:v>275.93146817248459</c:v>
                </c:pt>
                <c:pt idx="321">
                  <c:v>276.79106776180697</c:v>
                </c:pt>
                <c:pt idx="322">
                  <c:v>277.65066735112936</c:v>
                </c:pt>
                <c:pt idx="323">
                  <c:v>278.51026694045174</c:v>
                </c:pt>
                <c:pt idx="324">
                  <c:v>279.36986652977413</c:v>
                </c:pt>
                <c:pt idx="325">
                  <c:v>280.22946611909651</c:v>
                </c:pt>
                <c:pt idx="326">
                  <c:v>281.0890657084189</c:v>
                </c:pt>
                <c:pt idx="327">
                  <c:v>281.94866529774129</c:v>
                </c:pt>
                <c:pt idx="328">
                  <c:v>282.80826488706367</c:v>
                </c:pt>
                <c:pt idx="329">
                  <c:v>283.66786447638606</c:v>
                </c:pt>
                <c:pt idx="330">
                  <c:v>284.52746406570844</c:v>
                </c:pt>
                <c:pt idx="331">
                  <c:v>285.38706365503083</c:v>
                </c:pt>
                <c:pt idx="332">
                  <c:v>286.24666324435316</c:v>
                </c:pt>
                <c:pt idx="333">
                  <c:v>287.10626283367554</c:v>
                </c:pt>
                <c:pt idx="334">
                  <c:v>287.96586242299793</c:v>
                </c:pt>
                <c:pt idx="335">
                  <c:v>288.82546201232032</c:v>
                </c:pt>
                <c:pt idx="336">
                  <c:v>289.6850616016427</c:v>
                </c:pt>
                <c:pt idx="337">
                  <c:v>290.54466119096509</c:v>
                </c:pt>
                <c:pt idx="338">
                  <c:v>291.40426078028747</c:v>
                </c:pt>
                <c:pt idx="339">
                  <c:v>292.26386036960986</c:v>
                </c:pt>
                <c:pt idx="340">
                  <c:v>293.12345995893224</c:v>
                </c:pt>
                <c:pt idx="341">
                  <c:v>293.98305954825463</c:v>
                </c:pt>
                <c:pt idx="342">
                  <c:v>294.84265913757702</c:v>
                </c:pt>
                <c:pt idx="343">
                  <c:v>295.7022587268994</c:v>
                </c:pt>
                <c:pt idx="344">
                  <c:v>296.56185831622179</c:v>
                </c:pt>
                <c:pt idx="345">
                  <c:v>297.42145790554417</c:v>
                </c:pt>
                <c:pt idx="346">
                  <c:v>298.2810574948665</c:v>
                </c:pt>
                <c:pt idx="347">
                  <c:v>299.14065708418889</c:v>
                </c:pt>
                <c:pt idx="348">
                  <c:v>300.00025667351127</c:v>
                </c:pt>
                <c:pt idx="349">
                  <c:v>300.85985626283366</c:v>
                </c:pt>
                <c:pt idx="350">
                  <c:v>301.71945585215605</c:v>
                </c:pt>
                <c:pt idx="351">
                  <c:v>302.57905544147843</c:v>
                </c:pt>
                <c:pt idx="352">
                  <c:v>303.43865503080082</c:v>
                </c:pt>
                <c:pt idx="353">
                  <c:v>304.2982546201232</c:v>
                </c:pt>
                <c:pt idx="354">
                  <c:v>305.15785420944559</c:v>
                </c:pt>
                <c:pt idx="355">
                  <c:v>306.01745379876797</c:v>
                </c:pt>
                <c:pt idx="356">
                  <c:v>306.87705338809036</c:v>
                </c:pt>
                <c:pt idx="357">
                  <c:v>307.73665297741275</c:v>
                </c:pt>
                <c:pt idx="358">
                  <c:v>308.59625256673513</c:v>
                </c:pt>
                <c:pt idx="359">
                  <c:v>309.45585215605752</c:v>
                </c:pt>
                <c:pt idx="360">
                  <c:v>310.3154517453799</c:v>
                </c:pt>
                <c:pt idx="361">
                  <c:v>311.17505133470223</c:v>
                </c:pt>
                <c:pt idx="362">
                  <c:v>312.03465092402462</c:v>
                </c:pt>
                <c:pt idx="363">
                  <c:v>312.894250513347</c:v>
                </c:pt>
                <c:pt idx="364">
                  <c:v>313.75385010266939</c:v>
                </c:pt>
                <c:pt idx="365">
                  <c:v>314.61344969199178</c:v>
                </c:pt>
                <c:pt idx="366">
                  <c:v>315.47304928131416</c:v>
                </c:pt>
                <c:pt idx="367">
                  <c:v>316.33264887063655</c:v>
                </c:pt>
                <c:pt idx="368">
                  <c:v>317.19224845995893</c:v>
                </c:pt>
                <c:pt idx="369">
                  <c:v>318.05184804928132</c:v>
                </c:pt>
                <c:pt idx="370">
                  <c:v>318.9114476386037</c:v>
                </c:pt>
                <c:pt idx="371">
                  <c:v>319.77104722792609</c:v>
                </c:pt>
                <c:pt idx="372">
                  <c:v>320.63064681724848</c:v>
                </c:pt>
                <c:pt idx="373">
                  <c:v>321.49024640657086</c:v>
                </c:pt>
                <c:pt idx="374">
                  <c:v>322.34984599589325</c:v>
                </c:pt>
                <c:pt idx="375">
                  <c:v>323.20944558521563</c:v>
                </c:pt>
                <c:pt idx="376">
                  <c:v>324.06904517453796</c:v>
                </c:pt>
                <c:pt idx="377">
                  <c:v>324.92864476386035</c:v>
                </c:pt>
                <c:pt idx="378">
                  <c:v>325.78824435318273</c:v>
                </c:pt>
                <c:pt idx="379">
                  <c:v>326.64784394250512</c:v>
                </c:pt>
                <c:pt idx="380">
                  <c:v>327.50744353182751</c:v>
                </c:pt>
                <c:pt idx="381">
                  <c:v>328.36704312114989</c:v>
                </c:pt>
                <c:pt idx="382">
                  <c:v>329.22664271047228</c:v>
                </c:pt>
                <c:pt idx="383">
                  <c:v>330.08624229979466</c:v>
                </c:pt>
                <c:pt idx="384">
                  <c:v>330.94584188911705</c:v>
                </c:pt>
                <c:pt idx="385">
                  <c:v>331.80544147843943</c:v>
                </c:pt>
                <c:pt idx="386">
                  <c:v>332.66504106776182</c:v>
                </c:pt>
                <c:pt idx="387">
                  <c:v>333.52464065708421</c:v>
                </c:pt>
                <c:pt idx="388">
                  <c:v>334.38424024640659</c:v>
                </c:pt>
                <c:pt idx="389">
                  <c:v>335.24383983572898</c:v>
                </c:pt>
                <c:pt idx="390">
                  <c:v>336.10343942505136</c:v>
                </c:pt>
                <c:pt idx="391">
                  <c:v>336.96303901437369</c:v>
                </c:pt>
                <c:pt idx="392">
                  <c:v>337.82263860369608</c:v>
                </c:pt>
                <c:pt idx="393">
                  <c:v>338.68223819301846</c:v>
                </c:pt>
                <c:pt idx="394">
                  <c:v>339.54183778234085</c:v>
                </c:pt>
                <c:pt idx="395">
                  <c:v>340.40143737166323</c:v>
                </c:pt>
                <c:pt idx="396">
                  <c:v>341.26103696098562</c:v>
                </c:pt>
                <c:pt idx="397">
                  <c:v>342.12063655030801</c:v>
                </c:pt>
                <c:pt idx="398">
                  <c:v>342.98023613963039</c:v>
                </c:pt>
                <c:pt idx="399">
                  <c:v>343.83983572895278</c:v>
                </c:pt>
                <c:pt idx="400">
                  <c:v>344.69943531827516</c:v>
                </c:pt>
                <c:pt idx="401">
                  <c:v>345.55903490759755</c:v>
                </c:pt>
                <c:pt idx="402">
                  <c:v>346.41863449691994</c:v>
                </c:pt>
                <c:pt idx="403">
                  <c:v>347.27823408624232</c:v>
                </c:pt>
                <c:pt idx="404">
                  <c:v>348.13783367556471</c:v>
                </c:pt>
                <c:pt idx="405">
                  <c:v>348.99743326488704</c:v>
                </c:pt>
                <c:pt idx="406">
                  <c:v>349.85703285420942</c:v>
                </c:pt>
                <c:pt idx="407">
                  <c:v>350.71663244353181</c:v>
                </c:pt>
                <c:pt idx="408">
                  <c:v>351.57623203285419</c:v>
                </c:pt>
                <c:pt idx="409">
                  <c:v>352.43583162217658</c:v>
                </c:pt>
                <c:pt idx="410">
                  <c:v>353.29543121149896</c:v>
                </c:pt>
                <c:pt idx="411">
                  <c:v>354.15503080082135</c:v>
                </c:pt>
                <c:pt idx="412">
                  <c:v>355.01463039014374</c:v>
                </c:pt>
                <c:pt idx="413">
                  <c:v>355.87422997946612</c:v>
                </c:pt>
                <c:pt idx="414">
                  <c:v>356.73382956878851</c:v>
                </c:pt>
                <c:pt idx="415">
                  <c:v>357.59342915811089</c:v>
                </c:pt>
                <c:pt idx="416">
                  <c:v>358.45302874743328</c:v>
                </c:pt>
                <c:pt idx="417">
                  <c:v>359.31262833675567</c:v>
                </c:pt>
                <c:pt idx="418">
                  <c:v>360.17222792607805</c:v>
                </c:pt>
                <c:pt idx="419">
                  <c:v>361.03182751540044</c:v>
                </c:pt>
                <c:pt idx="420">
                  <c:v>361.89142710472277</c:v>
                </c:pt>
                <c:pt idx="421">
                  <c:v>362.75102669404515</c:v>
                </c:pt>
                <c:pt idx="422">
                  <c:v>363.61062628336754</c:v>
                </c:pt>
                <c:pt idx="423">
                  <c:v>364.47022587268992</c:v>
                </c:pt>
                <c:pt idx="424">
                  <c:v>365.32982546201231</c:v>
                </c:pt>
                <c:pt idx="425">
                  <c:v>366.18942505133469</c:v>
                </c:pt>
                <c:pt idx="426">
                  <c:v>367.04902464065708</c:v>
                </c:pt>
                <c:pt idx="427">
                  <c:v>367.90862422997947</c:v>
                </c:pt>
                <c:pt idx="428">
                  <c:v>368.76822381930185</c:v>
                </c:pt>
                <c:pt idx="429">
                  <c:v>369.62782340862424</c:v>
                </c:pt>
                <c:pt idx="430">
                  <c:v>370.48742299794662</c:v>
                </c:pt>
                <c:pt idx="431">
                  <c:v>371.34702258726901</c:v>
                </c:pt>
                <c:pt idx="432">
                  <c:v>372.2066221765914</c:v>
                </c:pt>
                <c:pt idx="433">
                  <c:v>373.06622176591378</c:v>
                </c:pt>
                <c:pt idx="434">
                  <c:v>373.92582135523617</c:v>
                </c:pt>
                <c:pt idx="435">
                  <c:v>374.7854209445585</c:v>
                </c:pt>
                <c:pt idx="436">
                  <c:v>375.64502053388088</c:v>
                </c:pt>
                <c:pt idx="437">
                  <c:v>376.50462012320327</c:v>
                </c:pt>
                <c:pt idx="438">
                  <c:v>377.36421971252565</c:v>
                </c:pt>
                <c:pt idx="439">
                  <c:v>378.22381930184804</c:v>
                </c:pt>
                <c:pt idx="440">
                  <c:v>379.08341889117042</c:v>
                </c:pt>
                <c:pt idx="441">
                  <c:v>379.94301848049281</c:v>
                </c:pt>
                <c:pt idx="442">
                  <c:v>380.8026180698152</c:v>
                </c:pt>
                <c:pt idx="443">
                  <c:v>381.66221765913758</c:v>
                </c:pt>
                <c:pt idx="444">
                  <c:v>382.52181724845997</c:v>
                </c:pt>
                <c:pt idx="445">
                  <c:v>383.38141683778235</c:v>
                </c:pt>
                <c:pt idx="446">
                  <c:v>384.24101642710474</c:v>
                </c:pt>
                <c:pt idx="447">
                  <c:v>385.10061601642713</c:v>
                </c:pt>
                <c:pt idx="448">
                  <c:v>385.96021560574951</c:v>
                </c:pt>
                <c:pt idx="449">
                  <c:v>386.8198151950719</c:v>
                </c:pt>
                <c:pt idx="450">
                  <c:v>387.67941478439423</c:v>
                </c:pt>
                <c:pt idx="451">
                  <c:v>388.53901437371661</c:v>
                </c:pt>
                <c:pt idx="452">
                  <c:v>389.398613963039</c:v>
                </c:pt>
                <c:pt idx="453">
                  <c:v>390.25821355236138</c:v>
                </c:pt>
                <c:pt idx="454">
                  <c:v>391.11781314168377</c:v>
                </c:pt>
                <c:pt idx="455">
                  <c:v>391.97741273100615</c:v>
                </c:pt>
                <c:pt idx="456">
                  <c:v>392.83701232032854</c:v>
                </c:pt>
                <c:pt idx="457">
                  <c:v>393.69661190965093</c:v>
                </c:pt>
                <c:pt idx="458">
                  <c:v>394.55621149897331</c:v>
                </c:pt>
                <c:pt idx="459">
                  <c:v>395.4158110882957</c:v>
                </c:pt>
                <c:pt idx="460">
                  <c:v>396.27541067761808</c:v>
                </c:pt>
                <c:pt idx="461">
                  <c:v>397.13501026694047</c:v>
                </c:pt>
                <c:pt idx="462">
                  <c:v>397.99460985626285</c:v>
                </c:pt>
                <c:pt idx="463">
                  <c:v>398.85420944558524</c:v>
                </c:pt>
                <c:pt idx="464">
                  <c:v>399.71380903490757</c:v>
                </c:pt>
                <c:pt idx="465">
                  <c:v>400.57340862422996</c:v>
                </c:pt>
                <c:pt idx="466">
                  <c:v>401.43300821355234</c:v>
                </c:pt>
                <c:pt idx="467">
                  <c:v>402.29260780287473</c:v>
                </c:pt>
                <c:pt idx="468">
                  <c:v>403.15220739219711</c:v>
                </c:pt>
                <c:pt idx="469">
                  <c:v>404.0118069815195</c:v>
                </c:pt>
                <c:pt idx="470">
                  <c:v>404.87140657084188</c:v>
                </c:pt>
                <c:pt idx="471">
                  <c:v>405.73100616016427</c:v>
                </c:pt>
                <c:pt idx="472">
                  <c:v>406.59060574948666</c:v>
                </c:pt>
                <c:pt idx="473">
                  <c:v>407.45020533880904</c:v>
                </c:pt>
                <c:pt idx="474">
                  <c:v>408.30980492813143</c:v>
                </c:pt>
                <c:pt idx="475">
                  <c:v>409.16940451745381</c:v>
                </c:pt>
                <c:pt idx="476">
                  <c:v>410.0290041067762</c:v>
                </c:pt>
                <c:pt idx="477">
                  <c:v>410.88860369609858</c:v>
                </c:pt>
                <c:pt idx="478">
                  <c:v>411.74820328542097</c:v>
                </c:pt>
                <c:pt idx="479">
                  <c:v>412.6078028747433</c:v>
                </c:pt>
                <c:pt idx="480">
                  <c:v>413.46740246406569</c:v>
                </c:pt>
                <c:pt idx="481">
                  <c:v>414.32700205338807</c:v>
                </c:pt>
                <c:pt idx="482">
                  <c:v>415.18660164271046</c:v>
                </c:pt>
                <c:pt idx="483">
                  <c:v>416.04620123203284</c:v>
                </c:pt>
                <c:pt idx="484">
                  <c:v>416.90580082135523</c:v>
                </c:pt>
                <c:pt idx="485">
                  <c:v>417.76540041067761</c:v>
                </c:pt>
                <c:pt idx="486">
                  <c:v>418.625</c:v>
                </c:pt>
                <c:pt idx="487">
                  <c:v>419.48459958932239</c:v>
                </c:pt>
                <c:pt idx="488">
                  <c:v>420.34419917864477</c:v>
                </c:pt>
                <c:pt idx="489">
                  <c:v>421.20379876796716</c:v>
                </c:pt>
                <c:pt idx="490">
                  <c:v>422.06339835728954</c:v>
                </c:pt>
                <c:pt idx="491">
                  <c:v>422.92299794661193</c:v>
                </c:pt>
                <c:pt idx="492">
                  <c:v>423.78259753593431</c:v>
                </c:pt>
                <c:pt idx="493">
                  <c:v>424.6421971252567</c:v>
                </c:pt>
                <c:pt idx="494">
                  <c:v>425.50179671457903</c:v>
                </c:pt>
                <c:pt idx="495">
                  <c:v>426.36139630390142</c:v>
                </c:pt>
                <c:pt idx="496">
                  <c:v>427.2209958932238</c:v>
                </c:pt>
                <c:pt idx="497">
                  <c:v>428.08059548254619</c:v>
                </c:pt>
                <c:pt idx="498">
                  <c:v>428.94019507186857</c:v>
                </c:pt>
                <c:pt idx="499">
                  <c:v>429.79979466119096</c:v>
                </c:pt>
                <c:pt idx="500">
                  <c:v>430.65939425051334</c:v>
                </c:pt>
                <c:pt idx="501">
                  <c:v>431.51899383983573</c:v>
                </c:pt>
                <c:pt idx="502">
                  <c:v>432.37859342915812</c:v>
                </c:pt>
                <c:pt idx="503">
                  <c:v>433.2381930184805</c:v>
                </c:pt>
                <c:pt idx="504">
                  <c:v>434.09779260780289</c:v>
                </c:pt>
                <c:pt idx="505">
                  <c:v>434.95739219712527</c:v>
                </c:pt>
                <c:pt idx="506">
                  <c:v>435.81699178644766</c:v>
                </c:pt>
                <c:pt idx="507">
                  <c:v>436.67659137577004</c:v>
                </c:pt>
                <c:pt idx="508">
                  <c:v>437.53619096509243</c:v>
                </c:pt>
                <c:pt idx="509">
                  <c:v>438.39579055441476</c:v>
                </c:pt>
                <c:pt idx="510">
                  <c:v>439.25539014373715</c:v>
                </c:pt>
                <c:pt idx="511">
                  <c:v>440.11498973305953</c:v>
                </c:pt>
                <c:pt idx="512">
                  <c:v>440.97458932238192</c:v>
                </c:pt>
                <c:pt idx="513">
                  <c:v>441.8341889117043</c:v>
                </c:pt>
                <c:pt idx="514">
                  <c:v>442.69378850102669</c:v>
                </c:pt>
                <c:pt idx="515">
                  <c:v>443.55338809034907</c:v>
                </c:pt>
                <c:pt idx="516">
                  <c:v>444.41298767967146</c:v>
                </c:pt>
                <c:pt idx="517">
                  <c:v>445.27258726899385</c:v>
                </c:pt>
                <c:pt idx="518">
                  <c:v>446.13218685831623</c:v>
                </c:pt>
                <c:pt idx="519">
                  <c:v>446.99178644763862</c:v>
                </c:pt>
                <c:pt idx="520">
                  <c:v>447.851386036961</c:v>
                </c:pt>
                <c:pt idx="521">
                  <c:v>448.71098562628339</c:v>
                </c:pt>
                <c:pt idx="522">
                  <c:v>449.57058521560577</c:v>
                </c:pt>
                <c:pt idx="523">
                  <c:v>450.4301848049281</c:v>
                </c:pt>
                <c:pt idx="524">
                  <c:v>451.28978439425049</c:v>
                </c:pt>
                <c:pt idx="525">
                  <c:v>452.14938398357287</c:v>
                </c:pt>
                <c:pt idx="526">
                  <c:v>453.00898357289526</c:v>
                </c:pt>
                <c:pt idx="527">
                  <c:v>453.86858316221765</c:v>
                </c:pt>
                <c:pt idx="528">
                  <c:v>454.72818275154003</c:v>
                </c:pt>
                <c:pt idx="529">
                  <c:v>455.58778234086242</c:v>
                </c:pt>
                <c:pt idx="530">
                  <c:v>456.4473819301848</c:v>
                </c:pt>
                <c:pt idx="531">
                  <c:v>457.30698151950719</c:v>
                </c:pt>
                <c:pt idx="532">
                  <c:v>458.16658110882958</c:v>
                </c:pt>
                <c:pt idx="533">
                  <c:v>459.02618069815196</c:v>
                </c:pt>
                <c:pt idx="534">
                  <c:v>459.88578028747435</c:v>
                </c:pt>
                <c:pt idx="535">
                  <c:v>460.74537987679673</c:v>
                </c:pt>
                <c:pt idx="536">
                  <c:v>461.60497946611912</c:v>
                </c:pt>
                <c:pt idx="537">
                  <c:v>462.4645790554415</c:v>
                </c:pt>
                <c:pt idx="538">
                  <c:v>463.32417864476383</c:v>
                </c:pt>
                <c:pt idx="539">
                  <c:v>464.18377823408622</c:v>
                </c:pt>
                <c:pt idx="540">
                  <c:v>465.0433778234086</c:v>
                </c:pt>
                <c:pt idx="541">
                  <c:v>465.90297741273099</c:v>
                </c:pt>
                <c:pt idx="542">
                  <c:v>466.76257700205338</c:v>
                </c:pt>
                <c:pt idx="543">
                  <c:v>467.62217659137576</c:v>
                </c:pt>
                <c:pt idx="544">
                  <c:v>468.48177618069815</c:v>
                </c:pt>
                <c:pt idx="545">
                  <c:v>469.34137577002053</c:v>
                </c:pt>
                <c:pt idx="546">
                  <c:v>470.20097535934292</c:v>
                </c:pt>
                <c:pt idx="547">
                  <c:v>471.06057494866531</c:v>
                </c:pt>
                <c:pt idx="548">
                  <c:v>471.92017453798769</c:v>
                </c:pt>
                <c:pt idx="549">
                  <c:v>472.77977412731008</c:v>
                </c:pt>
                <c:pt idx="550">
                  <c:v>473.63937371663246</c:v>
                </c:pt>
                <c:pt idx="551">
                  <c:v>474.49897330595485</c:v>
                </c:pt>
                <c:pt idx="552">
                  <c:v>475.35857289527723</c:v>
                </c:pt>
                <c:pt idx="553">
                  <c:v>476.21817248459956</c:v>
                </c:pt>
                <c:pt idx="554">
                  <c:v>477.07777207392195</c:v>
                </c:pt>
                <c:pt idx="555">
                  <c:v>477.93737166324433</c:v>
                </c:pt>
                <c:pt idx="556">
                  <c:v>478.79697125256672</c:v>
                </c:pt>
                <c:pt idx="557">
                  <c:v>479.65657084188911</c:v>
                </c:pt>
                <c:pt idx="558">
                  <c:v>480.51617043121149</c:v>
                </c:pt>
                <c:pt idx="559">
                  <c:v>481.37577002053388</c:v>
                </c:pt>
                <c:pt idx="560">
                  <c:v>482.23536960985626</c:v>
                </c:pt>
                <c:pt idx="561">
                  <c:v>483.09496919917865</c:v>
                </c:pt>
                <c:pt idx="562">
                  <c:v>483.95456878850104</c:v>
                </c:pt>
                <c:pt idx="563">
                  <c:v>484.81416837782342</c:v>
                </c:pt>
                <c:pt idx="564">
                  <c:v>485.67376796714581</c:v>
                </c:pt>
                <c:pt idx="565">
                  <c:v>486.53336755646819</c:v>
                </c:pt>
                <c:pt idx="566">
                  <c:v>487.39296714579058</c:v>
                </c:pt>
                <c:pt idx="567">
                  <c:v>488.25256673511296</c:v>
                </c:pt>
                <c:pt idx="568">
                  <c:v>489.11216632443529</c:v>
                </c:pt>
                <c:pt idx="569">
                  <c:v>489.97176591375768</c:v>
                </c:pt>
                <c:pt idx="570">
                  <c:v>490.83136550308006</c:v>
                </c:pt>
                <c:pt idx="571">
                  <c:v>491.69096509240245</c:v>
                </c:pt>
                <c:pt idx="572">
                  <c:v>492.55056468172484</c:v>
                </c:pt>
                <c:pt idx="573">
                  <c:v>493.41016427104722</c:v>
                </c:pt>
                <c:pt idx="574">
                  <c:v>494.26976386036961</c:v>
                </c:pt>
                <c:pt idx="575">
                  <c:v>495.12936344969199</c:v>
                </c:pt>
                <c:pt idx="576">
                  <c:v>495.98896303901438</c:v>
                </c:pt>
                <c:pt idx="577">
                  <c:v>496.84856262833677</c:v>
                </c:pt>
                <c:pt idx="578">
                  <c:v>497.70816221765915</c:v>
                </c:pt>
                <c:pt idx="579">
                  <c:v>498.56776180698154</c:v>
                </c:pt>
                <c:pt idx="580">
                  <c:v>499.42736139630392</c:v>
                </c:pt>
                <c:pt idx="581">
                  <c:v>500.28696098562631</c:v>
                </c:pt>
                <c:pt idx="582">
                  <c:v>501.14656057494864</c:v>
                </c:pt>
                <c:pt idx="583">
                  <c:v>502.00616016427102</c:v>
                </c:pt>
                <c:pt idx="584">
                  <c:v>502.86575975359341</c:v>
                </c:pt>
                <c:pt idx="585">
                  <c:v>503.72535934291579</c:v>
                </c:pt>
                <c:pt idx="586">
                  <c:v>504.58495893223818</c:v>
                </c:pt>
                <c:pt idx="587">
                  <c:v>505.44455852156057</c:v>
                </c:pt>
                <c:pt idx="588">
                  <c:v>506.30415811088295</c:v>
                </c:pt>
                <c:pt idx="589">
                  <c:v>507.16375770020534</c:v>
                </c:pt>
                <c:pt idx="590">
                  <c:v>508.02335728952772</c:v>
                </c:pt>
                <c:pt idx="591">
                  <c:v>508.88295687885011</c:v>
                </c:pt>
                <c:pt idx="592">
                  <c:v>509.74255646817249</c:v>
                </c:pt>
                <c:pt idx="593">
                  <c:v>510.60215605749488</c:v>
                </c:pt>
                <c:pt idx="594">
                  <c:v>511.46175564681727</c:v>
                </c:pt>
                <c:pt idx="595">
                  <c:v>512.32135523613965</c:v>
                </c:pt>
                <c:pt idx="596">
                  <c:v>513.18095482546198</c:v>
                </c:pt>
                <c:pt idx="597">
                  <c:v>514.04055441478442</c:v>
                </c:pt>
                <c:pt idx="598">
                  <c:v>514.90015400410675</c:v>
                </c:pt>
                <c:pt idx="599">
                  <c:v>515.7597535934292</c:v>
                </c:pt>
                <c:pt idx="600">
                  <c:v>516.61935318275152</c:v>
                </c:pt>
                <c:pt idx="601">
                  <c:v>517.47895277207397</c:v>
                </c:pt>
                <c:pt idx="602">
                  <c:v>518.3385523613963</c:v>
                </c:pt>
                <c:pt idx="603">
                  <c:v>519.19815195071874</c:v>
                </c:pt>
                <c:pt idx="604">
                  <c:v>520.05775154004107</c:v>
                </c:pt>
                <c:pt idx="605">
                  <c:v>520.9173511293634</c:v>
                </c:pt>
                <c:pt idx="606">
                  <c:v>521.77695071868584</c:v>
                </c:pt>
                <c:pt idx="607">
                  <c:v>522.63655030800817</c:v>
                </c:pt>
                <c:pt idx="608">
                  <c:v>523.49614989733061</c:v>
                </c:pt>
                <c:pt idx="609">
                  <c:v>524.35574948665294</c:v>
                </c:pt>
                <c:pt idx="610">
                  <c:v>525.21534907597538</c:v>
                </c:pt>
                <c:pt idx="611">
                  <c:v>526.07494866529771</c:v>
                </c:pt>
                <c:pt idx="612">
                  <c:v>526.93454825462015</c:v>
                </c:pt>
                <c:pt idx="613">
                  <c:v>527.79414784394248</c:v>
                </c:pt>
                <c:pt idx="614">
                  <c:v>528.65374743326493</c:v>
                </c:pt>
                <c:pt idx="615">
                  <c:v>529.51334702258725</c:v>
                </c:pt>
                <c:pt idx="616">
                  <c:v>530.3729466119097</c:v>
                </c:pt>
                <c:pt idx="617">
                  <c:v>531.23254620123203</c:v>
                </c:pt>
                <c:pt idx="618">
                  <c:v>532.09214579055447</c:v>
                </c:pt>
                <c:pt idx="619">
                  <c:v>532.9517453798768</c:v>
                </c:pt>
                <c:pt idx="620">
                  <c:v>533.81134496919913</c:v>
                </c:pt>
                <c:pt idx="621">
                  <c:v>534.67094455852157</c:v>
                </c:pt>
                <c:pt idx="622">
                  <c:v>535.5305441478439</c:v>
                </c:pt>
                <c:pt idx="623">
                  <c:v>536.39014373716634</c:v>
                </c:pt>
                <c:pt idx="624">
                  <c:v>537.24974332648867</c:v>
                </c:pt>
                <c:pt idx="625">
                  <c:v>538.10934291581111</c:v>
                </c:pt>
                <c:pt idx="626">
                  <c:v>538.96894250513344</c:v>
                </c:pt>
                <c:pt idx="627">
                  <c:v>539.82854209445588</c:v>
                </c:pt>
                <c:pt idx="628">
                  <c:v>540.68814168377821</c:v>
                </c:pt>
                <c:pt idx="629">
                  <c:v>541.54774127310066</c:v>
                </c:pt>
                <c:pt idx="630">
                  <c:v>542.40734086242298</c:v>
                </c:pt>
                <c:pt idx="631">
                  <c:v>543.26694045174543</c:v>
                </c:pt>
                <c:pt idx="632">
                  <c:v>544.12654004106776</c:v>
                </c:pt>
                <c:pt idx="633">
                  <c:v>544.9861396303902</c:v>
                </c:pt>
                <c:pt idx="634">
                  <c:v>545.84573921971253</c:v>
                </c:pt>
                <c:pt idx="635">
                  <c:v>546.70533880903486</c:v>
                </c:pt>
                <c:pt idx="636">
                  <c:v>547.5649383983573</c:v>
                </c:pt>
                <c:pt idx="637">
                  <c:v>548.42453798767963</c:v>
                </c:pt>
                <c:pt idx="638">
                  <c:v>549.28413757700207</c:v>
                </c:pt>
                <c:pt idx="639">
                  <c:v>550.1437371663244</c:v>
                </c:pt>
                <c:pt idx="640">
                  <c:v>551.00333675564684</c:v>
                </c:pt>
                <c:pt idx="641">
                  <c:v>551.86293634496917</c:v>
                </c:pt>
                <c:pt idx="642">
                  <c:v>552.72253593429161</c:v>
                </c:pt>
                <c:pt idx="643">
                  <c:v>553.58213552361394</c:v>
                </c:pt>
                <c:pt idx="644">
                  <c:v>554.44173511293639</c:v>
                </c:pt>
                <c:pt idx="645">
                  <c:v>555.30133470225871</c:v>
                </c:pt>
                <c:pt idx="646">
                  <c:v>556.16093429158116</c:v>
                </c:pt>
                <c:pt idx="647">
                  <c:v>557.02053388090349</c:v>
                </c:pt>
                <c:pt idx="648">
                  <c:v>557.88013347022593</c:v>
                </c:pt>
                <c:pt idx="649">
                  <c:v>558.73973305954826</c:v>
                </c:pt>
                <c:pt idx="650">
                  <c:v>559.59933264887059</c:v>
                </c:pt>
                <c:pt idx="651">
                  <c:v>560.45893223819303</c:v>
                </c:pt>
                <c:pt idx="652">
                  <c:v>561.31853182751536</c:v>
                </c:pt>
                <c:pt idx="653">
                  <c:v>562.1781314168378</c:v>
                </c:pt>
                <c:pt idx="654">
                  <c:v>563.03773100616013</c:v>
                </c:pt>
                <c:pt idx="655">
                  <c:v>563.89733059548257</c:v>
                </c:pt>
                <c:pt idx="656">
                  <c:v>564.7569301848049</c:v>
                </c:pt>
                <c:pt idx="657">
                  <c:v>565.61652977412734</c:v>
                </c:pt>
                <c:pt idx="658">
                  <c:v>566.47612936344967</c:v>
                </c:pt>
                <c:pt idx="659">
                  <c:v>567.33572895277212</c:v>
                </c:pt>
                <c:pt idx="660">
                  <c:v>568.19532854209444</c:v>
                </c:pt>
                <c:pt idx="661">
                  <c:v>569.05492813141689</c:v>
                </c:pt>
                <c:pt idx="662">
                  <c:v>569.91452772073922</c:v>
                </c:pt>
                <c:pt idx="663">
                  <c:v>570.77412731006166</c:v>
                </c:pt>
                <c:pt idx="664">
                  <c:v>571.63372689938399</c:v>
                </c:pt>
                <c:pt idx="665">
                  <c:v>572.49332648870632</c:v>
                </c:pt>
                <c:pt idx="666">
                  <c:v>573.35292607802876</c:v>
                </c:pt>
                <c:pt idx="667">
                  <c:v>574.21252566735109</c:v>
                </c:pt>
                <c:pt idx="668">
                  <c:v>575.07212525667353</c:v>
                </c:pt>
                <c:pt idx="669">
                  <c:v>575.93172484599586</c:v>
                </c:pt>
                <c:pt idx="670">
                  <c:v>576.7913244353183</c:v>
                </c:pt>
                <c:pt idx="671">
                  <c:v>577.65092402464063</c:v>
                </c:pt>
                <c:pt idx="672">
                  <c:v>578.51052361396307</c:v>
                </c:pt>
                <c:pt idx="673">
                  <c:v>579.3701232032854</c:v>
                </c:pt>
                <c:pt idx="674">
                  <c:v>580.22972279260784</c:v>
                </c:pt>
                <c:pt idx="675">
                  <c:v>581.08932238193017</c:v>
                </c:pt>
                <c:pt idx="676">
                  <c:v>581.94892197125262</c:v>
                </c:pt>
                <c:pt idx="677">
                  <c:v>582.80852156057495</c:v>
                </c:pt>
                <c:pt idx="678">
                  <c:v>583.66812114989727</c:v>
                </c:pt>
                <c:pt idx="679">
                  <c:v>584.52772073921972</c:v>
                </c:pt>
                <c:pt idx="680">
                  <c:v>585.38732032854205</c:v>
                </c:pt>
                <c:pt idx="681">
                  <c:v>586.24691991786449</c:v>
                </c:pt>
                <c:pt idx="682">
                  <c:v>587.10651950718682</c:v>
                </c:pt>
                <c:pt idx="683">
                  <c:v>587.96611909650926</c:v>
                </c:pt>
                <c:pt idx="684">
                  <c:v>588.82571868583159</c:v>
                </c:pt>
                <c:pt idx="685">
                  <c:v>589.68531827515403</c:v>
                </c:pt>
                <c:pt idx="686">
                  <c:v>590.54491786447636</c:v>
                </c:pt>
                <c:pt idx="687">
                  <c:v>591.4045174537988</c:v>
                </c:pt>
                <c:pt idx="688">
                  <c:v>592.26411704312113</c:v>
                </c:pt>
                <c:pt idx="689">
                  <c:v>593.12371663244357</c:v>
                </c:pt>
                <c:pt idx="690">
                  <c:v>593.9833162217659</c:v>
                </c:pt>
                <c:pt idx="691">
                  <c:v>594.84291581108835</c:v>
                </c:pt>
                <c:pt idx="692">
                  <c:v>595.70251540041068</c:v>
                </c:pt>
                <c:pt idx="693">
                  <c:v>596.562114989733</c:v>
                </c:pt>
                <c:pt idx="694">
                  <c:v>597.42171457905545</c:v>
                </c:pt>
                <c:pt idx="695">
                  <c:v>598.28131416837778</c:v>
                </c:pt>
                <c:pt idx="696">
                  <c:v>599.14091375770022</c:v>
                </c:pt>
                <c:pt idx="697">
                  <c:v>600.00051334702255</c:v>
                </c:pt>
                <c:pt idx="698">
                  <c:v>600.86011293634499</c:v>
                </c:pt>
                <c:pt idx="699">
                  <c:v>601.71971252566732</c:v>
                </c:pt>
                <c:pt idx="700">
                  <c:v>602.57931211498976</c:v>
                </c:pt>
                <c:pt idx="701">
                  <c:v>603.43891170431209</c:v>
                </c:pt>
                <c:pt idx="702">
                  <c:v>604.29851129363453</c:v>
                </c:pt>
                <c:pt idx="703">
                  <c:v>605.15811088295686</c:v>
                </c:pt>
                <c:pt idx="704">
                  <c:v>606.0177104722793</c:v>
                </c:pt>
                <c:pt idx="705">
                  <c:v>606.87731006160163</c:v>
                </c:pt>
                <c:pt idx="706">
                  <c:v>607.73690965092408</c:v>
                </c:pt>
                <c:pt idx="707">
                  <c:v>608.59650924024641</c:v>
                </c:pt>
                <c:pt idx="708">
                  <c:v>609.45610882956873</c:v>
                </c:pt>
                <c:pt idx="709">
                  <c:v>610.31570841889118</c:v>
                </c:pt>
                <c:pt idx="710">
                  <c:v>611.17530800821351</c:v>
                </c:pt>
                <c:pt idx="711">
                  <c:v>612.03490759753595</c:v>
                </c:pt>
                <c:pt idx="712">
                  <c:v>612.89450718685828</c:v>
                </c:pt>
                <c:pt idx="713">
                  <c:v>613.75410677618072</c:v>
                </c:pt>
                <c:pt idx="714">
                  <c:v>614.61370636550305</c:v>
                </c:pt>
                <c:pt idx="715">
                  <c:v>615.47330595482549</c:v>
                </c:pt>
                <c:pt idx="716">
                  <c:v>616.33290554414782</c:v>
                </c:pt>
                <c:pt idx="717">
                  <c:v>617.19250513347026</c:v>
                </c:pt>
                <c:pt idx="718">
                  <c:v>618.05210472279259</c:v>
                </c:pt>
                <c:pt idx="719">
                  <c:v>618.91170431211503</c:v>
                </c:pt>
                <c:pt idx="720">
                  <c:v>619.77130390143736</c:v>
                </c:pt>
                <c:pt idx="721">
                  <c:v>620.63090349075981</c:v>
                </c:pt>
                <c:pt idx="722">
                  <c:v>621.49050308008214</c:v>
                </c:pt>
                <c:pt idx="723">
                  <c:v>622.35010266940446</c:v>
                </c:pt>
                <c:pt idx="724">
                  <c:v>623.20970225872691</c:v>
                </c:pt>
                <c:pt idx="725">
                  <c:v>624.06930184804924</c:v>
                </c:pt>
                <c:pt idx="726">
                  <c:v>624.92890143737168</c:v>
                </c:pt>
                <c:pt idx="727">
                  <c:v>625.78850102669401</c:v>
                </c:pt>
                <c:pt idx="728">
                  <c:v>626.64810061601645</c:v>
                </c:pt>
                <c:pt idx="729">
                  <c:v>627.50770020533878</c:v>
                </c:pt>
                <c:pt idx="730">
                  <c:v>628.36729979466122</c:v>
                </c:pt>
                <c:pt idx="731">
                  <c:v>629.22689938398355</c:v>
                </c:pt>
                <c:pt idx="732">
                  <c:v>630.08649897330599</c:v>
                </c:pt>
                <c:pt idx="733">
                  <c:v>630.94609856262832</c:v>
                </c:pt>
                <c:pt idx="734">
                  <c:v>631.80569815195076</c:v>
                </c:pt>
                <c:pt idx="735">
                  <c:v>632.66529774127309</c:v>
                </c:pt>
                <c:pt idx="736">
                  <c:v>633.52489733059554</c:v>
                </c:pt>
                <c:pt idx="737">
                  <c:v>634.38449691991786</c:v>
                </c:pt>
                <c:pt idx="738">
                  <c:v>635.24409650924019</c:v>
                </c:pt>
                <c:pt idx="739">
                  <c:v>636.10369609856264</c:v>
                </c:pt>
                <c:pt idx="740">
                  <c:v>636.96329568788497</c:v>
                </c:pt>
                <c:pt idx="741">
                  <c:v>637.82289527720741</c:v>
                </c:pt>
                <c:pt idx="742">
                  <c:v>638.68249486652974</c:v>
                </c:pt>
                <c:pt idx="743">
                  <c:v>639.54209445585218</c:v>
                </c:pt>
                <c:pt idx="744">
                  <c:v>640.40169404517451</c:v>
                </c:pt>
                <c:pt idx="745">
                  <c:v>641.26129363449695</c:v>
                </c:pt>
                <c:pt idx="746">
                  <c:v>642.12089322381928</c:v>
                </c:pt>
                <c:pt idx="747">
                  <c:v>642.98049281314172</c:v>
                </c:pt>
                <c:pt idx="748">
                  <c:v>643.84009240246405</c:v>
                </c:pt>
                <c:pt idx="749">
                  <c:v>644.69969199178649</c:v>
                </c:pt>
                <c:pt idx="750">
                  <c:v>645.55929158110882</c:v>
                </c:pt>
                <c:pt idx="751">
                  <c:v>646.41889117043127</c:v>
                </c:pt>
                <c:pt idx="752">
                  <c:v>647.27849075975359</c:v>
                </c:pt>
                <c:pt idx="753">
                  <c:v>648.13809034907592</c:v>
                </c:pt>
                <c:pt idx="754">
                  <c:v>648.99768993839837</c:v>
                </c:pt>
                <c:pt idx="755">
                  <c:v>649.8572895277207</c:v>
                </c:pt>
                <c:pt idx="756">
                  <c:v>650.71688911704314</c:v>
                </c:pt>
                <c:pt idx="757">
                  <c:v>651.57648870636547</c:v>
                </c:pt>
                <c:pt idx="758">
                  <c:v>652.43608829568791</c:v>
                </c:pt>
                <c:pt idx="759">
                  <c:v>653.29568788501024</c:v>
                </c:pt>
                <c:pt idx="760">
                  <c:v>654.15528747433268</c:v>
                </c:pt>
                <c:pt idx="761">
                  <c:v>655.01488706365501</c:v>
                </c:pt>
                <c:pt idx="762">
                  <c:v>655.87448665297745</c:v>
                </c:pt>
                <c:pt idx="763">
                  <c:v>656.73408624229978</c:v>
                </c:pt>
                <c:pt idx="764">
                  <c:v>657.59368583162222</c:v>
                </c:pt>
                <c:pt idx="765">
                  <c:v>658.45328542094455</c:v>
                </c:pt>
                <c:pt idx="766">
                  <c:v>659.312885010267</c:v>
                </c:pt>
                <c:pt idx="767">
                  <c:v>660.17248459958932</c:v>
                </c:pt>
                <c:pt idx="768">
                  <c:v>661.03208418891165</c:v>
                </c:pt>
                <c:pt idx="769">
                  <c:v>661.8916837782341</c:v>
                </c:pt>
                <c:pt idx="770">
                  <c:v>662.75128336755643</c:v>
                </c:pt>
                <c:pt idx="771">
                  <c:v>663.61088295687887</c:v>
                </c:pt>
                <c:pt idx="772">
                  <c:v>664.4704825462012</c:v>
                </c:pt>
                <c:pt idx="773">
                  <c:v>665.33008213552364</c:v>
                </c:pt>
                <c:pt idx="774">
                  <c:v>666.18968172484597</c:v>
                </c:pt>
                <c:pt idx="775">
                  <c:v>667.04928131416841</c:v>
                </c:pt>
                <c:pt idx="776">
                  <c:v>667.90888090349074</c:v>
                </c:pt>
                <c:pt idx="777">
                  <c:v>668.76848049281318</c:v>
                </c:pt>
                <c:pt idx="778">
                  <c:v>669.62808008213551</c:v>
                </c:pt>
                <c:pt idx="779">
                  <c:v>670.48767967145795</c:v>
                </c:pt>
                <c:pt idx="780">
                  <c:v>671.34727926078028</c:v>
                </c:pt>
                <c:pt idx="781">
                  <c:v>672.20687885010273</c:v>
                </c:pt>
                <c:pt idx="782">
                  <c:v>673.06647843942505</c:v>
                </c:pt>
                <c:pt idx="783">
                  <c:v>673.92607802874738</c:v>
                </c:pt>
                <c:pt idx="784">
                  <c:v>674.78567761806983</c:v>
                </c:pt>
                <c:pt idx="785">
                  <c:v>675.64527720739216</c:v>
                </c:pt>
                <c:pt idx="786">
                  <c:v>676.5048767967146</c:v>
                </c:pt>
                <c:pt idx="787">
                  <c:v>677.36447638603693</c:v>
                </c:pt>
                <c:pt idx="788">
                  <c:v>678.22407597535937</c:v>
                </c:pt>
                <c:pt idx="789">
                  <c:v>679.0836755646817</c:v>
                </c:pt>
                <c:pt idx="790">
                  <c:v>679.94327515400414</c:v>
                </c:pt>
                <c:pt idx="791">
                  <c:v>680.80287474332647</c:v>
                </c:pt>
                <c:pt idx="792">
                  <c:v>681.66247433264891</c:v>
                </c:pt>
                <c:pt idx="793">
                  <c:v>682.52207392197124</c:v>
                </c:pt>
                <c:pt idx="794">
                  <c:v>683.38167351129368</c:v>
                </c:pt>
                <c:pt idx="795">
                  <c:v>684.24127310061601</c:v>
                </c:pt>
                <c:pt idx="796">
                  <c:v>685.10087268993834</c:v>
                </c:pt>
                <c:pt idx="797">
                  <c:v>685.96047227926078</c:v>
                </c:pt>
                <c:pt idx="798">
                  <c:v>686.82007186858311</c:v>
                </c:pt>
                <c:pt idx="799">
                  <c:v>687.67967145790556</c:v>
                </c:pt>
                <c:pt idx="800">
                  <c:v>688.53927104722788</c:v>
                </c:pt>
                <c:pt idx="801">
                  <c:v>689.39887063655033</c:v>
                </c:pt>
                <c:pt idx="802">
                  <c:v>690.25847022587266</c:v>
                </c:pt>
                <c:pt idx="803">
                  <c:v>691.1180698151951</c:v>
                </c:pt>
                <c:pt idx="804">
                  <c:v>691.97766940451743</c:v>
                </c:pt>
                <c:pt idx="805">
                  <c:v>692.83726899383987</c:v>
                </c:pt>
                <c:pt idx="806">
                  <c:v>693.6968685831622</c:v>
                </c:pt>
                <c:pt idx="807">
                  <c:v>694.55646817248464</c:v>
                </c:pt>
                <c:pt idx="808">
                  <c:v>695.41606776180697</c:v>
                </c:pt>
                <c:pt idx="809">
                  <c:v>696.27566735112941</c:v>
                </c:pt>
                <c:pt idx="810">
                  <c:v>697.13526694045174</c:v>
                </c:pt>
                <c:pt idx="811">
                  <c:v>697.99486652977407</c:v>
                </c:pt>
                <c:pt idx="812">
                  <c:v>698.85446611909651</c:v>
                </c:pt>
                <c:pt idx="813">
                  <c:v>699.71406570841884</c:v>
                </c:pt>
                <c:pt idx="814">
                  <c:v>700.57366529774129</c:v>
                </c:pt>
                <c:pt idx="815">
                  <c:v>701.43326488706361</c:v>
                </c:pt>
                <c:pt idx="816">
                  <c:v>702.29286447638606</c:v>
                </c:pt>
                <c:pt idx="817">
                  <c:v>703.15246406570839</c:v>
                </c:pt>
                <c:pt idx="818">
                  <c:v>704.01206365503083</c:v>
                </c:pt>
                <c:pt idx="819">
                  <c:v>704.87166324435316</c:v>
                </c:pt>
                <c:pt idx="820">
                  <c:v>705.7312628336756</c:v>
                </c:pt>
                <c:pt idx="821">
                  <c:v>706.59086242299793</c:v>
                </c:pt>
                <c:pt idx="822">
                  <c:v>707.45046201232037</c:v>
                </c:pt>
                <c:pt idx="823">
                  <c:v>708.3100616016427</c:v>
                </c:pt>
                <c:pt idx="824">
                  <c:v>709.16966119096514</c:v>
                </c:pt>
                <c:pt idx="825">
                  <c:v>710.02926078028747</c:v>
                </c:pt>
                <c:pt idx="826">
                  <c:v>710.8888603696098</c:v>
                </c:pt>
                <c:pt idx="827">
                  <c:v>711.74845995893224</c:v>
                </c:pt>
                <c:pt idx="828">
                  <c:v>712.60805954825457</c:v>
                </c:pt>
                <c:pt idx="829">
                  <c:v>713.46765913757702</c:v>
                </c:pt>
                <c:pt idx="830">
                  <c:v>714.32725872689934</c:v>
                </c:pt>
                <c:pt idx="831">
                  <c:v>715.18685831622179</c:v>
                </c:pt>
                <c:pt idx="832">
                  <c:v>716.04645790554412</c:v>
                </c:pt>
                <c:pt idx="833">
                  <c:v>716.90605749486656</c:v>
                </c:pt>
                <c:pt idx="834">
                  <c:v>717.76565708418889</c:v>
                </c:pt>
                <c:pt idx="835">
                  <c:v>718.62525667351133</c:v>
                </c:pt>
                <c:pt idx="836">
                  <c:v>719.48485626283366</c:v>
                </c:pt>
                <c:pt idx="837">
                  <c:v>720.3444558521561</c:v>
                </c:pt>
                <c:pt idx="838">
                  <c:v>721.20405544147843</c:v>
                </c:pt>
                <c:pt idx="839">
                  <c:v>722.06365503080087</c:v>
                </c:pt>
                <c:pt idx="840">
                  <c:v>722.9232546201232</c:v>
                </c:pt>
                <c:pt idx="841">
                  <c:v>723.78285420944553</c:v>
                </c:pt>
                <c:pt idx="842">
                  <c:v>724.64245379876797</c:v>
                </c:pt>
                <c:pt idx="843">
                  <c:v>725.5020533880903</c:v>
                </c:pt>
                <c:pt idx="844">
                  <c:v>726.36165297741275</c:v>
                </c:pt>
                <c:pt idx="845">
                  <c:v>727.22125256673507</c:v>
                </c:pt>
                <c:pt idx="846">
                  <c:v>728.08085215605752</c:v>
                </c:pt>
                <c:pt idx="847">
                  <c:v>728.94045174537985</c:v>
                </c:pt>
                <c:pt idx="848">
                  <c:v>729.80005133470229</c:v>
                </c:pt>
                <c:pt idx="849">
                  <c:v>730.65965092402462</c:v>
                </c:pt>
                <c:pt idx="850">
                  <c:v>731.51925051334706</c:v>
                </c:pt>
                <c:pt idx="851">
                  <c:v>732.37885010266939</c:v>
                </c:pt>
                <c:pt idx="852">
                  <c:v>733.23844969199183</c:v>
                </c:pt>
                <c:pt idx="853">
                  <c:v>734.09804928131416</c:v>
                </c:pt>
                <c:pt idx="854">
                  <c:v>734.9576488706366</c:v>
                </c:pt>
                <c:pt idx="855">
                  <c:v>735.81724845995893</c:v>
                </c:pt>
                <c:pt idx="856">
                  <c:v>736.67684804928126</c:v>
                </c:pt>
                <c:pt idx="857">
                  <c:v>737.5364476386037</c:v>
                </c:pt>
                <c:pt idx="858">
                  <c:v>738.39604722792603</c:v>
                </c:pt>
                <c:pt idx="859">
                  <c:v>739.25564681724848</c:v>
                </c:pt>
                <c:pt idx="860">
                  <c:v>740.1152464065708</c:v>
                </c:pt>
                <c:pt idx="861">
                  <c:v>740.97484599589325</c:v>
                </c:pt>
                <c:pt idx="862">
                  <c:v>741.83444558521558</c:v>
                </c:pt>
                <c:pt idx="863">
                  <c:v>742.69404517453802</c:v>
                </c:pt>
                <c:pt idx="864">
                  <c:v>743.55364476386035</c:v>
                </c:pt>
                <c:pt idx="865">
                  <c:v>744.41324435318279</c:v>
                </c:pt>
                <c:pt idx="866">
                  <c:v>745.27284394250512</c:v>
                </c:pt>
                <c:pt idx="867">
                  <c:v>746.13244353182756</c:v>
                </c:pt>
                <c:pt idx="868">
                  <c:v>746.99204312114989</c:v>
                </c:pt>
                <c:pt idx="869">
                  <c:v>747.85164271047233</c:v>
                </c:pt>
                <c:pt idx="870">
                  <c:v>748.71124229979466</c:v>
                </c:pt>
                <c:pt idx="871">
                  <c:v>749.57084188911699</c:v>
                </c:pt>
                <c:pt idx="872">
                  <c:v>750.43044147843943</c:v>
                </c:pt>
                <c:pt idx="873">
                  <c:v>751.29004106776176</c:v>
                </c:pt>
                <c:pt idx="874">
                  <c:v>752.14964065708421</c:v>
                </c:pt>
                <c:pt idx="875">
                  <c:v>753.00924024640653</c:v>
                </c:pt>
                <c:pt idx="876">
                  <c:v>753.86883983572898</c:v>
                </c:pt>
                <c:pt idx="877">
                  <c:v>754.72843942505131</c:v>
                </c:pt>
                <c:pt idx="878">
                  <c:v>755.58803901437375</c:v>
                </c:pt>
                <c:pt idx="879">
                  <c:v>756.44763860369608</c:v>
                </c:pt>
                <c:pt idx="880">
                  <c:v>757.30723819301852</c:v>
                </c:pt>
                <c:pt idx="881">
                  <c:v>758.16683778234085</c:v>
                </c:pt>
                <c:pt idx="882">
                  <c:v>759.02643737166329</c:v>
                </c:pt>
                <c:pt idx="883">
                  <c:v>759.88603696098562</c:v>
                </c:pt>
                <c:pt idx="884">
                  <c:v>760.74563655030806</c:v>
                </c:pt>
                <c:pt idx="885">
                  <c:v>761.60523613963039</c:v>
                </c:pt>
                <c:pt idx="886">
                  <c:v>762.46483572895272</c:v>
                </c:pt>
                <c:pt idx="887">
                  <c:v>763.32443531827516</c:v>
                </c:pt>
                <c:pt idx="888">
                  <c:v>764.18403490759749</c:v>
                </c:pt>
                <c:pt idx="889">
                  <c:v>765.04363449691994</c:v>
                </c:pt>
                <c:pt idx="890">
                  <c:v>765.90323408624226</c:v>
                </c:pt>
                <c:pt idx="891">
                  <c:v>766.76283367556471</c:v>
                </c:pt>
                <c:pt idx="892">
                  <c:v>767.62243326488704</c:v>
                </c:pt>
                <c:pt idx="893">
                  <c:v>768.48203285420948</c:v>
                </c:pt>
                <c:pt idx="894">
                  <c:v>769.34163244353181</c:v>
                </c:pt>
                <c:pt idx="895">
                  <c:v>770.20123203285425</c:v>
                </c:pt>
                <c:pt idx="896">
                  <c:v>771.06083162217658</c:v>
                </c:pt>
                <c:pt idx="897">
                  <c:v>771.92043121149902</c:v>
                </c:pt>
                <c:pt idx="898">
                  <c:v>772.78003080082135</c:v>
                </c:pt>
                <c:pt idx="899">
                  <c:v>773.63963039014379</c:v>
                </c:pt>
                <c:pt idx="900">
                  <c:v>774.49922997946612</c:v>
                </c:pt>
                <c:pt idx="901">
                  <c:v>775.35882956878845</c:v>
                </c:pt>
                <c:pt idx="902">
                  <c:v>776.21842915811089</c:v>
                </c:pt>
                <c:pt idx="903">
                  <c:v>777.07802874743322</c:v>
                </c:pt>
                <c:pt idx="904">
                  <c:v>777.93762833675567</c:v>
                </c:pt>
                <c:pt idx="905">
                  <c:v>778.79722792607799</c:v>
                </c:pt>
                <c:pt idx="906">
                  <c:v>779.65682751540044</c:v>
                </c:pt>
                <c:pt idx="907">
                  <c:v>780.51642710472277</c:v>
                </c:pt>
                <c:pt idx="908">
                  <c:v>781.37602669404521</c:v>
                </c:pt>
                <c:pt idx="909">
                  <c:v>782.23562628336754</c:v>
                </c:pt>
                <c:pt idx="910">
                  <c:v>783.09522587268998</c:v>
                </c:pt>
                <c:pt idx="911">
                  <c:v>783.95482546201231</c:v>
                </c:pt>
                <c:pt idx="912">
                  <c:v>784.81442505133475</c:v>
                </c:pt>
                <c:pt idx="913">
                  <c:v>785.67402464065708</c:v>
                </c:pt>
                <c:pt idx="914">
                  <c:v>786.53362422997941</c:v>
                </c:pt>
                <c:pt idx="915">
                  <c:v>787.39322381930185</c:v>
                </c:pt>
                <c:pt idx="916">
                  <c:v>788.25282340862418</c:v>
                </c:pt>
                <c:pt idx="917">
                  <c:v>789.11242299794662</c:v>
                </c:pt>
                <c:pt idx="918">
                  <c:v>789.97202258726895</c:v>
                </c:pt>
                <c:pt idx="919">
                  <c:v>790.8316221765914</c:v>
                </c:pt>
                <c:pt idx="920">
                  <c:v>791.69122176591372</c:v>
                </c:pt>
                <c:pt idx="921">
                  <c:v>792.55082135523617</c:v>
                </c:pt>
                <c:pt idx="922">
                  <c:v>793.4104209445585</c:v>
                </c:pt>
                <c:pt idx="923">
                  <c:v>794.27002053388094</c:v>
                </c:pt>
                <c:pt idx="924">
                  <c:v>795.12962012320327</c:v>
                </c:pt>
                <c:pt idx="925">
                  <c:v>795.98921971252571</c:v>
                </c:pt>
                <c:pt idx="926">
                  <c:v>796.84881930184804</c:v>
                </c:pt>
                <c:pt idx="927">
                  <c:v>797.70841889117048</c:v>
                </c:pt>
                <c:pt idx="928">
                  <c:v>798.56801848049281</c:v>
                </c:pt>
                <c:pt idx="929">
                  <c:v>799.42761806981514</c:v>
                </c:pt>
                <c:pt idx="930">
                  <c:v>800.28721765913758</c:v>
                </c:pt>
                <c:pt idx="931">
                  <c:v>801.14681724845991</c:v>
                </c:pt>
                <c:pt idx="932">
                  <c:v>802.00641683778235</c:v>
                </c:pt>
                <c:pt idx="933">
                  <c:v>802.86601642710468</c:v>
                </c:pt>
                <c:pt idx="934">
                  <c:v>803.72561601642713</c:v>
                </c:pt>
                <c:pt idx="935">
                  <c:v>804.58521560574945</c:v>
                </c:pt>
                <c:pt idx="936">
                  <c:v>805.4448151950719</c:v>
                </c:pt>
                <c:pt idx="937">
                  <c:v>806.30441478439423</c:v>
                </c:pt>
                <c:pt idx="938">
                  <c:v>807.16401437371667</c:v>
                </c:pt>
                <c:pt idx="939">
                  <c:v>808.023613963039</c:v>
                </c:pt>
                <c:pt idx="940">
                  <c:v>808.88321355236144</c:v>
                </c:pt>
                <c:pt idx="941">
                  <c:v>809.74281314168377</c:v>
                </c:pt>
                <c:pt idx="942">
                  <c:v>810.60241273100621</c:v>
                </c:pt>
                <c:pt idx="943">
                  <c:v>811.46201232032854</c:v>
                </c:pt>
                <c:pt idx="944">
                  <c:v>812.32161190965087</c:v>
                </c:pt>
                <c:pt idx="945">
                  <c:v>813.18121149897331</c:v>
                </c:pt>
                <c:pt idx="946">
                  <c:v>814.04081108829564</c:v>
                </c:pt>
                <c:pt idx="947">
                  <c:v>814.90041067761808</c:v>
                </c:pt>
                <c:pt idx="948">
                  <c:v>815.76001026694041</c:v>
                </c:pt>
                <c:pt idx="949">
                  <c:v>816.61960985626285</c:v>
                </c:pt>
                <c:pt idx="950">
                  <c:v>817.47920944558518</c:v>
                </c:pt>
                <c:pt idx="951">
                  <c:v>818.33880903490763</c:v>
                </c:pt>
                <c:pt idx="952">
                  <c:v>819.19840862422996</c:v>
                </c:pt>
                <c:pt idx="953">
                  <c:v>820.0580082135524</c:v>
                </c:pt>
                <c:pt idx="954">
                  <c:v>820.91760780287473</c:v>
                </c:pt>
                <c:pt idx="955">
                  <c:v>821.77720739219717</c:v>
                </c:pt>
                <c:pt idx="956">
                  <c:v>822.6368069815195</c:v>
                </c:pt>
                <c:pt idx="957">
                  <c:v>823.49640657084194</c:v>
                </c:pt>
                <c:pt idx="958">
                  <c:v>824.35600616016427</c:v>
                </c:pt>
                <c:pt idx="959">
                  <c:v>825.2156057494866</c:v>
                </c:pt>
                <c:pt idx="960">
                  <c:v>826.07520533880904</c:v>
                </c:pt>
                <c:pt idx="961">
                  <c:v>826.93480492813137</c:v>
                </c:pt>
                <c:pt idx="962">
                  <c:v>827.79440451745381</c:v>
                </c:pt>
                <c:pt idx="963">
                  <c:v>828.65400410677614</c:v>
                </c:pt>
                <c:pt idx="964">
                  <c:v>829.51360369609858</c:v>
                </c:pt>
                <c:pt idx="965">
                  <c:v>830.37320328542091</c:v>
                </c:pt>
                <c:pt idx="966">
                  <c:v>831.23280287474336</c:v>
                </c:pt>
                <c:pt idx="967">
                  <c:v>832.09240246406569</c:v>
                </c:pt>
                <c:pt idx="968">
                  <c:v>832.95200205338813</c:v>
                </c:pt>
                <c:pt idx="969">
                  <c:v>833.81160164271046</c:v>
                </c:pt>
                <c:pt idx="970">
                  <c:v>834.6712012320329</c:v>
                </c:pt>
                <c:pt idx="971">
                  <c:v>835.53080082135523</c:v>
                </c:pt>
                <c:pt idx="972">
                  <c:v>836.39040041067767</c:v>
                </c:pt>
                <c:pt idx="973">
                  <c:v>837.25</c:v>
                </c:pt>
                <c:pt idx="974">
                  <c:v>838.10959958932233</c:v>
                </c:pt>
                <c:pt idx="975">
                  <c:v>838.96919917864477</c:v>
                </c:pt>
                <c:pt idx="976">
                  <c:v>839.8287987679671</c:v>
                </c:pt>
                <c:pt idx="977">
                  <c:v>840.68839835728954</c:v>
                </c:pt>
                <c:pt idx="978">
                  <c:v>841.54799794661187</c:v>
                </c:pt>
                <c:pt idx="979">
                  <c:v>842.40759753593431</c:v>
                </c:pt>
                <c:pt idx="980">
                  <c:v>843.26719712525664</c:v>
                </c:pt>
                <c:pt idx="981">
                  <c:v>844.12679671457909</c:v>
                </c:pt>
                <c:pt idx="982">
                  <c:v>844.98639630390142</c:v>
                </c:pt>
                <c:pt idx="983">
                  <c:v>845.84599589322386</c:v>
                </c:pt>
                <c:pt idx="984">
                  <c:v>846.70559548254619</c:v>
                </c:pt>
                <c:pt idx="985">
                  <c:v>847.56519507186863</c:v>
                </c:pt>
                <c:pt idx="986">
                  <c:v>848.42479466119096</c:v>
                </c:pt>
                <c:pt idx="987">
                  <c:v>849.2843942505134</c:v>
                </c:pt>
                <c:pt idx="988">
                  <c:v>850.14399383983573</c:v>
                </c:pt>
                <c:pt idx="989">
                  <c:v>851.00359342915806</c:v>
                </c:pt>
                <c:pt idx="990">
                  <c:v>851.8631930184805</c:v>
                </c:pt>
                <c:pt idx="991">
                  <c:v>852.72279260780283</c:v>
                </c:pt>
                <c:pt idx="992">
                  <c:v>853.58239219712527</c:v>
                </c:pt>
                <c:pt idx="993">
                  <c:v>854.4419917864476</c:v>
                </c:pt>
                <c:pt idx="994">
                  <c:v>855.30159137577004</c:v>
                </c:pt>
                <c:pt idx="995">
                  <c:v>856.16119096509237</c:v>
                </c:pt>
                <c:pt idx="996">
                  <c:v>857.02079055441482</c:v>
                </c:pt>
                <c:pt idx="997">
                  <c:v>857.88039014373715</c:v>
                </c:pt>
                <c:pt idx="998">
                  <c:v>858.73998973305959</c:v>
                </c:pt>
                <c:pt idx="999">
                  <c:v>859.59958932238192</c:v>
                </c:pt>
                <c:pt idx="1000">
                  <c:v>860.45918891170436</c:v>
                </c:pt>
                <c:pt idx="1001">
                  <c:v>861.31878850102669</c:v>
                </c:pt>
                <c:pt idx="1002">
                  <c:v>862.17838809034913</c:v>
                </c:pt>
                <c:pt idx="1003">
                  <c:v>863.03798767967146</c:v>
                </c:pt>
                <c:pt idx="1004">
                  <c:v>863.89758726899379</c:v>
                </c:pt>
                <c:pt idx="1005">
                  <c:v>864.75718685831623</c:v>
                </c:pt>
                <c:pt idx="1006">
                  <c:v>865.61678644763856</c:v>
                </c:pt>
                <c:pt idx="1007">
                  <c:v>866.476386036961</c:v>
                </c:pt>
                <c:pt idx="1008">
                  <c:v>867.33598562628333</c:v>
                </c:pt>
                <c:pt idx="1009">
                  <c:v>868.19558521560577</c:v>
                </c:pt>
                <c:pt idx="1010">
                  <c:v>869.0551848049281</c:v>
                </c:pt>
                <c:pt idx="1011">
                  <c:v>869.91478439425055</c:v>
                </c:pt>
                <c:pt idx="1012">
                  <c:v>870.77438398357287</c:v>
                </c:pt>
                <c:pt idx="1013">
                  <c:v>871.63398357289532</c:v>
                </c:pt>
                <c:pt idx="1014">
                  <c:v>872.49358316221765</c:v>
                </c:pt>
                <c:pt idx="1015">
                  <c:v>873.35318275154009</c:v>
                </c:pt>
                <c:pt idx="1016">
                  <c:v>874.21278234086242</c:v>
                </c:pt>
                <c:pt idx="1017">
                  <c:v>875.07238193018486</c:v>
                </c:pt>
                <c:pt idx="1018">
                  <c:v>875.93198151950719</c:v>
                </c:pt>
                <c:pt idx="1019">
                  <c:v>876.79158110882952</c:v>
                </c:pt>
                <c:pt idx="1020">
                  <c:v>877.65118069815196</c:v>
                </c:pt>
                <c:pt idx="1021">
                  <c:v>878.51078028747429</c:v>
                </c:pt>
                <c:pt idx="1022">
                  <c:v>879.37037987679673</c:v>
                </c:pt>
                <c:pt idx="1023">
                  <c:v>880.22997946611906</c:v>
                </c:pt>
                <c:pt idx="1024">
                  <c:v>881.0895790554415</c:v>
                </c:pt>
                <c:pt idx="1025">
                  <c:v>881.94917864476383</c:v>
                </c:pt>
                <c:pt idx="1026">
                  <c:v>882.80877823408628</c:v>
                </c:pt>
                <c:pt idx="1027">
                  <c:v>883.6683778234086</c:v>
                </c:pt>
                <c:pt idx="1028">
                  <c:v>884.52797741273105</c:v>
                </c:pt>
                <c:pt idx="1029">
                  <c:v>885.38757700205338</c:v>
                </c:pt>
                <c:pt idx="1030">
                  <c:v>886.24717659137582</c:v>
                </c:pt>
                <c:pt idx="1031">
                  <c:v>887.10677618069815</c:v>
                </c:pt>
                <c:pt idx="1032">
                  <c:v>887.96637577002059</c:v>
                </c:pt>
                <c:pt idx="1033">
                  <c:v>888.82597535934292</c:v>
                </c:pt>
                <c:pt idx="1034">
                  <c:v>889.68557494866525</c:v>
                </c:pt>
                <c:pt idx="1035">
                  <c:v>890.54517453798769</c:v>
                </c:pt>
                <c:pt idx="1036">
                  <c:v>891.40477412731002</c:v>
                </c:pt>
                <c:pt idx="1037">
                  <c:v>892.26437371663246</c:v>
                </c:pt>
                <c:pt idx="1038">
                  <c:v>893.12397330595479</c:v>
                </c:pt>
                <c:pt idx="1039">
                  <c:v>893.98357289527723</c:v>
                </c:pt>
                <c:pt idx="1040">
                  <c:v>894.84317248459956</c:v>
                </c:pt>
                <c:pt idx="1041">
                  <c:v>895.70277207392201</c:v>
                </c:pt>
                <c:pt idx="1042">
                  <c:v>896.56237166324433</c:v>
                </c:pt>
                <c:pt idx="1043">
                  <c:v>897.42197125256678</c:v>
                </c:pt>
                <c:pt idx="1044">
                  <c:v>898.28157084188911</c:v>
                </c:pt>
                <c:pt idx="1045">
                  <c:v>899.14117043121155</c:v>
                </c:pt>
                <c:pt idx="1046">
                  <c:v>900.00077002053388</c:v>
                </c:pt>
                <c:pt idx="1047">
                  <c:v>900.86036960985621</c:v>
                </c:pt>
                <c:pt idx="1048">
                  <c:v>901.71996919917865</c:v>
                </c:pt>
                <c:pt idx="1049">
                  <c:v>902.57956878850098</c:v>
                </c:pt>
                <c:pt idx="1050">
                  <c:v>903.43916837782342</c:v>
                </c:pt>
                <c:pt idx="1051">
                  <c:v>904.29876796714575</c:v>
                </c:pt>
                <c:pt idx="1052">
                  <c:v>905.15836755646819</c:v>
                </c:pt>
                <c:pt idx="1053">
                  <c:v>906.01796714579052</c:v>
                </c:pt>
                <c:pt idx="1054">
                  <c:v>906.87756673511296</c:v>
                </c:pt>
                <c:pt idx="1055">
                  <c:v>907.73716632443529</c:v>
                </c:pt>
                <c:pt idx="1056">
                  <c:v>908.59676591375774</c:v>
                </c:pt>
                <c:pt idx="1057">
                  <c:v>909.45636550308006</c:v>
                </c:pt>
                <c:pt idx="1058">
                  <c:v>910.31596509240251</c:v>
                </c:pt>
                <c:pt idx="1059">
                  <c:v>911.17556468172484</c:v>
                </c:pt>
                <c:pt idx="1060">
                  <c:v>912.03516427104728</c:v>
                </c:pt>
                <c:pt idx="1061">
                  <c:v>912.89476386036961</c:v>
                </c:pt>
                <c:pt idx="1062">
                  <c:v>913.75436344969194</c:v>
                </c:pt>
                <c:pt idx="1063">
                  <c:v>914.61396303901438</c:v>
                </c:pt>
                <c:pt idx="1064">
                  <c:v>915.47356262833671</c:v>
                </c:pt>
                <c:pt idx="1065">
                  <c:v>916.33316221765915</c:v>
                </c:pt>
                <c:pt idx="1066">
                  <c:v>917.19276180698148</c:v>
                </c:pt>
                <c:pt idx="1067">
                  <c:v>918.05236139630392</c:v>
                </c:pt>
                <c:pt idx="1068">
                  <c:v>918.91196098562625</c:v>
                </c:pt>
                <c:pt idx="1069">
                  <c:v>919.77156057494869</c:v>
                </c:pt>
                <c:pt idx="1070">
                  <c:v>920.63116016427102</c:v>
                </c:pt>
                <c:pt idx="1071">
                  <c:v>921.49075975359347</c:v>
                </c:pt>
                <c:pt idx="1072">
                  <c:v>922.35035934291579</c:v>
                </c:pt>
                <c:pt idx="1073">
                  <c:v>923.20995893223824</c:v>
                </c:pt>
                <c:pt idx="1074">
                  <c:v>924.06955852156057</c:v>
                </c:pt>
                <c:pt idx="1075">
                  <c:v>924.92915811088301</c:v>
                </c:pt>
                <c:pt idx="1076">
                  <c:v>925.78875770020534</c:v>
                </c:pt>
                <c:pt idx="1077">
                  <c:v>926.64835728952767</c:v>
                </c:pt>
                <c:pt idx="1078">
                  <c:v>927.50795687885011</c:v>
                </c:pt>
                <c:pt idx="1079">
                  <c:v>928.36755646817244</c:v>
                </c:pt>
                <c:pt idx="1080">
                  <c:v>929.22715605749488</c:v>
                </c:pt>
                <c:pt idx="1081">
                  <c:v>930.08675564681721</c:v>
                </c:pt>
                <c:pt idx="1082">
                  <c:v>930.94635523613965</c:v>
                </c:pt>
                <c:pt idx="1083">
                  <c:v>931.80595482546198</c:v>
                </c:pt>
                <c:pt idx="1084">
                  <c:v>932.66555441478442</c:v>
                </c:pt>
                <c:pt idx="1085">
                  <c:v>933.52515400410675</c:v>
                </c:pt>
                <c:pt idx="1086">
                  <c:v>934.3847535934292</c:v>
                </c:pt>
                <c:pt idx="1087">
                  <c:v>935.24435318275152</c:v>
                </c:pt>
                <c:pt idx="1088">
                  <c:v>936.10395277207397</c:v>
                </c:pt>
                <c:pt idx="1089">
                  <c:v>936.9635523613963</c:v>
                </c:pt>
                <c:pt idx="1090">
                  <c:v>937.82315195071874</c:v>
                </c:pt>
                <c:pt idx="1091">
                  <c:v>938.68275154004107</c:v>
                </c:pt>
                <c:pt idx="1092">
                  <c:v>939.5423511293634</c:v>
                </c:pt>
                <c:pt idx="1093">
                  <c:v>940.40195071868584</c:v>
                </c:pt>
                <c:pt idx="1094">
                  <c:v>941.26155030800817</c:v>
                </c:pt>
                <c:pt idx="1095">
                  <c:v>942.12114989733061</c:v>
                </c:pt>
                <c:pt idx="1096">
                  <c:v>942.98074948665294</c:v>
                </c:pt>
                <c:pt idx="1097">
                  <c:v>943.84034907597538</c:v>
                </c:pt>
                <c:pt idx="1098">
                  <c:v>944.69994866529771</c:v>
                </c:pt>
                <c:pt idx="1099">
                  <c:v>945.55954825462015</c:v>
                </c:pt>
                <c:pt idx="1100">
                  <c:v>946.41914784394248</c:v>
                </c:pt>
                <c:pt idx="1101">
                  <c:v>947.27874743326493</c:v>
                </c:pt>
                <c:pt idx="1102">
                  <c:v>948.13834702258725</c:v>
                </c:pt>
                <c:pt idx="1103">
                  <c:v>948.9979466119097</c:v>
                </c:pt>
                <c:pt idx="1104">
                  <c:v>949.85754620123203</c:v>
                </c:pt>
                <c:pt idx="1105">
                  <c:v>950.71714579055447</c:v>
                </c:pt>
                <c:pt idx="1106">
                  <c:v>951.5767453798768</c:v>
                </c:pt>
                <c:pt idx="1107">
                  <c:v>952.43634496919913</c:v>
                </c:pt>
                <c:pt idx="1108">
                  <c:v>953.29594455852157</c:v>
                </c:pt>
                <c:pt idx="1109">
                  <c:v>954.1555441478439</c:v>
                </c:pt>
                <c:pt idx="1110">
                  <c:v>955.01514373716634</c:v>
                </c:pt>
                <c:pt idx="1111">
                  <c:v>955.87474332648867</c:v>
                </c:pt>
                <c:pt idx="1112">
                  <c:v>956.73434291581111</c:v>
                </c:pt>
                <c:pt idx="1113">
                  <c:v>957.59394250513344</c:v>
                </c:pt>
                <c:pt idx="1114">
                  <c:v>958.45354209445588</c:v>
                </c:pt>
                <c:pt idx="1115">
                  <c:v>959.31314168377821</c:v>
                </c:pt>
                <c:pt idx="1116">
                  <c:v>960.17274127310066</c:v>
                </c:pt>
                <c:pt idx="1117">
                  <c:v>961.03234086242298</c:v>
                </c:pt>
                <c:pt idx="1118">
                  <c:v>961.89194045174543</c:v>
                </c:pt>
                <c:pt idx="1119">
                  <c:v>962.75154004106776</c:v>
                </c:pt>
                <c:pt idx="1120">
                  <c:v>963.6111396303902</c:v>
                </c:pt>
                <c:pt idx="1121">
                  <c:v>964.47073921971253</c:v>
                </c:pt>
                <c:pt idx="1122">
                  <c:v>965.33033880903486</c:v>
                </c:pt>
                <c:pt idx="1123">
                  <c:v>966.1899383983573</c:v>
                </c:pt>
                <c:pt idx="1124">
                  <c:v>967.04953798767963</c:v>
                </c:pt>
                <c:pt idx="1125">
                  <c:v>967.90913757700207</c:v>
                </c:pt>
                <c:pt idx="1126">
                  <c:v>968.7687371663244</c:v>
                </c:pt>
                <c:pt idx="1127">
                  <c:v>969.62833675564684</c:v>
                </c:pt>
                <c:pt idx="1128">
                  <c:v>970.48793634496917</c:v>
                </c:pt>
                <c:pt idx="1129">
                  <c:v>971.34753593429161</c:v>
                </c:pt>
                <c:pt idx="1130">
                  <c:v>972.20713552361394</c:v>
                </c:pt>
                <c:pt idx="1131">
                  <c:v>973.06673511293639</c:v>
                </c:pt>
                <c:pt idx="1132">
                  <c:v>973.92633470225871</c:v>
                </c:pt>
                <c:pt idx="1133">
                  <c:v>974.78593429158116</c:v>
                </c:pt>
                <c:pt idx="1134">
                  <c:v>975.64553388090349</c:v>
                </c:pt>
                <c:pt idx="1135">
                  <c:v>976.50513347022593</c:v>
                </c:pt>
                <c:pt idx="1136">
                  <c:v>977.36473305954826</c:v>
                </c:pt>
                <c:pt idx="1137">
                  <c:v>978.22433264887059</c:v>
                </c:pt>
                <c:pt idx="1138">
                  <c:v>979.08393223819303</c:v>
                </c:pt>
                <c:pt idx="1139">
                  <c:v>979.94353182751536</c:v>
                </c:pt>
                <c:pt idx="1140">
                  <c:v>980.8031314168378</c:v>
                </c:pt>
                <c:pt idx="1141">
                  <c:v>981.66273100616013</c:v>
                </c:pt>
                <c:pt idx="1142">
                  <c:v>982.52233059548257</c:v>
                </c:pt>
                <c:pt idx="1143">
                  <c:v>983.3819301848049</c:v>
                </c:pt>
                <c:pt idx="1144">
                  <c:v>984.24152977412734</c:v>
                </c:pt>
                <c:pt idx="1145">
                  <c:v>985.10112936344967</c:v>
                </c:pt>
                <c:pt idx="1146">
                  <c:v>985.96072895277212</c:v>
                </c:pt>
                <c:pt idx="1147">
                  <c:v>986.82032854209444</c:v>
                </c:pt>
                <c:pt idx="1148">
                  <c:v>987.67992813141689</c:v>
                </c:pt>
                <c:pt idx="1149">
                  <c:v>988.53952772073922</c:v>
                </c:pt>
                <c:pt idx="1150">
                  <c:v>989.39912731006166</c:v>
                </c:pt>
                <c:pt idx="1151">
                  <c:v>990.25872689938399</c:v>
                </c:pt>
                <c:pt idx="1152">
                  <c:v>991.11832648870632</c:v>
                </c:pt>
                <c:pt idx="1153">
                  <c:v>991.97792607802876</c:v>
                </c:pt>
                <c:pt idx="1154">
                  <c:v>992.83752566735109</c:v>
                </c:pt>
                <c:pt idx="1155">
                  <c:v>993.69712525667353</c:v>
                </c:pt>
                <c:pt idx="1156">
                  <c:v>994.55672484599586</c:v>
                </c:pt>
                <c:pt idx="1157">
                  <c:v>995.4163244353183</c:v>
                </c:pt>
                <c:pt idx="1158">
                  <c:v>996.27592402464063</c:v>
                </c:pt>
                <c:pt idx="1159">
                  <c:v>997.13552361396307</c:v>
                </c:pt>
                <c:pt idx="1160">
                  <c:v>997.9951232032854</c:v>
                </c:pt>
                <c:pt idx="1161">
                  <c:v>998.85472279260784</c:v>
                </c:pt>
                <c:pt idx="1162">
                  <c:v>999.71432238193017</c:v>
                </c:pt>
                <c:pt idx="1163">
                  <c:v>1000.5739219712526</c:v>
                </c:pt>
                <c:pt idx="1164">
                  <c:v>1001.4335215605749</c:v>
                </c:pt>
                <c:pt idx="1165">
                  <c:v>1002.2931211498973</c:v>
                </c:pt>
                <c:pt idx="1166">
                  <c:v>1003.1527207392197</c:v>
                </c:pt>
                <c:pt idx="1167">
                  <c:v>1004.012320328542</c:v>
                </c:pt>
                <c:pt idx="1168">
                  <c:v>1004.8719199178645</c:v>
                </c:pt>
                <c:pt idx="1169">
                  <c:v>1005.7315195071868</c:v>
                </c:pt>
                <c:pt idx="1170">
                  <c:v>1006.5911190965093</c:v>
                </c:pt>
                <c:pt idx="1171">
                  <c:v>1007.4507186858316</c:v>
                </c:pt>
                <c:pt idx="1172">
                  <c:v>1008.310318275154</c:v>
                </c:pt>
                <c:pt idx="1173">
                  <c:v>1009.1699178644764</c:v>
                </c:pt>
                <c:pt idx="1174">
                  <c:v>1010.0295174537988</c:v>
                </c:pt>
                <c:pt idx="1175">
                  <c:v>1010.8891170431211</c:v>
                </c:pt>
                <c:pt idx="1176">
                  <c:v>1011.7487166324436</c:v>
                </c:pt>
                <c:pt idx="1177">
                  <c:v>1012.6083162217659</c:v>
                </c:pt>
                <c:pt idx="1178">
                  <c:v>1013.4679158110883</c:v>
                </c:pt>
                <c:pt idx="1179">
                  <c:v>1014.3275154004107</c:v>
                </c:pt>
                <c:pt idx="1180">
                  <c:v>1015.187114989733</c:v>
                </c:pt>
                <c:pt idx="1181">
                  <c:v>1016.0467145790554</c:v>
                </c:pt>
                <c:pt idx="1182">
                  <c:v>1016.9063141683778</c:v>
                </c:pt>
                <c:pt idx="1183">
                  <c:v>1017.7659137577002</c:v>
                </c:pt>
                <c:pt idx="1184">
                  <c:v>1018.6255133470225</c:v>
                </c:pt>
                <c:pt idx="1185">
                  <c:v>1019.485112936345</c:v>
                </c:pt>
                <c:pt idx="1186">
                  <c:v>1020.3447125256673</c:v>
                </c:pt>
                <c:pt idx="1187">
                  <c:v>1021.2043121149898</c:v>
                </c:pt>
                <c:pt idx="1188">
                  <c:v>1022.0639117043121</c:v>
                </c:pt>
                <c:pt idx="1189">
                  <c:v>1022.9235112936345</c:v>
                </c:pt>
                <c:pt idx="1190">
                  <c:v>1023.7831108829569</c:v>
                </c:pt>
                <c:pt idx="1191">
                  <c:v>1024.6427104722793</c:v>
                </c:pt>
                <c:pt idx="1192">
                  <c:v>1025.5023100616017</c:v>
                </c:pt>
                <c:pt idx="1193">
                  <c:v>1026.361909650924</c:v>
                </c:pt>
                <c:pt idx="1194">
                  <c:v>1027.2215092402464</c:v>
                </c:pt>
                <c:pt idx="1195">
                  <c:v>1028.0811088295688</c:v>
                </c:pt>
                <c:pt idx="1196">
                  <c:v>1028.9407084188911</c:v>
                </c:pt>
                <c:pt idx="1197">
                  <c:v>1029.8003080082135</c:v>
                </c:pt>
                <c:pt idx="1198">
                  <c:v>1030.6599075975359</c:v>
                </c:pt>
                <c:pt idx="1199">
                  <c:v>1031.5195071868584</c:v>
                </c:pt>
                <c:pt idx="1200">
                  <c:v>1032.3791067761806</c:v>
                </c:pt>
                <c:pt idx="1201">
                  <c:v>1033.238706365503</c:v>
                </c:pt>
                <c:pt idx="1202">
                  <c:v>1034.0983059548255</c:v>
                </c:pt>
                <c:pt idx="1203">
                  <c:v>1034.9579055441479</c:v>
                </c:pt>
                <c:pt idx="1204">
                  <c:v>1035.8175051334701</c:v>
                </c:pt>
                <c:pt idx="1205">
                  <c:v>1036.6771047227926</c:v>
                </c:pt>
                <c:pt idx="1206">
                  <c:v>1037.536704312115</c:v>
                </c:pt>
                <c:pt idx="1207">
                  <c:v>1038.3963039014375</c:v>
                </c:pt>
                <c:pt idx="1208">
                  <c:v>1039.2559034907597</c:v>
                </c:pt>
                <c:pt idx="1209">
                  <c:v>1040.1155030800821</c:v>
                </c:pt>
                <c:pt idx="1210">
                  <c:v>1040.9751026694046</c:v>
                </c:pt>
                <c:pt idx="1211">
                  <c:v>1041.8347022587268</c:v>
                </c:pt>
                <c:pt idx="1212">
                  <c:v>1042.6943018480492</c:v>
                </c:pt>
                <c:pt idx="1213">
                  <c:v>1043.5539014373717</c:v>
                </c:pt>
                <c:pt idx="1214">
                  <c:v>1044.4135010266941</c:v>
                </c:pt>
                <c:pt idx="1215">
                  <c:v>1045.2731006160163</c:v>
                </c:pt>
                <c:pt idx="1216">
                  <c:v>1046.1327002053388</c:v>
                </c:pt>
                <c:pt idx="1217">
                  <c:v>1046.9922997946612</c:v>
                </c:pt>
                <c:pt idx="1218">
                  <c:v>1047.8518993839837</c:v>
                </c:pt>
                <c:pt idx="1219">
                  <c:v>1048.7114989733059</c:v>
                </c:pt>
                <c:pt idx="1220">
                  <c:v>1049.5710985626283</c:v>
                </c:pt>
                <c:pt idx="1221">
                  <c:v>1050.4306981519508</c:v>
                </c:pt>
                <c:pt idx="1222">
                  <c:v>1051.2902977412732</c:v>
                </c:pt>
                <c:pt idx="1223">
                  <c:v>1052.1498973305954</c:v>
                </c:pt>
                <c:pt idx="1224">
                  <c:v>1053.0094969199179</c:v>
                </c:pt>
                <c:pt idx="1225">
                  <c:v>1053.8690965092403</c:v>
                </c:pt>
                <c:pt idx="1226">
                  <c:v>1054.7286960985625</c:v>
                </c:pt>
                <c:pt idx="1227">
                  <c:v>1055.588295687885</c:v>
                </c:pt>
                <c:pt idx="1228">
                  <c:v>1056.4478952772074</c:v>
                </c:pt>
                <c:pt idx="1229">
                  <c:v>1057.3074948665299</c:v>
                </c:pt>
                <c:pt idx="1230">
                  <c:v>1058.1670944558521</c:v>
                </c:pt>
                <c:pt idx="1231">
                  <c:v>1059.0266940451745</c:v>
                </c:pt>
                <c:pt idx="1232">
                  <c:v>1059.886293634497</c:v>
                </c:pt>
                <c:pt idx="1233">
                  <c:v>1060.7458932238194</c:v>
                </c:pt>
                <c:pt idx="1234">
                  <c:v>1061.6054928131416</c:v>
                </c:pt>
                <c:pt idx="1235">
                  <c:v>1062.4650924024641</c:v>
                </c:pt>
                <c:pt idx="1236">
                  <c:v>1063.3246919917865</c:v>
                </c:pt>
                <c:pt idx="1237">
                  <c:v>1064.1842915811089</c:v>
                </c:pt>
                <c:pt idx="1238">
                  <c:v>1065.0438911704312</c:v>
                </c:pt>
                <c:pt idx="1239">
                  <c:v>1065.9034907597536</c:v>
                </c:pt>
                <c:pt idx="1240">
                  <c:v>1066.763090349076</c:v>
                </c:pt>
                <c:pt idx="1241">
                  <c:v>1067.6226899383983</c:v>
                </c:pt>
                <c:pt idx="1242">
                  <c:v>1068.4822895277207</c:v>
                </c:pt>
                <c:pt idx="1243">
                  <c:v>1069.3418891170431</c:v>
                </c:pt>
                <c:pt idx="1244">
                  <c:v>1070.2014887063656</c:v>
                </c:pt>
                <c:pt idx="1245">
                  <c:v>1071.0610882956878</c:v>
                </c:pt>
                <c:pt idx="1246">
                  <c:v>1071.9206878850102</c:v>
                </c:pt>
                <c:pt idx="1247">
                  <c:v>1072.7802874743327</c:v>
                </c:pt>
                <c:pt idx="1248">
                  <c:v>1073.6398870636551</c:v>
                </c:pt>
                <c:pt idx="1249">
                  <c:v>1074.4994866529773</c:v>
                </c:pt>
                <c:pt idx="1250">
                  <c:v>1075.3590862422998</c:v>
                </c:pt>
                <c:pt idx="1251">
                  <c:v>1076.2186858316222</c:v>
                </c:pt>
                <c:pt idx="1252">
                  <c:v>1077.0782854209447</c:v>
                </c:pt>
                <c:pt idx="1253">
                  <c:v>1077.9378850102669</c:v>
                </c:pt>
                <c:pt idx="1254">
                  <c:v>1078.7974845995893</c:v>
                </c:pt>
                <c:pt idx="1255">
                  <c:v>1079.6570841889118</c:v>
                </c:pt>
                <c:pt idx="1256">
                  <c:v>1080.516683778234</c:v>
                </c:pt>
                <c:pt idx="1257">
                  <c:v>1081.3762833675564</c:v>
                </c:pt>
                <c:pt idx="1258">
                  <c:v>1082.2358829568789</c:v>
                </c:pt>
                <c:pt idx="1259">
                  <c:v>1083.0954825462013</c:v>
                </c:pt>
                <c:pt idx="1260">
                  <c:v>1083.9550821355235</c:v>
                </c:pt>
                <c:pt idx="1261">
                  <c:v>1084.814681724846</c:v>
                </c:pt>
                <c:pt idx="1262">
                  <c:v>1085.6742813141684</c:v>
                </c:pt>
                <c:pt idx="1263">
                  <c:v>1086.5338809034909</c:v>
                </c:pt>
                <c:pt idx="1264">
                  <c:v>1087.3934804928131</c:v>
                </c:pt>
                <c:pt idx="1265">
                  <c:v>1088.2530800821355</c:v>
                </c:pt>
                <c:pt idx="1266">
                  <c:v>1089.112679671458</c:v>
                </c:pt>
                <c:pt idx="1267">
                  <c:v>1089.9722792607804</c:v>
                </c:pt>
                <c:pt idx="1268">
                  <c:v>1090.8318788501026</c:v>
                </c:pt>
                <c:pt idx="1269">
                  <c:v>1091.6914784394251</c:v>
                </c:pt>
                <c:pt idx="1270">
                  <c:v>1092.5510780287475</c:v>
                </c:pt>
                <c:pt idx="1271">
                  <c:v>1093.4106776180697</c:v>
                </c:pt>
                <c:pt idx="1272">
                  <c:v>1094.2702772073922</c:v>
                </c:pt>
                <c:pt idx="1273">
                  <c:v>1095.1298767967146</c:v>
                </c:pt>
                <c:pt idx="1274">
                  <c:v>1095.989476386037</c:v>
                </c:pt>
                <c:pt idx="1275">
                  <c:v>1096.8490759753593</c:v>
                </c:pt>
                <c:pt idx="1276">
                  <c:v>1097.7086755646817</c:v>
                </c:pt>
                <c:pt idx="1277">
                  <c:v>1098.5682751540041</c:v>
                </c:pt>
                <c:pt idx="1278">
                  <c:v>1099.4278747433266</c:v>
                </c:pt>
                <c:pt idx="1279">
                  <c:v>1100.2874743326488</c:v>
                </c:pt>
                <c:pt idx="1280">
                  <c:v>1101.1470739219712</c:v>
                </c:pt>
                <c:pt idx="1281">
                  <c:v>1102.0066735112937</c:v>
                </c:pt>
                <c:pt idx="1282">
                  <c:v>1102.8662731006161</c:v>
                </c:pt>
                <c:pt idx="1283">
                  <c:v>1103.7258726899383</c:v>
                </c:pt>
                <c:pt idx="1284">
                  <c:v>1104.5854722792608</c:v>
                </c:pt>
                <c:pt idx="1285">
                  <c:v>1105.4450718685832</c:v>
                </c:pt>
                <c:pt idx="1286">
                  <c:v>1106.3046714579054</c:v>
                </c:pt>
                <c:pt idx="1287">
                  <c:v>1107.1642710472279</c:v>
                </c:pt>
                <c:pt idx="1288">
                  <c:v>1108.0238706365503</c:v>
                </c:pt>
                <c:pt idx="1289">
                  <c:v>1108.8834702258728</c:v>
                </c:pt>
                <c:pt idx="1290">
                  <c:v>1109.743069815195</c:v>
                </c:pt>
                <c:pt idx="1291">
                  <c:v>1110.6026694045174</c:v>
                </c:pt>
                <c:pt idx="1292">
                  <c:v>1111.4622689938399</c:v>
                </c:pt>
                <c:pt idx="1293">
                  <c:v>1112.3218685831623</c:v>
                </c:pt>
                <c:pt idx="1294">
                  <c:v>1113.1814681724845</c:v>
                </c:pt>
                <c:pt idx="1295">
                  <c:v>1114.041067761807</c:v>
                </c:pt>
                <c:pt idx="1296">
                  <c:v>1114.9006673511294</c:v>
                </c:pt>
                <c:pt idx="1297">
                  <c:v>1115.7602669404519</c:v>
                </c:pt>
                <c:pt idx="1298">
                  <c:v>1116.6198665297741</c:v>
                </c:pt>
                <c:pt idx="1299">
                  <c:v>1117.4794661190965</c:v>
                </c:pt>
                <c:pt idx="1300">
                  <c:v>1118.339065708419</c:v>
                </c:pt>
                <c:pt idx="1301">
                  <c:v>1119.1986652977412</c:v>
                </c:pt>
                <c:pt idx="1302">
                  <c:v>1120.0582648870636</c:v>
                </c:pt>
                <c:pt idx="1303">
                  <c:v>1120.9178644763861</c:v>
                </c:pt>
                <c:pt idx="1304">
                  <c:v>1121.7774640657085</c:v>
                </c:pt>
                <c:pt idx="1305">
                  <c:v>1122.6370636550307</c:v>
                </c:pt>
                <c:pt idx="1306">
                  <c:v>1123.4966632443532</c:v>
                </c:pt>
                <c:pt idx="1307">
                  <c:v>1124.3562628336756</c:v>
                </c:pt>
                <c:pt idx="1308">
                  <c:v>1125.215862422998</c:v>
                </c:pt>
                <c:pt idx="1309">
                  <c:v>1126.0754620123203</c:v>
                </c:pt>
                <c:pt idx="1310">
                  <c:v>1126.9350616016427</c:v>
                </c:pt>
                <c:pt idx="1311">
                  <c:v>1127.7946611909651</c:v>
                </c:pt>
                <c:pt idx="1312">
                  <c:v>1128.6542607802876</c:v>
                </c:pt>
                <c:pt idx="1313">
                  <c:v>1129.5138603696098</c:v>
                </c:pt>
                <c:pt idx="1314">
                  <c:v>1130.3734599589322</c:v>
                </c:pt>
                <c:pt idx="1315">
                  <c:v>1131.2330595482547</c:v>
                </c:pt>
                <c:pt idx="1316">
                  <c:v>1132.0926591375769</c:v>
                </c:pt>
                <c:pt idx="1317">
                  <c:v>1132.9522587268993</c:v>
                </c:pt>
                <c:pt idx="1318">
                  <c:v>1133.8118583162218</c:v>
                </c:pt>
                <c:pt idx="1319">
                  <c:v>1134.6714579055442</c:v>
                </c:pt>
                <c:pt idx="1320">
                  <c:v>1135.5310574948664</c:v>
                </c:pt>
                <c:pt idx="1321">
                  <c:v>1136.3906570841889</c:v>
                </c:pt>
                <c:pt idx="1322">
                  <c:v>1137.2502566735113</c:v>
                </c:pt>
                <c:pt idx="1323">
                  <c:v>1138.1098562628338</c:v>
                </c:pt>
                <c:pt idx="1324">
                  <c:v>1138.969455852156</c:v>
                </c:pt>
                <c:pt idx="1325">
                  <c:v>1139.8290554414784</c:v>
                </c:pt>
                <c:pt idx="1326">
                  <c:v>1140.6886550308009</c:v>
                </c:pt>
                <c:pt idx="1327">
                  <c:v>1141.5482546201233</c:v>
                </c:pt>
                <c:pt idx="1328">
                  <c:v>1142.4078542094455</c:v>
                </c:pt>
                <c:pt idx="1329">
                  <c:v>1143.267453798768</c:v>
                </c:pt>
                <c:pt idx="1330">
                  <c:v>1144.1270533880904</c:v>
                </c:pt>
                <c:pt idx="1331">
                  <c:v>1144.9866529774126</c:v>
                </c:pt>
                <c:pt idx="1332">
                  <c:v>1145.8462525667351</c:v>
                </c:pt>
                <c:pt idx="1333">
                  <c:v>1146.7058521560575</c:v>
                </c:pt>
                <c:pt idx="1334">
                  <c:v>1147.56545174538</c:v>
                </c:pt>
                <c:pt idx="1335">
                  <c:v>1148.4250513347022</c:v>
                </c:pt>
                <c:pt idx="1336">
                  <c:v>1149.2846509240246</c:v>
                </c:pt>
                <c:pt idx="1337">
                  <c:v>1150.1442505133471</c:v>
                </c:pt>
                <c:pt idx="1338">
                  <c:v>1151.0038501026695</c:v>
                </c:pt>
                <c:pt idx="1339">
                  <c:v>1151.8634496919917</c:v>
                </c:pt>
                <c:pt idx="1340">
                  <c:v>1152.7230492813142</c:v>
                </c:pt>
                <c:pt idx="1341">
                  <c:v>1153.5826488706366</c:v>
                </c:pt>
                <c:pt idx="1342">
                  <c:v>1154.4422484599588</c:v>
                </c:pt>
                <c:pt idx="1343">
                  <c:v>1155.3018480492813</c:v>
                </c:pt>
                <c:pt idx="1344">
                  <c:v>1156.1614476386037</c:v>
                </c:pt>
                <c:pt idx="1345">
                  <c:v>1157.0210472279261</c:v>
                </c:pt>
                <c:pt idx="1346">
                  <c:v>1157.8806468172484</c:v>
                </c:pt>
                <c:pt idx="1347">
                  <c:v>1158.7402464065708</c:v>
                </c:pt>
                <c:pt idx="1348">
                  <c:v>1159.5998459958932</c:v>
                </c:pt>
                <c:pt idx="1349">
                  <c:v>1160.4594455852157</c:v>
                </c:pt>
                <c:pt idx="1350">
                  <c:v>1161.3190451745379</c:v>
                </c:pt>
                <c:pt idx="1351">
                  <c:v>1162.1786447638603</c:v>
                </c:pt>
                <c:pt idx="1352">
                  <c:v>1163.0382443531828</c:v>
                </c:pt>
                <c:pt idx="1353">
                  <c:v>1163.8978439425052</c:v>
                </c:pt>
                <c:pt idx="1354">
                  <c:v>1164.7574435318274</c:v>
                </c:pt>
                <c:pt idx="1355">
                  <c:v>1165.6170431211499</c:v>
                </c:pt>
                <c:pt idx="1356">
                  <c:v>1166.4766427104723</c:v>
                </c:pt>
                <c:pt idx="1357">
                  <c:v>1167.3362422997945</c:v>
                </c:pt>
                <c:pt idx="1358">
                  <c:v>1168.195841889117</c:v>
                </c:pt>
                <c:pt idx="1359">
                  <c:v>1169.0554414784394</c:v>
                </c:pt>
                <c:pt idx="1360">
                  <c:v>1169.9150410677619</c:v>
                </c:pt>
                <c:pt idx="1361">
                  <c:v>1170.7746406570841</c:v>
                </c:pt>
                <c:pt idx="1362">
                  <c:v>1171.6342402464065</c:v>
                </c:pt>
                <c:pt idx="1363">
                  <c:v>1172.493839835729</c:v>
                </c:pt>
                <c:pt idx="1364">
                  <c:v>1173.3534394250514</c:v>
                </c:pt>
                <c:pt idx="1365">
                  <c:v>1174.2130390143736</c:v>
                </c:pt>
                <c:pt idx="1366">
                  <c:v>1175.0726386036961</c:v>
                </c:pt>
                <c:pt idx="1367">
                  <c:v>1175.9322381930185</c:v>
                </c:pt>
                <c:pt idx="1368">
                  <c:v>1176.791837782341</c:v>
                </c:pt>
                <c:pt idx="1369">
                  <c:v>1177.6514373716632</c:v>
                </c:pt>
                <c:pt idx="1370">
                  <c:v>1178.5110369609856</c:v>
                </c:pt>
                <c:pt idx="1371">
                  <c:v>1179.3706365503081</c:v>
                </c:pt>
                <c:pt idx="1372">
                  <c:v>1180.2302361396303</c:v>
                </c:pt>
                <c:pt idx="1373">
                  <c:v>1181.0898357289527</c:v>
                </c:pt>
                <c:pt idx="1374">
                  <c:v>1181.9494353182752</c:v>
                </c:pt>
                <c:pt idx="1375">
                  <c:v>1182.8090349075976</c:v>
                </c:pt>
                <c:pt idx="1376">
                  <c:v>1183.6686344969198</c:v>
                </c:pt>
                <c:pt idx="1377">
                  <c:v>1184.5282340862423</c:v>
                </c:pt>
                <c:pt idx="1378">
                  <c:v>1185.3878336755647</c:v>
                </c:pt>
                <c:pt idx="1379">
                  <c:v>1186.2474332648871</c:v>
                </c:pt>
                <c:pt idx="1380">
                  <c:v>1187.1070328542094</c:v>
                </c:pt>
                <c:pt idx="1381">
                  <c:v>1187.9666324435318</c:v>
                </c:pt>
                <c:pt idx="1382">
                  <c:v>1188.8262320328543</c:v>
                </c:pt>
                <c:pt idx="1383">
                  <c:v>1189.6858316221767</c:v>
                </c:pt>
                <c:pt idx="1384">
                  <c:v>1190.5454312114989</c:v>
                </c:pt>
                <c:pt idx="1385">
                  <c:v>1191.4050308008214</c:v>
                </c:pt>
                <c:pt idx="1386">
                  <c:v>1192.2646303901438</c:v>
                </c:pt>
                <c:pt idx="1387">
                  <c:v>1193.124229979466</c:v>
                </c:pt>
                <c:pt idx="1388">
                  <c:v>1193.9838295687885</c:v>
                </c:pt>
                <c:pt idx="1389">
                  <c:v>1194.8434291581109</c:v>
                </c:pt>
                <c:pt idx="1390">
                  <c:v>1195.7030287474333</c:v>
                </c:pt>
                <c:pt idx="1391">
                  <c:v>1196.5626283367556</c:v>
                </c:pt>
                <c:pt idx="1392">
                  <c:v>1197.422227926078</c:v>
                </c:pt>
                <c:pt idx="1393">
                  <c:v>1198.2818275154004</c:v>
                </c:pt>
                <c:pt idx="1394">
                  <c:v>1199.1414271047229</c:v>
                </c:pt>
                <c:pt idx="1395">
                  <c:v>1200.0010266940451</c:v>
                </c:pt>
                <c:pt idx="1396">
                  <c:v>1200.8606262833675</c:v>
                </c:pt>
                <c:pt idx="1397">
                  <c:v>1201.72022587269</c:v>
                </c:pt>
                <c:pt idx="1398">
                  <c:v>1202.5798254620124</c:v>
                </c:pt>
                <c:pt idx="1399">
                  <c:v>1203.4394250513346</c:v>
                </c:pt>
                <c:pt idx="1400">
                  <c:v>1204.2990246406571</c:v>
                </c:pt>
                <c:pt idx="1401">
                  <c:v>1205.1586242299795</c:v>
                </c:pt>
                <c:pt idx="1402">
                  <c:v>1206.0182238193017</c:v>
                </c:pt>
                <c:pt idx="1403">
                  <c:v>1206.8778234086242</c:v>
                </c:pt>
                <c:pt idx="1404">
                  <c:v>1207.7374229979466</c:v>
                </c:pt>
                <c:pt idx="1405">
                  <c:v>1208.5970225872691</c:v>
                </c:pt>
                <c:pt idx="1406">
                  <c:v>1209.4566221765913</c:v>
                </c:pt>
                <c:pt idx="1407">
                  <c:v>1210.3162217659137</c:v>
                </c:pt>
                <c:pt idx="1408">
                  <c:v>1211.1758213552362</c:v>
                </c:pt>
                <c:pt idx="1409">
                  <c:v>1212.0354209445586</c:v>
                </c:pt>
                <c:pt idx="1410">
                  <c:v>1212.8950205338808</c:v>
                </c:pt>
                <c:pt idx="1411">
                  <c:v>1213.7546201232033</c:v>
                </c:pt>
                <c:pt idx="1412">
                  <c:v>1214.6142197125257</c:v>
                </c:pt>
                <c:pt idx="1413">
                  <c:v>1215.4738193018482</c:v>
                </c:pt>
                <c:pt idx="1414">
                  <c:v>1216.3334188911704</c:v>
                </c:pt>
                <c:pt idx="1415">
                  <c:v>1217.1930184804928</c:v>
                </c:pt>
                <c:pt idx="1416">
                  <c:v>1218.0526180698153</c:v>
                </c:pt>
                <c:pt idx="1417">
                  <c:v>1218.9122176591375</c:v>
                </c:pt>
                <c:pt idx="1418">
                  <c:v>1219.7718172484599</c:v>
                </c:pt>
                <c:pt idx="1419">
                  <c:v>1220.6314168377824</c:v>
                </c:pt>
                <c:pt idx="1420">
                  <c:v>1221.4910164271048</c:v>
                </c:pt>
                <c:pt idx="1421">
                  <c:v>1222.350616016427</c:v>
                </c:pt>
                <c:pt idx="1422">
                  <c:v>1223.2102156057495</c:v>
                </c:pt>
                <c:pt idx="1423">
                  <c:v>1224.0698151950719</c:v>
                </c:pt>
                <c:pt idx="1424">
                  <c:v>1224.9294147843943</c:v>
                </c:pt>
                <c:pt idx="1425">
                  <c:v>1225.7890143737166</c:v>
                </c:pt>
                <c:pt idx="1426">
                  <c:v>1226.648613963039</c:v>
                </c:pt>
                <c:pt idx="1427">
                  <c:v>1227.5082135523614</c:v>
                </c:pt>
                <c:pt idx="1428">
                  <c:v>1228.3678131416839</c:v>
                </c:pt>
                <c:pt idx="1429">
                  <c:v>1229.2274127310061</c:v>
                </c:pt>
                <c:pt idx="1430">
                  <c:v>1230.0870123203285</c:v>
                </c:pt>
                <c:pt idx="1431">
                  <c:v>1230.946611909651</c:v>
                </c:pt>
                <c:pt idx="1432">
                  <c:v>1231.8062114989732</c:v>
                </c:pt>
                <c:pt idx="1433">
                  <c:v>1232.6658110882956</c:v>
                </c:pt>
                <c:pt idx="1434">
                  <c:v>1233.5254106776181</c:v>
                </c:pt>
                <c:pt idx="1435">
                  <c:v>1234.3850102669405</c:v>
                </c:pt>
                <c:pt idx="1436">
                  <c:v>1235.2446098562627</c:v>
                </c:pt>
                <c:pt idx="1437">
                  <c:v>1236.1042094455852</c:v>
                </c:pt>
                <c:pt idx="1438">
                  <c:v>1236.9638090349076</c:v>
                </c:pt>
                <c:pt idx="1439">
                  <c:v>1237.8234086242301</c:v>
                </c:pt>
                <c:pt idx="1440">
                  <c:v>1238.6830082135523</c:v>
                </c:pt>
                <c:pt idx="1441">
                  <c:v>1239.5426078028747</c:v>
                </c:pt>
                <c:pt idx="1442">
                  <c:v>1240.4022073921972</c:v>
                </c:pt>
                <c:pt idx="1443">
                  <c:v>1241.2618069815196</c:v>
                </c:pt>
                <c:pt idx="1444">
                  <c:v>1242.1214065708418</c:v>
                </c:pt>
                <c:pt idx="1445">
                  <c:v>1242.9810061601643</c:v>
                </c:pt>
                <c:pt idx="1446">
                  <c:v>1243.8406057494867</c:v>
                </c:pt>
                <c:pt idx="1447">
                  <c:v>1244.7002053388089</c:v>
                </c:pt>
                <c:pt idx="1448">
                  <c:v>1245.5598049281314</c:v>
                </c:pt>
                <c:pt idx="1449">
                  <c:v>1246.4194045174538</c:v>
                </c:pt>
                <c:pt idx="1450">
                  <c:v>1247.2790041067763</c:v>
                </c:pt>
                <c:pt idx="1451">
                  <c:v>1248.1386036960985</c:v>
                </c:pt>
                <c:pt idx="1452">
                  <c:v>1248.9982032854209</c:v>
                </c:pt>
                <c:pt idx="1453">
                  <c:v>1249.8578028747434</c:v>
                </c:pt>
                <c:pt idx="1454">
                  <c:v>1250.7174024640658</c:v>
                </c:pt>
                <c:pt idx="1455">
                  <c:v>1251.577002053388</c:v>
                </c:pt>
                <c:pt idx="1456">
                  <c:v>1252.4366016427105</c:v>
                </c:pt>
                <c:pt idx="1457">
                  <c:v>1253.2962012320329</c:v>
                </c:pt>
                <c:pt idx="1458">
                  <c:v>1254.1558008213553</c:v>
                </c:pt>
                <c:pt idx="1459">
                  <c:v>1255.0154004106776</c:v>
                </c:pt>
                <c:pt idx="1460">
                  <c:v>1255.875</c:v>
                </c:pt>
                <c:pt idx="1461">
                  <c:v>1256.7345995893224</c:v>
                </c:pt>
                <c:pt idx="1462">
                  <c:v>1257.5941991786447</c:v>
                </c:pt>
                <c:pt idx="1463">
                  <c:v>1258.4537987679671</c:v>
                </c:pt>
                <c:pt idx="1464">
                  <c:v>1259.3133983572895</c:v>
                </c:pt>
                <c:pt idx="1465">
                  <c:v>1260.172997946612</c:v>
                </c:pt>
                <c:pt idx="1466">
                  <c:v>1261.0325975359342</c:v>
                </c:pt>
                <c:pt idx="1467">
                  <c:v>1261.8921971252566</c:v>
                </c:pt>
                <c:pt idx="1468">
                  <c:v>1262.7517967145791</c:v>
                </c:pt>
                <c:pt idx="1469">
                  <c:v>1263.6113963039015</c:v>
                </c:pt>
                <c:pt idx="1470">
                  <c:v>1264.4709958932237</c:v>
                </c:pt>
                <c:pt idx="1471">
                  <c:v>1265.3305954825462</c:v>
                </c:pt>
                <c:pt idx="1472">
                  <c:v>1266.1901950718686</c:v>
                </c:pt>
                <c:pt idx="1473">
                  <c:v>1267.0497946611911</c:v>
                </c:pt>
                <c:pt idx="1474">
                  <c:v>1267.9093942505133</c:v>
                </c:pt>
                <c:pt idx="1475">
                  <c:v>1268.7689938398357</c:v>
                </c:pt>
                <c:pt idx="1476">
                  <c:v>1269.6285934291582</c:v>
                </c:pt>
                <c:pt idx="1477">
                  <c:v>1270.4881930184804</c:v>
                </c:pt>
                <c:pt idx="1478">
                  <c:v>1271.3477926078028</c:v>
                </c:pt>
                <c:pt idx="1479">
                  <c:v>1272.2073921971253</c:v>
                </c:pt>
                <c:pt idx="1480">
                  <c:v>1273.0669917864477</c:v>
                </c:pt>
                <c:pt idx="1481">
                  <c:v>1273.9265913757699</c:v>
                </c:pt>
                <c:pt idx="1482">
                  <c:v>1274.7861909650924</c:v>
                </c:pt>
                <c:pt idx="1483">
                  <c:v>1275.6457905544148</c:v>
                </c:pt>
                <c:pt idx="1484">
                  <c:v>1276.5053901437373</c:v>
                </c:pt>
                <c:pt idx="1485">
                  <c:v>1277.3649897330595</c:v>
                </c:pt>
                <c:pt idx="1486">
                  <c:v>1278.2245893223819</c:v>
                </c:pt>
                <c:pt idx="1487">
                  <c:v>1279.0841889117044</c:v>
                </c:pt>
                <c:pt idx="1488">
                  <c:v>1279.9437885010268</c:v>
                </c:pt>
                <c:pt idx="1489">
                  <c:v>1280.803388090349</c:v>
                </c:pt>
                <c:pt idx="1490">
                  <c:v>1281.6629876796715</c:v>
                </c:pt>
                <c:pt idx="1491">
                  <c:v>1282.5225872689939</c:v>
                </c:pt>
                <c:pt idx="1492">
                  <c:v>1283.3821868583161</c:v>
                </c:pt>
                <c:pt idx="1493">
                  <c:v>1284.2417864476386</c:v>
                </c:pt>
                <c:pt idx="1494">
                  <c:v>1285.101386036961</c:v>
                </c:pt>
                <c:pt idx="1495">
                  <c:v>1285.9609856262834</c:v>
                </c:pt>
                <c:pt idx="1496">
                  <c:v>1286.8205852156057</c:v>
                </c:pt>
                <c:pt idx="1497">
                  <c:v>1287.6801848049281</c:v>
                </c:pt>
                <c:pt idx="1498">
                  <c:v>1288.5397843942505</c:v>
                </c:pt>
                <c:pt idx="1499">
                  <c:v>1289.399383983573</c:v>
                </c:pt>
                <c:pt idx="1500">
                  <c:v>1290.2589835728952</c:v>
                </c:pt>
                <c:pt idx="1501">
                  <c:v>1291.1185831622176</c:v>
                </c:pt>
                <c:pt idx="1502">
                  <c:v>1291.9781827515401</c:v>
                </c:pt>
                <c:pt idx="1503">
                  <c:v>1292.8377823408625</c:v>
                </c:pt>
                <c:pt idx="1504">
                  <c:v>1293.6973819301847</c:v>
                </c:pt>
                <c:pt idx="1505">
                  <c:v>1294.5569815195072</c:v>
                </c:pt>
                <c:pt idx="1506">
                  <c:v>1295.4165811088296</c:v>
                </c:pt>
                <c:pt idx="1507">
                  <c:v>1296.2761806981518</c:v>
                </c:pt>
                <c:pt idx="1508">
                  <c:v>1297.1357802874743</c:v>
                </c:pt>
                <c:pt idx="1509">
                  <c:v>1297.9953798767967</c:v>
                </c:pt>
                <c:pt idx="1510">
                  <c:v>1298.8549794661192</c:v>
                </c:pt>
                <c:pt idx="1511">
                  <c:v>1299.7145790554414</c:v>
                </c:pt>
                <c:pt idx="1512">
                  <c:v>1300.5741786447638</c:v>
                </c:pt>
                <c:pt idx="1513">
                  <c:v>1301.4337782340863</c:v>
                </c:pt>
                <c:pt idx="1514">
                  <c:v>1302.2933778234087</c:v>
                </c:pt>
                <c:pt idx="1515">
                  <c:v>1303.1529774127309</c:v>
                </c:pt>
                <c:pt idx="1516">
                  <c:v>1304.0125770020534</c:v>
                </c:pt>
                <c:pt idx="1517">
                  <c:v>1304.8721765913758</c:v>
                </c:pt>
                <c:pt idx="1518">
                  <c:v>1305.7317761806983</c:v>
                </c:pt>
                <c:pt idx="1519">
                  <c:v>1306.5913757700205</c:v>
                </c:pt>
                <c:pt idx="1520">
                  <c:v>1307.4509753593429</c:v>
                </c:pt>
                <c:pt idx="1521">
                  <c:v>1308.3105749486654</c:v>
                </c:pt>
                <c:pt idx="1522">
                  <c:v>1309.1701745379876</c:v>
                </c:pt>
                <c:pt idx="1523">
                  <c:v>1310.02977412731</c:v>
                </c:pt>
                <c:pt idx="1524">
                  <c:v>1310.8893737166325</c:v>
                </c:pt>
                <c:pt idx="1525">
                  <c:v>1311.7489733059549</c:v>
                </c:pt>
                <c:pt idx="1526">
                  <c:v>1312.6085728952771</c:v>
                </c:pt>
                <c:pt idx="1527">
                  <c:v>1313.4681724845996</c:v>
                </c:pt>
                <c:pt idx="1528">
                  <c:v>1314.327772073922</c:v>
                </c:pt>
                <c:pt idx="1529">
                  <c:v>1315.1873716632444</c:v>
                </c:pt>
                <c:pt idx="1530">
                  <c:v>1316.0469712525667</c:v>
                </c:pt>
                <c:pt idx="1531">
                  <c:v>1316.9065708418891</c:v>
                </c:pt>
                <c:pt idx="1532">
                  <c:v>1317.7661704312115</c:v>
                </c:pt>
                <c:pt idx="1533">
                  <c:v>1318.625770020534</c:v>
                </c:pt>
                <c:pt idx="1534">
                  <c:v>1319.4853696098562</c:v>
                </c:pt>
                <c:pt idx="1535">
                  <c:v>1320.3449691991786</c:v>
                </c:pt>
                <c:pt idx="1536">
                  <c:v>1321.2045687885011</c:v>
                </c:pt>
                <c:pt idx="1537">
                  <c:v>1322.0641683778233</c:v>
                </c:pt>
                <c:pt idx="1538">
                  <c:v>1322.9237679671457</c:v>
                </c:pt>
                <c:pt idx="1539">
                  <c:v>1323.7833675564682</c:v>
                </c:pt>
                <c:pt idx="1540">
                  <c:v>1324.6429671457906</c:v>
                </c:pt>
                <c:pt idx="1541">
                  <c:v>1325.5025667351129</c:v>
                </c:pt>
                <c:pt idx="1542">
                  <c:v>1326.3621663244353</c:v>
                </c:pt>
                <c:pt idx="1543">
                  <c:v>1327.2217659137577</c:v>
                </c:pt>
                <c:pt idx="1544">
                  <c:v>1328.0813655030802</c:v>
                </c:pt>
                <c:pt idx="1545">
                  <c:v>1328.9409650924024</c:v>
                </c:pt>
                <c:pt idx="1546">
                  <c:v>1329.8005646817248</c:v>
                </c:pt>
                <c:pt idx="1547">
                  <c:v>1330.6601642710473</c:v>
                </c:pt>
                <c:pt idx="1548">
                  <c:v>1331.5197638603697</c:v>
                </c:pt>
                <c:pt idx="1549">
                  <c:v>1332.3793634496919</c:v>
                </c:pt>
                <c:pt idx="1550">
                  <c:v>1333.2389630390144</c:v>
                </c:pt>
                <c:pt idx="1551">
                  <c:v>1334.0985626283368</c:v>
                </c:pt>
                <c:pt idx="1552">
                  <c:v>1334.958162217659</c:v>
                </c:pt>
                <c:pt idx="1553">
                  <c:v>1335.8177618069815</c:v>
                </c:pt>
                <c:pt idx="1554">
                  <c:v>1336.6773613963039</c:v>
                </c:pt>
                <c:pt idx="1555">
                  <c:v>1337.5369609856264</c:v>
                </c:pt>
                <c:pt idx="1556">
                  <c:v>1338.3965605749486</c:v>
                </c:pt>
                <c:pt idx="1557">
                  <c:v>1339.256160164271</c:v>
                </c:pt>
                <c:pt idx="1558">
                  <c:v>1340.1157597535935</c:v>
                </c:pt>
                <c:pt idx="1559">
                  <c:v>1340.9753593429159</c:v>
                </c:pt>
                <c:pt idx="1560">
                  <c:v>1341.8349589322381</c:v>
                </c:pt>
                <c:pt idx="1561">
                  <c:v>1342.6945585215606</c:v>
                </c:pt>
                <c:pt idx="1562">
                  <c:v>1343.554158110883</c:v>
                </c:pt>
                <c:pt idx="1563">
                  <c:v>1344.4137577002055</c:v>
                </c:pt>
                <c:pt idx="1564">
                  <c:v>1345.2733572895277</c:v>
                </c:pt>
                <c:pt idx="1565">
                  <c:v>1346.1329568788501</c:v>
                </c:pt>
                <c:pt idx="1566">
                  <c:v>1346.9925564681726</c:v>
                </c:pt>
                <c:pt idx="1567">
                  <c:v>1347.8521560574948</c:v>
                </c:pt>
                <c:pt idx="1568">
                  <c:v>1348.7117556468172</c:v>
                </c:pt>
                <c:pt idx="1569">
                  <c:v>1349.5713552361397</c:v>
                </c:pt>
                <c:pt idx="1570">
                  <c:v>1350.4309548254621</c:v>
                </c:pt>
                <c:pt idx="1571">
                  <c:v>1351.2905544147843</c:v>
                </c:pt>
                <c:pt idx="1572">
                  <c:v>1352.1501540041068</c:v>
                </c:pt>
                <c:pt idx="1573">
                  <c:v>1353.0097535934292</c:v>
                </c:pt>
                <c:pt idx="1574">
                  <c:v>1353.8693531827516</c:v>
                </c:pt>
                <c:pt idx="1575">
                  <c:v>1354.7289527720739</c:v>
                </c:pt>
                <c:pt idx="1576">
                  <c:v>1355.5885523613963</c:v>
                </c:pt>
                <c:pt idx="1577">
                  <c:v>1356.4481519507187</c:v>
                </c:pt>
                <c:pt idx="1578">
                  <c:v>1357.3077515400412</c:v>
                </c:pt>
                <c:pt idx="1579">
                  <c:v>1358.1673511293634</c:v>
                </c:pt>
                <c:pt idx="1580">
                  <c:v>1359.0269507186858</c:v>
                </c:pt>
                <c:pt idx="1581">
                  <c:v>1359.8865503080083</c:v>
                </c:pt>
                <c:pt idx="1582">
                  <c:v>1360.7461498973305</c:v>
                </c:pt>
                <c:pt idx="1583">
                  <c:v>1361.6057494866529</c:v>
                </c:pt>
                <c:pt idx="1584">
                  <c:v>1362.4653490759754</c:v>
                </c:pt>
                <c:pt idx="1585">
                  <c:v>1363.3249486652978</c:v>
                </c:pt>
                <c:pt idx="1586">
                  <c:v>1364.18454825462</c:v>
                </c:pt>
                <c:pt idx="1587">
                  <c:v>1365.0441478439425</c:v>
                </c:pt>
                <c:pt idx="1588">
                  <c:v>1365.9037474332649</c:v>
                </c:pt>
                <c:pt idx="1589">
                  <c:v>1366.7633470225874</c:v>
                </c:pt>
                <c:pt idx="1590">
                  <c:v>1367.6229466119096</c:v>
                </c:pt>
                <c:pt idx="1591">
                  <c:v>1368.482546201232</c:v>
                </c:pt>
                <c:pt idx="1592">
                  <c:v>1369.3421457905545</c:v>
                </c:pt>
                <c:pt idx="1593">
                  <c:v>1370.2017453798767</c:v>
                </c:pt>
                <c:pt idx="1594">
                  <c:v>1371.0613449691991</c:v>
                </c:pt>
                <c:pt idx="1595">
                  <c:v>1371.9209445585216</c:v>
                </c:pt>
                <c:pt idx="1596">
                  <c:v>1372.780544147844</c:v>
                </c:pt>
                <c:pt idx="1597">
                  <c:v>1373.6401437371662</c:v>
                </c:pt>
                <c:pt idx="1598">
                  <c:v>1374.4997433264887</c:v>
                </c:pt>
                <c:pt idx="1599">
                  <c:v>1375.3593429158111</c:v>
                </c:pt>
                <c:pt idx="1600">
                  <c:v>1376.2189425051336</c:v>
                </c:pt>
                <c:pt idx="1601">
                  <c:v>1377.0785420944558</c:v>
                </c:pt>
                <c:pt idx="1602">
                  <c:v>1377.9381416837782</c:v>
                </c:pt>
                <c:pt idx="1603">
                  <c:v>1378.7977412731007</c:v>
                </c:pt>
                <c:pt idx="1604">
                  <c:v>1379.6573408624231</c:v>
                </c:pt>
                <c:pt idx="1605">
                  <c:v>1380.5169404517453</c:v>
                </c:pt>
                <c:pt idx="1606">
                  <c:v>1381.3765400410678</c:v>
                </c:pt>
                <c:pt idx="1607">
                  <c:v>1382.2361396303902</c:v>
                </c:pt>
                <c:pt idx="1608">
                  <c:v>1383.0957392197124</c:v>
                </c:pt>
                <c:pt idx="1609">
                  <c:v>1383.9553388090349</c:v>
                </c:pt>
                <c:pt idx="1610">
                  <c:v>1384.8149383983573</c:v>
                </c:pt>
                <c:pt idx="1611">
                  <c:v>1385.6745379876797</c:v>
                </c:pt>
                <c:pt idx="1612">
                  <c:v>1386.534137577002</c:v>
                </c:pt>
                <c:pt idx="1613">
                  <c:v>1387.3937371663244</c:v>
                </c:pt>
                <c:pt idx="1614">
                  <c:v>1388.2533367556468</c:v>
                </c:pt>
                <c:pt idx="1615">
                  <c:v>1389.1129363449693</c:v>
                </c:pt>
                <c:pt idx="1616">
                  <c:v>1389.9725359342915</c:v>
                </c:pt>
                <c:pt idx="1617">
                  <c:v>1390.8321355236139</c:v>
                </c:pt>
                <c:pt idx="1618">
                  <c:v>1391.6917351129364</c:v>
                </c:pt>
                <c:pt idx="1619">
                  <c:v>1392.5513347022588</c:v>
                </c:pt>
                <c:pt idx="1620">
                  <c:v>1393.410934291581</c:v>
                </c:pt>
                <c:pt idx="1621">
                  <c:v>1394.2705338809035</c:v>
                </c:pt>
                <c:pt idx="1622">
                  <c:v>1395.1301334702259</c:v>
                </c:pt>
                <c:pt idx="1623">
                  <c:v>1395.9897330595481</c:v>
                </c:pt>
                <c:pt idx="1624">
                  <c:v>1396.8493326488706</c:v>
                </c:pt>
                <c:pt idx="1625">
                  <c:v>1397.708932238193</c:v>
                </c:pt>
                <c:pt idx="1626">
                  <c:v>1398.5685318275155</c:v>
                </c:pt>
                <c:pt idx="1627">
                  <c:v>1399.4281314168377</c:v>
                </c:pt>
                <c:pt idx="1628">
                  <c:v>1400.2877310061601</c:v>
                </c:pt>
                <c:pt idx="1629">
                  <c:v>1401.1473305954826</c:v>
                </c:pt>
                <c:pt idx="1630">
                  <c:v>1402.006930184805</c:v>
                </c:pt>
                <c:pt idx="1631">
                  <c:v>1402.8665297741272</c:v>
                </c:pt>
                <c:pt idx="1632">
                  <c:v>1403.7261293634497</c:v>
                </c:pt>
                <c:pt idx="1633">
                  <c:v>1404.5857289527721</c:v>
                </c:pt>
                <c:pt idx="1634">
                  <c:v>1405.4453285420946</c:v>
                </c:pt>
                <c:pt idx="1635">
                  <c:v>1406.3049281314168</c:v>
                </c:pt>
                <c:pt idx="1636">
                  <c:v>1407.1645277207392</c:v>
                </c:pt>
                <c:pt idx="1637">
                  <c:v>1408.0241273100617</c:v>
                </c:pt>
                <c:pt idx="1638">
                  <c:v>1408.8837268993839</c:v>
                </c:pt>
                <c:pt idx="1639">
                  <c:v>1409.7433264887063</c:v>
                </c:pt>
                <c:pt idx="1640">
                  <c:v>1410.6029260780288</c:v>
                </c:pt>
                <c:pt idx="1641">
                  <c:v>1411.4625256673512</c:v>
                </c:pt>
                <c:pt idx="1642">
                  <c:v>1412.3221252566734</c:v>
                </c:pt>
                <c:pt idx="1643">
                  <c:v>1413.1817248459959</c:v>
                </c:pt>
                <c:pt idx="1644">
                  <c:v>1414.0413244353183</c:v>
                </c:pt>
                <c:pt idx="1645">
                  <c:v>1414.9009240246407</c:v>
                </c:pt>
                <c:pt idx="1646">
                  <c:v>1415.760523613963</c:v>
                </c:pt>
                <c:pt idx="1647">
                  <c:v>1416.6201232032854</c:v>
                </c:pt>
                <c:pt idx="1648">
                  <c:v>1417.4797227926078</c:v>
                </c:pt>
                <c:pt idx="1649">
                  <c:v>1418.3393223819303</c:v>
                </c:pt>
                <c:pt idx="1650">
                  <c:v>1419.1989219712525</c:v>
                </c:pt>
                <c:pt idx="1651">
                  <c:v>1420.0585215605749</c:v>
                </c:pt>
                <c:pt idx="1652">
                  <c:v>1420.9181211498974</c:v>
                </c:pt>
                <c:pt idx="1653">
                  <c:v>1421.7777207392196</c:v>
                </c:pt>
                <c:pt idx="1654">
                  <c:v>1422.637320328542</c:v>
                </c:pt>
                <c:pt idx="1655">
                  <c:v>1423.4969199178645</c:v>
                </c:pt>
                <c:pt idx="1656">
                  <c:v>1424.3565195071869</c:v>
                </c:pt>
                <c:pt idx="1657">
                  <c:v>1425.2161190965091</c:v>
                </c:pt>
                <c:pt idx="1658">
                  <c:v>1426.0757186858316</c:v>
                </c:pt>
                <c:pt idx="1659">
                  <c:v>1426.935318275154</c:v>
                </c:pt>
                <c:pt idx="1660">
                  <c:v>1427.7949178644765</c:v>
                </c:pt>
                <c:pt idx="1661">
                  <c:v>1428.6545174537987</c:v>
                </c:pt>
                <c:pt idx="1662">
                  <c:v>1429.5141170431211</c:v>
                </c:pt>
                <c:pt idx="1663">
                  <c:v>1430.3737166324436</c:v>
                </c:pt>
                <c:pt idx="1664">
                  <c:v>1431.233316221766</c:v>
                </c:pt>
                <c:pt idx="1665">
                  <c:v>1432.0929158110882</c:v>
                </c:pt>
                <c:pt idx="1666">
                  <c:v>1432.9525154004107</c:v>
                </c:pt>
                <c:pt idx="1667">
                  <c:v>1433.8121149897331</c:v>
                </c:pt>
                <c:pt idx="1668">
                  <c:v>1434.6717145790553</c:v>
                </c:pt>
                <c:pt idx="1669">
                  <c:v>1435.5313141683778</c:v>
                </c:pt>
                <c:pt idx="1670">
                  <c:v>1436.3909137577002</c:v>
                </c:pt>
                <c:pt idx="1671">
                  <c:v>1437.2505133470227</c:v>
                </c:pt>
                <c:pt idx="1672">
                  <c:v>1438.1101129363449</c:v>
                </c:pt>
                <c:pt idx="1673">
                  <c:v>1438.9697125256673</c:v>
                </c:pt>
                <c:pt idx="1674">
                  <c:v>1439.8293121149898</c:v>
                </c:pt>
                <c:pt idx="1675">
                  <c:v>1440.6889117043122</c:v>
                </c:pt>
                <c:pt idx="1676">
                  <c:v>1441.5485112936344</c:v>
                </c:pt>
                <c:pt idx="1677">
                  <c:v>1442.4081108829569</c:v>
                </c:pt>
                <c:pt idx="1678">
                  <c:v>1443.2677104722793</c:v>
                </c:pt>
                <c:pt idx="1679">
                  <c:v>1444.1273100616017</c:v>
                </c:pt>
                <c:pt idx="1680">
                  <c:v>1444.986909650924</c:v>
                </c:pt>
                <c:pt idx="1681">
                  <c:v>1445.8465092402464</c:v>
                </c:pt>
                <c:pt idx="1682">
                  <c:v>1446.7061088295688</c:v>
                </c:pt>
                <c:pt idx="1683">
                  <c:v>1447.5657084188911</c:v>
                </c:pt>
                <c:pt idx="1684">
                  <c:v>1448.4253080082135</c:v>
                </c:pt>
                <c:pt idx="1685">
                  <c:v>1449.2849075975359</c:v>
                </c:pt>
                <c:pt idx="1686">
                  <c:v>1450.1445071868584</c:v>
                </c:pt>
                <c:pt idx="1687">
                  <c:v>1451.0041067761806</c:v>
                </c:pt>
                <c:pt idx="1688">
                  <c:v>1451.863706365503</c:v>
                </c:pt>
                <c:pt idx="1689">
                  <c:v>1452.7233059548255</c:v>
                </c:pt>
                <c:pt idx="1690">
                  <c:v>1453.5829055441479</c:v>
                </c:pt>
                <c:pt idx="1691">
                  <c:v>1454.4425051334701</c:v>
                </c:pt>
                <c:pt idx="1692">
                  <c:v>1455.3021047227926</c:v>
                </c:pt>
                <c:pt idx="1693">
                  <c:v>1456.161704312115</c:v>
                </c:pt>
                <c:pt idx="1694">
                  <c:v>1457.0213039014375</c:v>
                </c:pt>
                <c:pt idx="1695">
                  <c:v>1457.8809034907597</c:v>
                </c:pt>
                <c:pt idx="1696">
                  <c:v>1458.7405030800821</c:v>
                </c:pt>
                <c:pt idx="1697">
                  <c:v>1459.6001026694046</c:v>
                </c:pt>
                <c:pt idx="1698">
                  <c:v>1460.4597022587268</c:v>
                </c:pt>
                <c:pt idx="1699">
                  <c:v>1461.3193018480492</c:v>
                </c:pt>
                <c:pt idx="1700">
                  <c:v>1462.1789014373717</c:v>
                </c:pt>
                <c:pt idx="1701">
                  <c:v>1463.0385010266941</c:v>
                </c:pt>
                <c:pt idx="1702">
                  <c:v>1463.8981006160163</c:v>
                </c:pt>
                <c:pt idx="1703">
                  <c:v>1464.7577002053388</c:v>
                </c:pt>
                <c:pt idx="1704">
                  <c:v>1465.6172997946612</c:v>
                </c:pt>
                <c:pt idx="1705">
                  <c:v>1466.4768993839837</c:v>
                </c:pt>
                <c:pt idx="1706">
                  <c:v>1467.3364989733059</c:v>
                </c:pt>
                <c:pt idx="1707">
                  <c:v>1468.1960985626283</c:v>
                </c:pt>
                <c:pt idx="1708">
                  <c:v>1469.0556981519508</c:v>
                </c:pt>
                <c:pt idx="1709">
                  <c:v>1469.9152977412732</c:v>
                </c:pt>
                <c:pt idx="1710">
                  <c:v>1470.7748973305954</c:v>
                </c:pt>
                <c:pt idx="1711">
                  <c:v>1471.6344969199179</c:v>
                </c:pt>
                <c:pt idx="1712">
                  <c:v>1472.4940965092403</c:v>
                </c:pt>
                <c:pt idx="1713">
                  <c:v>1473.3536960985625</c:v>
                </c:pt>
                <c:pt idx="1714">
                  <c:v>1474.213295687885</c:v>
                </c:pt>
                <c:pt idx="1715">
                  <c:v>1475.0728952772074</c:v>
                </c:pt>
                <c:pt idx="1716">
                  <c:v>1475.9324948665299</c:v>
                </c:pt>
                <c:pt idx="1717">
                  <c:v>1476.7920944558521</c:v>
                </c:pt>
                <c:pt idx="1718">
                  <c:v>1477.6516940451745</c:v>
                </c:pt>
                <c:pt idx="1719">
                  <c:v>1478.511293634497</c:v>
                </c:pt>
                <c:pt idx="1720">
                  <c:v>1479.3708932238194</c:v>
                </c:pt>
                <c:pt idx="1721">
                  <c:v>1480.2304928131416</c:v>
                </c:pt>
                <c:pt idx="1722">
                  <c:v>1481.0900924024641</c:v>
                </c:pt>
                <c:pt idx="1723">
                  <c:v>1481.9496919917865</c:v>
                </c:pt>
                <c:pt idx="1724">
                  <c:v>1482.8092915811089</c:v>
                </c:pt>
                <c:pt idx="1725">
                  <c:v>1483.6688911704312</c:v>
                </c:pt>
                <c:pt idx="1726">
                  <c:v>1484.5284907597536</c:v>
                </c:pt>
                <c:pt idx="1727">
                  <c:v>1485.388090349076</c:v>
                </c:pt>
                <c:pt idx="1728">
                  <c:v>1486.2476899383983</c:v>
                </c:pt>
                <c:pt idx="1729">
                  <c:v>1487.1072895277207</c:v>
                </c:pt>
                <c:pt idx="1730">
                  <c:v>1487.9668891170431</c:v>
                </c:pt>
                <c:pt idx="1731">
                  <c:v>1488.8264887063656</c:v>
                </c:pt>
                <c:pt idx="1732">
                  <c:v>1489.6860882956878</c:v>
                </c:pt>
                <c:pt idx="1733">
                  <c:v>1490.5456878850102</c:v>
                </c:pt>
                <c:pt idx="1734">
                  <c:v>1491.4052874743327</c:v>
                </c:pt>
                <c:pt idx="1735">
                  <c:v>1492.2648870636551</c:v>
                </c:pt>
                <c:pt idx="1736">
                  <c:v>1493.1244866529773</c:v>
                </c:pt>
                <c:pt idx="1737">
                  <c:v>1493.9840862422998</c:v>
                </c:pt>
                <c:pt idx="1738">
                  <c:v>1494.8436858316222</c:v>
                </c:pt>
                <c:pt idx="1739">
                  <c:v>1495.7032854209447</c:v>
                </c:pt>
                <c:pt idx="1740">
                  <c:v>1496.5628850102669</c:v>
                </c:pt>
                <c:pt idx="1741">
                  <c:v>1497.4224845995893</c:v>
                </c:pt>
                <c:pt idx="1742">
                  <c:v>1498.2820841889118</c:v>
                </c:pt>
                <c:pt idx="1743">
                  <c:v>1499.141683778234</c:v>
                </c:pt>
                <c:pt idx="1744">
                  <c:v>1500.0012833675564</c:v>
                </c:pt>
                <c:pt idx="1745">
                  <c:v>1500.8608829568789</c:v>
                </c:pt>
                <c:pt idx="1746">
                  <c:v>1501.7204825462013</c:v>
                </c:pt>
                <c:pt idx="1747">
                  <c:v>1502.5800821355235</c:v>
                </c:pt>
                <c:pt idx="1748">
                  <c:v>1503.439681724846</c:v>
                </c:pt>
                <c:pt idx="1749">
                  <c:v>1504.2992813141684</c:v>
                </c:pt>
                <c:pt idx="1750">
                  <c:v>1505.1588809034909</c:v>
                </c:pt>
                <c:pt idx="1751">
                  <c:v>1506.0184804928131</c:v>
                </c:pt>
                <c:pt idx="1752">
                  <c:v>1506.8780800821355</c:v>
                </c:pt>
                <c:pt idx="1753">
                  <c:v>1507.737679671458</c:v>
                </c:pt>
                <c:pt idx="1754">
                  <c:v>1508.5972792607804</c:v>
                </c:pt>
                <c:pt idx="1755">
                  <c:v>1509.4568788501026</c:v>
                </c:pt>
                <c:pt idx="1756">
                  <c:v>1510.3164784394251</c:v>
                </c:pt>
                <c:pt idx="1757">
                  <c:v>1511.1760780287475</c:v>
                </c:pt>
                <c:pt idx="1758">
                  <c:v>1512.0356776180697</c:v>
                </c:pt>
                <c:pt idx="1759">
                  <c:v>1512.8952772073922</c:v>
                </c:pt>
                <c:pt idx="1760">
                  <c:v>1513.7548767967146</c:v>
                </c:pt>
                <c:pt idx="1761">
                  <c:v>1514.614476386037</c:v>
                </c:pt>
                <c:pt idx="1762">
                  <c:v>1515.4740759753593</c:v>
                </c:pt>
                <c:pt idx="1763">
                  <c:v>1516.3336755646817</c:v>
                </c:pt>
                <c:pt idx="1764">
                  <c:v>1517.1932751540041</c:v>
                </c:pt>
                <c:pt idx="1765">
                  <c:v>1518.0528747433266</c:v>
                </c:pt>
                <c:pt idx="1766">
                  <c:v>1518.9124743326488</c:v>
                </c:pt>
                <c:pt idx="1767">
                  <c:v>1519.7720739219712</c:v>
                </c:pt>
                <c:pt idx="1768">
                  <c:v>1520.6316735112937</c:v>
                </c:pt>
                <c:pt idx="1769">
                  <c:v>1521.4912731006161</c:v>
                </c:pt>
                <c:pt idx="1770">
                  <c:v>1522.3508726899383</c:v>
                </c:pt>
                <c:pt idx="1771">
                  <c:v>1523.2104722792608</c:v>
                </c:pt>
                <c:pt idx="1772">
                  <c:v>1524.0700718685832</c:v>
                </c:pt>
                <c:pt idx="1773">
                  <c:v>1524.9296714579054</c:v>
                </c:pt>
                <c:pt idx="1774">
                  <c:v>1525.7892710472279</c:v>
                </c:pt>
                <c:pt idx="1775">
                  <c:v>1526.6488706365503</c:v>
                </c:pt>
                <c:pt idx="1776">
                  <c:v>1527.5084702258728</c:v>
                </c:pt>
                <c:pt idx="1777">
                  <c:v>1528.368069815195</c:v>
                </c:pt>
                <c:pt idx="1778">
                  <c:v>1529.2276694045174</c:v>
                </c:pt>
                <c:pt idx="1779">
                  <c:v>1530.0872689938399</c:v>
                </c:pt>
                <c:pt idx="1780">
                  <c:v>1530.9468685831623</c:v>
                </c:pt>
                <c:pt idx="1781">
                  <c:v>1531.8064681724845</c:v>
                </c:pt>
                <c:pt idx="1782">
                  <c:v>1532.666067761807</c:v>
                </c:pt>
                <c:pt idx="1783">
                  <c:v>1533.5256673511294</c:v>
                </c:pt>
                <c:pt idx="1784">
                  <c:v>1534.3852669404519</c:v>
                </c:pt>
                <c:pt idx="1785">
                  <c:v>1535.2448665297741</c:v>
                </c:pt>
                <c:pt idx="1786">
                  <c:v>1536.1044661190965</c:v>
                </c:pt>
                <c:pt idx="1787">
                  <c:v>1536.964065708419</c:v>
                </c:pt>
                <c:pt idx="1788">
                  <c:v>1537.8236652977412</c:v>
                </c:pt>
                <c:pt idx="1789">
                  <c:v>1538.6832648870636</c:v>
                </c:pt>
                <c:pt idx="1790">
                  <c:v>1539.5428644763861</c:v>
                </c:pt>
                <c:pt idx="1791">
                  <c:v>1540.4024640657085</c:v>
                </c:pt>
                <c:pt idx="1792">
                  <c:v>1541.2620636550307</c:v>
                </c:pt>
                <c:pt idx="1793">
                  <c:v>1542.1216632443532</c:v>
                </c:pt>
                <c:pt idx="1794">
                  <c:v>1542.9812628336756</c:v>
                </c:pt>
                <c:pt idx="1795">
                  <c:v>1543.840862422998</c:v>
                </c:pt>
                <c:pt idx="1796">
                  <c:v>1544.7004620123203</c:v>
                </c:pt>
                <c:pt idx="1797">
                  <c:v>1545.5600616016427</c:v>
                </c:pt>
                <c:pt idx="1798">
                  <c:v>1546.4196611909651</c:v>
                </c:pt>
                <c:pt idx="1799">
                  <c:v>1547.2792607802876</c:v>
                </c:pt>
                <c:pt idx="1800">
                  <c:v>1548.1388603696098</c:v>
                </c:pt>
                <c:pt idx="1801">
                  <c:v>1548.9984599589322</c:v>
                </c:pt>
                <c:pt idx="1802">
                  <c:v>1549.8580595482547</c:v>
                </c:pt>
                <c:pt idx="1803">
                  <c:v>1550.7176591375769</c:v>
                </c:pt>
                <c:pt idx="1804">
                  <c:v>1551.5772587268993</c:v>
                </c:pt>
                <c:pt idx="1805">
                  <c:v>1552.4368583162218</c:v>
                </c:pt>
                <c:pt idx="1806">
                  <c:v>1553.2964579055442</c:v>
                </c:pt>
                <c:pt idx="1807">
                  <c:v>1554.1560574948664</c:v>
                </c:pt>
                <c:pt idx="1808">
                  <c:v>1555.0156570841889</c:v>
                </c:pt>
                <c:pt idx="1809">
                  <c:v>1555.8752566735113</c:v>
                </c:pt>
                <c:pt idx="1810">
                  <c:v>1556.7348562628338</c:v>
                </c:pt>
                <c:pt idx="1811">
                  <c:v>1557.594455852156</c:v>
                </c:pt>
                <c:pt idx="1812">
                  <c:v>1558.4540554414784</c:v>
                </c:pt>
                <c:pt idx="1813">
                  <c:v>1559.3136550308009</c:v>
                </c:pt>
                <c:pt idx="1814">
                  <c:v>1560.1732546201233</c:v>
                </c:pt>
                <c:pt idx="1815">
                  <c:v>1561.0328542094455</c:v>
                </c:pt>
                <c:pt idx="1816">
                  <c:v>1561.892453798768</c:v>
                </c:pt>
                <c:pt idx="1817">
                  <c:v>1562.7520533880904</c:v>
                </c:pt>
                <c:pt idx="1818">
                  <c:v>1563.6116529774126</c:v>
                </c:pt>
                <c:pt idx="1819">
                  <c:v>1564.4712525667351</c:v>
                </c:pt>
                <c:pt idx="1820">
                  <c:v>1565.3308521560575</c:v>
                </c:pt>
                <c:pt idx="1821">
                  <c:v>1566.19045174538</c:v>
                </c:pt>
                <c:pt idx="1822">
                  <c:v>1567.0500513347022</c:v>
                </c:pt>
                <c:pt idx="1823">
                  <c:v>1567.9096509240246</c:v>
                </c:pt>
                <c:pt idx="1824">
                  <c:v>1568.7692505133471</c:v>
                </c:pt>
                <c:pt idx="1825">
                  <c:v>1569.6288501026695</c:v>
                </c:pt>
                <c:pt idx="1826">
                  <c:v>1570.4884496919917</c:v>
                </c:pt>
                <c:pt idx="1827">
                  <c:v>1571.3480492813142</c:v>
                </c:pt>
                <c:pt idx="1828">
                  <c:v>1572.2076488706366</c:v>
                </c:pt>
                <c:pt idx="1829">
                  <c:v>1573.0672484599588</c:v>
                </c:pt>
                <c:pt idx="1830">
                  <c:v>1573.9268480492813</c:v>
                </c:pt>
                <c:pt idx="1831">
                  <c:v>1574.7864476386037</c:v>
                </c:pt>
                <c:pt idx="1832">
                  <c:v>1575.6460472279261</c:v>
                </c:pt>
                <c:pt idx="1833">
                  <c:v>1576.5056468172484</c:v>
                </c:pt>
                <c:pt idx="1834">
                  <c:v>1577.3652464065708</c:v>
                </c:pt>
                <c:pt idx="1835">
                  <c:v>1578.2248459958932</c:v>
                </c:pt>
                <c:pt idx="1836">
                  <c:v>1579.0844455852157</c:v>
                </c:pt>
                <c:pt idx="1837">
                  <c:v>1579.9440451745379</c:v>
                </c:pt>
                <c:pt idx="1838">
                  <c:v>1580.8036447638603</c:v>
                </c:pt>
                <c:pt idx="1839">
                  <c:v>1581.6632443531828</c:v>
                </c:pt>
                <c:pt idx="1840">
                  <c:v>1582.5228439425052</c:v>
                </c:pt>
                <c:pt idx="1841">
                  <c:v>1583.3824435318274</c:v>
                </c:pt>
                <c:pt idx="1842">
                  <c:v>1584.2420431211499</c:v>
                </c:pt>
                <c:pt idx="1843">
                  <c:v>1585.1016427104723</c:v>
                </c:pt>
                <c:pt idx="1844">
                  <c:v>1585.9612422997945</c:v>
                </c:pt>
                <c:pt idx="1845">
                  <c:v>1586.820841889117</c:v>
                </c:pt>
                <c:pt idx="1846">
                  <c:v>1587.6804414784394</c:v>
                </c:pt>
                <c:pt idx="1847">
                  <c:v>1588.5400410677619</c:v>
                </c:pt>
                <c:pt idx="1848">
                  <c:v>1589.3996406570841</c:v>
                </c:pt>
                <c:pt idx="1849">
                  <c:v>1590.2592402464065</c:v>
                </c:pt>
                <c:pt idx="1850">
                  <c:v>1591.118839835729</c:v>
                </c:pt>
                <c:pt idx="1851">
                  <c:v>1591.9784394250514</c:v>
                </c:pt>
                <c:pt idx="1852">
                  <c:v>1592.8380390143736</c:v>
                </c:pt>
                <c:pt idx="1853">
                  <c:v>1593.6976386036961</c:v>
                </c:pt>
                <c:pt idx="1854">
                  <c:v>1594.5572381930185</c:v>
                </c:pt>
                <c:pt idx="1855">
                  <c:v>1595.416837782341</c:v>
                </c:pt>
                <c:pt idx="1856">
                  <c:v>1596.2764373716632</c:v>
                </c:pt>
                <c:pt idx="1857">
                  <c:v>1597.1360369609856</c:v>
                </c:pt>
                <c:pt idx="1858">
                  <c:v>1597.9956365503081</c:v>
                </c:pt>
                <c:pt idx="1859">
                  <c:v>1598.8552361396303</c:v>
                </c:pt>
                <c:pt idx="1860">
                  <c:v>1599.7148357289527</c:v>
                </c:pt>
                <c:pt idx="1861">
                  <c:v>1600.5744353182752</c:v>
                </c:pt>
                <c:pt idx="1862">
                  <c:v>1601.4340349075976</c:v>
                </c:pt>
                <c:pt idx="1863">
                  <c:v>1602.2936344969198</c:v>
                </c:pt>
                <c:pt idx="1864">
                  <c:v>1603.1532340862423</c:v>
                </c:pt>
                <c:pt idx="1865">
                  <c:v>1604.0128336755647</c:v>
                </c:pt>
                <c:pt idx="1866">
                  <c:v>1604.8724332648871</c:v>
                </c:pt>
                <c:pt idx="1867">
                  <c:v>1605.7320328542094</c:v>
                </c:pt>
                <c:pt idx="1868">
                  <c:v>1606.5916324435318</c:v>
                </c:pt>
                <c:pt idx="1869">
                  <c:v>1607.4512320328543</c:v>
                </c:pt>
                <c:pt idx="1870">
                  <c:v>1608.3108316221767</c:v>
                </c:pt>
                <c:pt idx="1871">
                  <c:v>1609.1704312114989</c:v>
                </c:pt>
                <c:pt idx="1872">
                  <c:v>1610.0300308008214</c:v>
                </c:pt>
                <c:pt idx="1873">
                  <c:v>1610.8896303901438</c:v>
                </c:pt>
                <c:pt idx="1874">
                  <c:v>1611.749229979466</c:v>
                </c:pt>
                <c:pt idx="1875">
                  <c:v>1612.6088295687885</c:v>
                </c:pt>
                <c:pt idx="1876">
                  <c:v>1613.4684291581109</c:v>
                </c:pt>
                <c:pt idx="1877">
                  <c:v>1614.3280287474333</c:v>
                </c:pt>
                <c:pt idx="1878">
                  <c:v>1615.1876283367556</c:v>
                </c:pt>
                <c:pt idx="1879">
                  <c:v>1616.047227926078</c:v>
                </c:pt>
                <c:pt idx="1880">
                  <c:v>1616.9068275154004</c:v>
                </c:pt>
                <c:pt idx="1881">
                  <c:v>1617.7664271047229</c:v>
                </c:pt>
                <c:pt idx="1882">
                  <c:v>1618.6260266940451</c:v>
                </c:pt>
                <c:pt idx="1883">
                  <c:v>1619.4856262833675</c:v>
                </c:pt>
                <c:pt idx="1884">
                  <c:v>1620.34522587269</c:v>
                </c:pt>
                <c:pt idx="1885">
                  <c:v>1621.2048254620124</c:v>
                </c:pt>
                <c:pt idx="1886">
                  <c:v>1622.0644250513346</c:v>
                </c:pt>
                <c:pt idx="1887">
                  <c:v>1622.9240246406571</c:v>
                </c:pt>
                <c:pt idx="1888">
                  <c:v>1623.7836242299795</c:v>
                </c:pt>
                <c:pt idx="1889">
                  <c:v>1624.6432238193017</c:v>
                </c:pt>
                <c:pt idx="1890">
                  <c:v>1625.5028234086242</c:v>
                </c:pt>
                <c:pt idx="1891">
                  <c:v>1626.3624229979466</c:v>
                </c:pt>
                <c:pt idx="1892">
                  <c:v>1627.2220225872691</c:v>
                </c:pt>
                <c:pt idx="1893">
                  <c:v>1628.0816221765913</c:v>
                </c:pt>
                <c:pt idx="1894">
                  <c:v>1628.9412217659137</c:v>
                </c:pt>
                <c:pt idx="1895">
                  <c:v>1629.8008213552362</c:v>
                </c:pt>
                <c:pt idx="1896">
                  <c:v>1630.6604209445586</c:v>
                </c:pt>
                <c:pt idx="1897">
                  <c:v>1631.5200205338808</c:v>
                </c:pt>
                <c:pt idx="1898">
                  <c:v>1632.3796201232033</c:v>
                </c:pt>
                <c:pt idx="1899">
                  <c:v>1633.2392197125257</c:v>
                </c:pt>
                <c:pt idx="1900">
                  <c:v>1634.0988193018482</c:v>
                </c:pt>
                <c:pt idx="1901">
                  <c:v>1634.9584188911704</c:v>
                </c:pt>
                <c:pt idx="1902">
                  <c:v>1635.8180184804928</c:v>
                </c:pt>
                <c:pt idx="1903">
                  <c:v>1636.6776180698153</c:v>
                </c:pt>
                <c:pt idx="1904">
                  <c:v>1637.5372176591375</c:v>
                </c:pt>
                <c:pt idx="1905">
                  <c:v>1638.3968172484599</c:v>
                </c:pt>
                <c:pt idx="1906">
                  <c:v>1639.2564168377824</c:v>
                </c:pt>
                <c:pt idx="1907">
                  <c:v>1640.1160164271048</c:v>
                </c:pt>
                <c:pt idx="1908">
                  <c:v>1640.975616016427</c:v>
                </c:pt>
                <c:pt idx="1909">
                  <c:v>1641.8352156057495</c:v>
                </c:pt>
                <c:pt idx="1910">
                  <c:v>1642.6948151950719</c:v>
                </c:pt>
                <c:pt idx="1911">
                  <c:v>1643.5544147843943</c:v>
                </c:pt>
                <c:pt idx="1912">
                  <c:v>1644.4140143737166</c:v>
                </c:pt>
                <c:pt idx="1913">
                  <c:v>1645.273613963039</c:v>
                </c:pt>
                <c:pt idx="1914">
                  <c:v>1646.1332135523614</c:v>
                </c:pt>
                <c:pt idx="1915">
                  <c:v>1646.9928131416839</c:v>
                </c:pt>
                <c:pt idx="1916">
                  <c:v>1647.8524127310061</c:v>
                </c:pt>
                <c:pt idx="1917">
                  <c:v>1648.7120123203285</c:v>
                </c:pt>
                <c:pt idx="1918">
                  <c:v>1649.571611909651</c:v>
                </c:pt>
                <c:pt idx="1919">
                  <c:v>1650.4312114989732</c:v>
                </c:pt>
                <c:pt idx="1920">
                  <c:v>1651.2908110882956</c:v>
                </c:pt>
                <c:pt idx="1921">
                  <c:v>1652.1504106776181</c:v>
                </c:pt>
                <c:pt idx="1922">
                  <c:v>1653.0100102669405</c:v>
                </c:pt>
                <c:pt idx="1923">
                  <c:v>1653.8696098562627</c:v>
                </c:pt>
                <c:pt idx="1924">
                  <c:v>1654.7292094455852</c:v>
                </c:pt>
                <c:pt idx="1925">
                  <c:v>1655.5888090349076</c:v>
                </c:pt>
                <c:pt idx="1926">
                  <c:v>1656.4484086242301</c:v>
                </c:pt>
                <c:pt idx="1927">
                  <c:v>1657.3080082135523</c:v>
                </c:pt>
                <c:pt idx="1928">
                  <c:v>1658.1676078028747</c:v>
                </c:pt>
                <c:pt idx="1929">
                  <c:v>1659.0272073921972</c:v>
                </c:pt>
                <c:pt idx="1930">
                  <c:v>1659.8868069815196</c:v>
                </c:pt>
                <c:pt idx="1931">
                  <c:v>1660.7464065708418</c:v>
                </c:pt>
                <c:pt idx="1932">
                  <c:v>1661.6060061601643</c:v>
                </c:pt>
                <c:pt idx="1933">
                  <c:v>1662.4656057494867</c:v>
                </c:pt>
                <c:pt idx="1934">
                  <c:v>1663.3252053388089</c:v>
                </c:pt>
                <c:pt idx="1935">
                  <c:v>1664.1848049281314</c:v>
                </c:pt>
                <c:pt idx="1936">
                  <c:v>1665.0444045174538</c:v>
                </c:pt>
                <c:pt idx="1937">
                  <c:v>1665.9040041067763</c:v>
                </c:pt>
                <c:pt idx="1938">
                  <c:v>1666.7636036960985</c:v>
                </c:pt>
                <c:pt idx="1939">
                  <c:v>1667.6232032854209</c:v>
                </c:pt>
                <c:pt idx="1940">
                  <c:v>1668.4828028747434</c:v>
                </c:pt>
                <c:pt idx="1941">
                  <c:v>1669.3424024640658</c:v>
                </c:pt>
                <c:pt idx="1942">
                  <c:v>1670.202002053388</c:v>
                </c:pt>
                <c:pt idx="1943">
                  <c:v>1671.0616016427105</c:v>
                </c:pt>
                <c:pt idx="1944">
                  <c:v>1671.9212012320329</c:v>
                </c:pt>
                <c:pt idx="1945">
                  <c:v>1672.7808008213553</c:v>
                </c:pt>
                <c:pt idx="1946">
                  <c:v>1673.6404004106776</c:v>
                </c:pt>
                <c:pt idx="1947">
                  <c:v>1674.5</c:v>
                </c:pt>
                <c:pt idx="1948">
                  <c:v>1675.3595995893224</c:v>
                </c:pt>
                <c:pt idx="1949">
                  <c:v>1676.2191991786447</c:v>
                </c:pt>
                <c:pt idx="1950">
                  <c:v>1677.0787987679671</c:v>
                </c:pt>
                <c:pt idx="1951">
                  <c:v>1677.9383983572895</c:v>
                </c:pt>
                <c:pt idx="1952">
                  <c:v>1678.797997946612</c:v>
                </c:pt>
                <c:pt idx="1953">
                  <c:v>1679.6575975359342</c:v>
                </c:pt>
                <c:pt idx="1954">
                  <c:v>1680.5171971252566</c:v>
                </c:pt>
                <c:pt idx="1955">
                  <c:v>1681.3767967145791</c:v>
                </c:pt>
                <c:pt idx="1956">
                  <c:v>1682.2363963039015</c:v>
                </c:pt>
                <c:pt idx="1957">
                  <c:v>1683.0959958932237</c:v>
                </c:pt>
                <c:pt idx="1958">
                  <c:v>1683.9555954825462</c:v>
                </c:pt>
                <c:pt idx="1959">
                  <c:v>1684.8151950718686</c:v>
                </c:pt>
                <c:pt idx="1960">
                  <c:v>1685.6747946611911</c:v>
                </c:pt>
                <c:pt idx="1961">
                  <c:v>1686.5343942505133</c:v>
                </c:pt>
                <c:pt idx="1962">
                  <c:v>1687.3939938398357</c:v>
                </c:pt>
                <c:pt idx="1963">
                  <c:v>1688.2535934291582</c:v>
                </c:pt>
                <c:pt idx="1964">
                  <c:v>1689.1131930184804</c:v>
                </c:pt>
                <c:pt idx="1965">
                  <c:v>1689.9727926078028</c:v>
                </c:pt>
                <c:pt idx="1966">
                  <c:v>1690.8323921971253</c:v>
                </c:pt>
                <c:pt idx="1967">
                  <c:v>1691.6919917864477</c:v>
                </c:pt>
                <c:pt idx="1968">
                  <c:v>1692.5515913757699</c:v>
                </c:pt>
                <c:pt idx="1969">
                  <c:v>1693.4111909650924</c:v>
                </c:pt>
                <c:pt idx="1970">
                  <c:v>1694.2707905544148</c:v>
                </c:pt>
                <c:pt idx="1971">
                  <c:v>1695.1303901437373</c:v>
                </c:pt>
                <c:pt idx="1972">
                  <c:v>1695.9899897330595</c:v>
                </c:pt>
                <c:pt idx="1973">
                  <c:v>1696.8495893223819</c:v>
                </c:pt>
                <c:pt idx="1974">
                  <c:v>1697.7091889117044</c:v>
                </c:pt>
                <c:pt idx="1975">
                  <c:v>1698.5687885010268</c:v>
                </c:pt>
                <c:pt idx="1976">
                  <c:v>1699.428388090349</c:v>
                </c:pt>
                <c:pt idx="1977">
                  <c:v>1700.2879876796715</c:v>
                </c:pt>
                <c:pt idx="1978">
                  <c:v>1701.1475872689939</c:v>
                </c:pt>
                <c:pt idx="1979">
                  <c:v>1702.0071868583161</c:v>
                </c:pt>
                <c:pt idx="1980">
                  <c:v>1702.8667864476386</c:v>
                </c:pt>
                <c:pt idx="1981">
                  <c:v>1703.726386036961</c:v>
                </c:pt>
                <c:pt idx="1982">
                  <c:v>1704.5859856262834</c:v>
                </c:pt>
                <c:pt idx="1983">
                  <c:v>1705.4455852156057</c:v>
                </c:pt>
                <c:pt idx="1984">
                  <c:v>1706.3051848049281</c:v>
                </c:pt>
                <c:pt idx="1985">
                  <c:v>1707.1647843942505</c:v>
                </c:pt>
                <c:pt idx="1986">
                  <c:v>1708.024383983573</c:v>
                </c:pt>
                <c:pt idx="1987">
                  <c:v>1708.8839835728952</c:v>
                </c:pt>
                <c:pt idx="1988">
                  <c:v>1709.7435831622176</c:v>
                </c:pt>
                <c:pt idx="1989">
                  <c:v>1710.6031827515401</c:v>
                </c:pt>
                <c:pt idx="1990">
                  <c:v>1711.4627823408625</c:v>
                </c:pt>
                <c:pt idx="1991">
                  <c:v>1712.3223819301847</c:v>
                </c:pt>
                <c:pt idx="1992">
                  <c:v>1713.1819815195072</c:v>
                </c:pt>
                <c:pt idx="1993">
                  <c:v>1714.0415811088296</c:v>
                </c:pt>
                <c:pt idx="1994">
                  <c:v>1714.9011806981518</c:v>
                </c:pt>
                <c:pt idx="1995">
                  <c:v>1715.7607802874743</c:v>
                </c:pt>
                <c:pt idx="1996">
                  <c:v>1716.6203798767967</c:v>
                </c:pt>
                <c:pt idx="1997">
                  <c:v>1717.4799794661192</c:v>
                </c:pt>
                <c:pt idx="1998">
                  <c:v>1718.3395790554414</c:v>
                </c:pt>
                <c:pt idx="1999">
                  <c:v>1719.1991786447638</c:v>
                </c:pt>
                <c:pt idx="2000">
                  <c:v>1720.0587782340863</c:v>
                </c:pt>
                <c:pt idx="2001">
                  <c:v>1720.9183778234087</c:v>
                </c:pt>
                <c:pt idx="2002">
                  <c:v>1721.7779774127309</c:v>
                </c:pt>
                <c:pt idx="2003">
                  <c:v>1722.6375770020534</c:v>
                </c:pt>
                <c:pt idx="2004">
                  <c:v>1723.4971765913758</c:v>
                </c:pt>
                <c:pt idx="2005">
                  <c:v>1724.3567761806983</c:v>
                </c:pt>
                <c:pt idx="2006">
                  <c:v>1725.2163757700205</c:v>
                </c:pt>
                <c:pt idx="2007">
                  <c:v>1726.0759753593429</c:v>
                </c:pt>
                <c:pt idx="2008">
                  <c:v>1726.9355749486654</c:v>
                </c:pt>
                <c:pt idx="2009">
                  <c:v>1727.7951745379876</c:v>
                </c:pt>
                <c:pt idx="2010">
                  <c:v>1728.65477412731</c:v>
                </c:pt>
                <c:pt idx="2011">
                  <c:v>1729.5143737166325</c:v>
                </c:pt>
                <c:pt idx="2012">
                  <c:v>1730.3739733059549</c:v>
                </c:pt>
                <c:pt idx="2013">
                  <c:v>1731.2335728952771</c:v>
                </c:pt>
                <c:pt idx="2014">
                  <c:v>1732.0931724845996</c:v>
                </c:pt>
                <c:pt idx="2015">
                  <c:v>1732.952772073922</c:v>
                </c:pt>
                <c:pt idx="2016">
                  <c:v>1733.8123716632444</c:v>
                </c:pt>
                <c:pt idx="2017">
                  <c:v>1734.6719712525667</c:v>
                </c:pt>
                <c:pt idx="2018">
                  <c:v>1735.5315708418891</c:v>
                </c:pt>
                <c:pt idx="2019">
                  <c:v>1736.3911704312115</c:v>
                </c:pt>
                <c:pt idx="2020">
                  <c:v>1737.250770020534</c:v>
                </c:pt>
                <c:pt idx="2021">
                  <c:v>1738.1103696098562</c:v>
                </c:pt>
                <c:pt idx="2022">
                  <c:v>1738.9699691991786</c:v>
                </c:pt>
                <c:pt idx="2023">
                  <c:v>1739.8295687885011</c:v>
                </c:pt>
                <c:pt idx="2024">
                  <c:v>1740.6891683778233</c:v>
                </c:pt>
                <c:pt idx="2025">
                  <c:v>1741.5487679671457</c:v>
                </c:pt>
                <c:pt idx="2026">
                  <c:v>1742.4083675564682</c:v>
                </c:pt>
                <c:pt idx="2027">
                  <c:v>1743.2679671457906</c:v>
                </c:pt>
                <c:pt idx="2028">
                  <c:v>1744.1275667351129</c:v>
                </c:pt>
                <c:pt idx="2029">
                  <c:v>1744.9871663244353</c:v>
                </c:pt>
                <c:pt idx="2030">
                  <c:v>1745.8467659137577</c:v>
                </c:pt>
                <c:pt idx="2031">
                  <c:v>1746.7063655030802</c:v>
                </c:pt>
                <c:pt idx="2032">
                  <c:v>1747.5659650924024</c:v>
                </c:pt>
                <c:pt idx="2033">
                  <c:v>1748.4255646817248</c:v>
                </c:pt>
                <c:pt idx="2034">
                  <c:v>1749.2851642710473</c:v>
                </c:pt>
                <c:pt idx="2035">
                  <c:v>1750.1447638603697</c:v>
                </c:pt>
                <c:pt idx="2036">
                  <c:v>1751.0043634496919</c:v>
                </c:pt>
                <c:pt idx="2037">
                  <c:v>1751.8639630390144</c:v>
                </c:pt>
                <c:pt idx="2038">
                  <c:v>1752.7235626283368</c:v>
                </c:pt>
                <c:pt idx="2039">
                  <c:v>1753.583162217659</c:v>
                </c:pt>
                <c:pt idx="2040">
                  <c:v>1754.4427618069815</c:v>
                </c:pt>
                <c:pt idx="2041">
                  <c:v>1755.3023613963039</c:v>
                </c:pt>
                <c:pt idx="2042">
                  <c:v>1756.1619609856264</c:v>
                </c:pt>
                <c:pt idx="2043">
                  <c:v>1757.0215605749486</c:v>
                </c:pt>
                <c:pt idx="2044">
                  <c:v>1757.881160164271</c:v>
                </c:pt>
                <c:pt idx="2045">
                  <c:v>1758.7407597535935</c:v>
                </c:pt>
                <c:pt idx="2046">
                  <c:v>1759.6003593429159</c:v>
                </c:pt>
                <c:pt idx="2047">
                  <c:v>1760.4599589322381</c:v>
                </c:pt>
                <c:pt idx="2048">
                  <c:v>1761.3195585215606</c:v>
                </c:pt>
                <c:pt idx="2049">
                  <c:v>1762.179158110883</c:v>
                </c:pt>
                <c:pt idx="2050">
                  <c:v>1763.0387577002055</c:v>
                </c:pt>
                <c:pt idx="2051">
                  <c:v>1763.8983572895277</c:v>
                </c:pt>
                <c:pt idx="2052">
                  <c:v>1764.7579568788501</c:v>
                </c:pt>
                <c:pt idx="2053">
                  <c:v>1765.6175564681726</c:v>
                </c:pt>
                <c:pt idx="2054">
                  <c:v>1766.4771560574948</c:v>
                </c:pt>
                <c:pt idx="2055">
                  <c:v>1767.3367556468172</c:v>
                </c:pt>
                <c:pt idx="2056">
                  <c:v>1768.1963552361397</c:v>
                </c:pt>
                <c:pt idx="2057">
                  <c:v>1769.0559548254621</c:v>
                </c:pt>
                <c:pt idx="2058">
                  <c:v>1769.9155544147843</c:v>
                </c:pt>
                <c:pt idx="2059">
                  <c:v>1770.7751540041068</c:v>
                </c:pt>
                <c:pt idx="2060">
                  <c:v>1771.6347535934292</c:v>
                </c:pt>
                <c:pt idx="2061">
                  <c:v>1772.4943531827516</c:v>
                </c:pt>
                <c:pt idx="2062">
                  <c:v>1773.3539527720739</c:v>
                </c:pt>
                <c:pt idx="2063">
                  <c:v>1774.2135523613963</c:v>
                </c:pt>
                <c:pt idx="2064">
                  <c:v>1775.0731519507187</c:v>
                </c:pt>
                <c:pt idx="2065">
                  <c:v>1775.9327515400412</c:v>
                </c:pt>
                <c:pt idx="2066">
                  <c:v>1776.7923511293634</c:v>
                </c:pt>
                <c:pt idx="2067">
                  <c:v>1777.6519507186858</c:v>
                </c:pt>
                <c:pt idx="2068">
                  <c:v>1778.5115503080083</c:v>
                </c:pt>
                <c:pt idx="2069">
                  <c:v>1779.3711498973305</c:v>
                </c:pt>
                <c:pt idx="2070">
                  <c:v>1780.2307494866529</c:v>
                </c:pt>
                <c:pt idx="2071">
                  <c:v>1781.0903490759754</c:v>
                </c:pt>
                <c:pt idx="2072">
                  <c:v>1781.9499486652978</c:v>
                </c:pt>
                <c:pt idx="2073">
                  <c:v>1782.80954825462</c:v>
                </c:pt>
                <c:pt idx="2074">
                  <c:v>1783.6691478439425</c:v>
                </c:pt>
                <c:pt idx="2075">
                  <c:v>1784.5287474332649</c:v>
                </c:pt>
                <c:pt idx="2076">
                  <c:v>1785.3883470225874</c:v>
                </c:pt>
                <c:pt idx="2077">
                  <c:v>1786.2479466119096</c:v>
                </c:pt>
                <c:pt idx="2078">
                  <c:v>1787.107546201232</c:v>
                </c:pt>
                <c:pt idx="2079">
                  <c:v>1787.9671457905545</c:v>
                </c:pt>
                <c:pt idx="2080">
                  <c:v>1788.8267453798767</c:v>
                </c:pt>
                <c:pt idx="2081">
                  <c:v>1789.6863449691991</c:v>
                </c:pt>
                <c:pt idx="2082">
                  <c:v>1790.5459445585216</c:v>
                </c:pt>
                <c:pt idx="2083">
                  <c:v>1791.405544147844</c:v>
                </c:pt>
                <c:pt idx="2084">
                  <c:v>1792.2651437371662</c:v>
                </c:pt>
                <c:pt idx="2085">
                  <c:v>1793.1247433264887</c:v>
                </c:pt>
                <c:pt idx="2086">
                  <c:v>1793.9843429158111</c:v>
                </c:pt>
                <c:pt idx="2087">
                  <c:v>1794.8439425051336</c:v>
                </c:pt>
                <c:pt idx="2088">
                  <c:v>1795.7035420944558</c:v>
                </c:pt>
                <c:pt idx="2089">
                  <c:v>1796.5631416837782</c:v>
                </c:pt>
                <c:pt idx="2090">
                  <c:v>1797.4227412731007</c:v>
                </c:pt>
                <c:pt idx="2091">
                  <c:v>1798.2823408624231</c:v>
                </c:pt>
                <c:pt idx="2092">
                  <c:v>1799.1419404517453</c:v>
                </c:pt>
                <c:pt idx="2093">
                  <c:v>1800.0015400410678</c:v>
                </c:pt>
                <c:pt idx="2094">
                  <c:v>1800.8611396303902</c:v>
                </c:pt>
                <c:pt idx="2095">
                  <c:v>1801.7207392197124</c:v>
                </c:pt>
                <c:pt idx="2096">
                  <c:v>1802.5803388090349</c:v>
                </c:pt>
                <c:pt idx="2097">
                  <c:v>1803.4399383983573</c:v>
                </c:pt>
                <c:pt idx="2098">
                  <c:v>1804.2995379876797</c:v>
                </c:pt>
                <c:pt idx="2099">
                  <c:v>1805.159137577002</c:v>
                </c:pt>
                <c:pt idx="2100">
                  <c:v>1806.0187371663244</c:v>
                </c:pt>
                <c:pt idx="2101">
                  <c:v>1806.8783367556468</c:v>
                </c:pt>
                <c:pt idx="2102">
                  <c:v>1807.7379363449693</c:v>
                </c:pt>
                <c:pt idx="2103">
                  <c:v>1808.5975359342915</c:v>
                </c:pt>
                <c:pt idx="2104">
                  <c:v>1809.4571355236139</c:v>
                </c:pt>
                <c:pt idx="2105">
                  <c:v>1810.3167351129364</c:v>
                </c:pt>
                <c:pt idx="2106">
                  <c:v>1811.1763347022588</c:v>
                </c:pt>
                <c:pt idx="2107">
                  <c:v>1812.035934291581</c:v>
                </c:pt>
                <c:pt idx="2108">
                  <c:v>1812.8955338809035</c:v>
                </c:pt>
                <c:pt idx="2109">
                  <c:v>1813.7551334702259</c:v>
                </c:pt>
                <c:pt idx="2110">
                  <c:v>1814.6147330595481</c:v>
                </c:pt>
                <c:pt idx="2111">
                  <c:v>1815.4743326488706</c:v>
                </c:pt>
                <c:pt idx="2112">
                  <c:v>1816.333932238193</c:v>
                </c:pt>
                <c:pt idx="2113">
                  <c:v>1817.1935318275155</c:v>
                </c:pt>
                <c:pt idx="2114">
                  <c:v>1818.0531314168377</c:v>
                </c:pt>
                <c:pt idx="2115">
                  <c:v>1818.9127310061601</c:v>
                </c:pt>
                <c:pt idx="2116">
                  <c:v>1819.7723305954826</c:v>
                </c:pt>
                <c:pt idx="2117">
                  <c:v>1820.631930184805</c:v>
                </c:pt>
                <c:pt idx="2118">
                  <c:v>1821.4915297741272</c:v>
                </c:pt>
                <c:pt idx="2119">
                  <c:v>1822.3511293634497</c:v>
                </c:pt>
                <c:pt idx="2120">
                  <c:v>1823.2107289527721</c:v>
                </c:pt>
                <c:pt idx="2121">
                  <c:v>1824.0703285420946</c:v>
                </c:pt>
                <c:pt idx="2122">
                  <c:v>1824.9299281314168</c:v>
                </c:pt>
                <c:pt idx="2123">
                  <c:v>1825.7895277207392</c:v>
                </c:pt>
                <c:pt idx="2124">
                  <c:v>1826.6491273100617</c:v>
                </c:pt>
                <c:pt idx="2125">
                  <c:v>1827.5087268993839</c:v>
                </c:pt>
                <c:pt idx="2126">
                  <c:v>1828.3683264887063</c:v>
                </c:pt>
                <c:pt idx="2127">
                  <c:v>1829.2279260780288</c:v>
                </c:pt>
                <c:pt idx="2128">
                  <c:v>1830.0875256673512</c:v>
                </c:pt>
                <c:pt idx="2129">
                  <c:v>1830.9471252566734</c:v>
                </c:pt>
                <c:pt idx="2130">
                  <c:v>1831.8067248459959</c:v>
                </c:pt>
                <c:pt idx="2131">
                  <c:v>1832.6663244353183</c:v>
                </c:pt>
                <c:pt idx="2132">
                  <c:v>1833.5259240246407</c:v>
                </c:pt>
                <c:pt idx="2133">
                  <c:v>1834.385523613963</c:v>
                </c:pt>
                <c:pt idx="2134">
                  <c:v>1835.2451232032854</c:v>
                </c:pt>
                <c:pt idx="2135">
                  <c:v>1836.1047227926078</c:v>
                </c:pt>
                <c:pt idx="2136">
                  <c:v>1836.9643223819303</c:v>
                </c:pt>
                <c:pt idx="2137">
                  <c:v>1837.8239219712525</c:v>
                </c:pt>
                <c:pt idx="2138">
                  <c:v>1838.6835215605749</c:v>
                </c:pt>
                <c:pt idx="2139">
                  <c:v>1839.5431211498974</c:v>
                </c:pt>
                <c:pt idx="2140">
                  <c:v>1840.4027207392196</c:v>
                </c:pt>
                <c:pt idx="2141">
                  <c:v>1841.262320328542</c:v>
                </c:pt>
                <c:pt idx="2142">
                  <c:v>1842.1219199178645</c:v>
                </c:pt>
                <c:pt idx="2143">
                  <c:v>1842.9815195071869</c:v>
                </c:pt>
                <c:pt idx="2144">
                  <c:v>1843.8411190965091</c:v>
                </c:pt>
                <c:pt idx="2145">
                  <c:v>1844.7007186858316</c:v>
                </c:pt>
                <c:pt idx="2146">
                  <c:v>1845.560318275154</c:v>
                </c:pt>
                <c:pt idx="2147">
                  <c:v>1846.4199178644765</c:v>
                </c:pt>
                <c:pt idx="2148">
                  <c:v>1847.2795174537987</c:v>
                </c:pt>
                <c:pt idx="2149">
                  <c:v>1848.1391170431211</c:v>
                </c:pt>
                <c:pt idx="2150">
                  <c:v>1848.9987166324436</c:v>
                </c:pt>
                <c:pt idx="2151">
                  <c:v>1849.858316221766</c:v>
                </c:pt>
                <c:pt idx="2152">
                  <c:v>1850.7179158110882</c:v>
                </c:pt>
                <c:pt idx="2153">
                  <c:v>1851.5775154004107</c:v>
                </c:pt>
                <c:pt idx="2154">
                  <c:v>1852.4371149897331</c:v>
                </c:pt>
                <c:pt idx="2155">
                  <c:v>1853.2967145790553</c:v>
                </c:pt>
                <c:pt idx="2156">
                  <c:v>1854.1563141683778</c:v>
                </c:pt>
                <c:pt idx="2157">
                  <c:v>1855.0159137577002</c:v>
                </c:pt>
                <c:pt idx="2158">
                  <c:v>1855.8755133470227</c:v>
                </c:pt>
                <c:pt idx="2159">
                  <c:v>1856.7351129363449</c:v>
                </c:pt>
                <c:pt idx="2160">
                  <c:v>1857.5947125256673</c:v>
                </c:pt>
                <c:pt idx="2161">
                  <c:v>1858.4543121149898</c:v>
                </c:pt>
                <c:pt idx="2162">
                  <c:v>1859.3139117043122</c:v>
                </c:pt>
                <c:pt idx="2163">
                  <c:v>1860.1735112936344</c:v>
                </c:pt>
                <c:pt idx="2164">
                  <c:v>1861.0331108829569</c:v>
                </c:pt>
                <c:pt idx="2165">
                  <c:v>1861.8927104722793</c:v>
                </c:pt>
                <c:pt idx="2166">
                  <c:v>1862.7523100616017</c:v>
                </c:pt>
                <c:pt idx="2167">
                  <c:v>1863.611909650924</c:v>
                </c:pt>
                <c:pt idx="2168">
                  <c:v>1864.4715092402464</c:v>
                </c:pt>
                <c:pt idx="2169">
                  <c:v>1865.3311088295688</c:v>
                </c:pt>
                <c:pt idx="2170">
                  <c:v>1866.1907084188911</c:v>
                </c:pt>
                <c:pt idx="2171">
                  <c:v>1867.0503080082135</c:v>
                </c:pt>
                <c:pt idx="2172">
                  <c:v>1867.9099075975359</c:v>
                </c:pt>
                <c:pt idx="2173">
                  <c:v>1868.7695071868584</c:v>
                </c:pt>
                <c:pt idx="2174">
                  <c:v>1869.6291067761806</c:v>
                </c:pt>
                <c:pt idx="2175">
                  <c:v>1870.488706365503</c:v>
                </c:pt>
                <c:pt idx="2176">
                  <c:v>1871.3483059548255</c:v>
                </c:pt>
                <c:pt idx="2177">
                  <c:v>1872.2079055441479</c:v>
                </c:pt>
                <c:pt idx="2178">
                  <c:v>1873.0675051334701</c:v>
                </c:pt>
                <c:pt idx="2179">
                  <c:v>1873.9271047227926</c:v>
                </c:pt>
                <c:pt idx="2180">
                  <c:v>1874.786704312115</c:v>
                </c:pt>
                <c:pt idx="2181">
                  <c:v>1875.6463039014375</c:v>
                </c:pt>
                <c:pt idx="2182">
                  <c:v>1876.5059034907597</c:v>
                </c:pt>
                <c:pt idx="2183">
                  <c:v>1877.3655030800821</c:v>
                </c:pt>
                <c:pt idx="2184">
                  <c:v>1878.2251026694046</c:v>
                </c:pt>
                <c:pt idx="2185">
                  <c:v>1879.0847022587268</c:v>
                </c:pt>
                <c:pt idx="2186">
                  <c:v>1879.9443018480492</c:v>
                </c:pt>
                <c:pt idx="2187">
                  <c:v>1880.8039014373717</c:v>
                </c:pt>
                <c:pt idx="2188">
                  <c:v>1881.6635010266941</c:v>
                </c:pt>
                <c:pt idx="2189">
                  <c:v>1882.5231006160163</c:v>
                </c:pt>
                <c:pt idx="2190">
                  <c:v>1883.3827002053388</c:v>
                </c:pt>
                <c:pt idx="2191">
                  <c:v>1884.2422997946612</c:v>
                </c:pt>
                <c:pt idx="2192">
                  <c:v>1885.1018993839837</c:v>
                </c:pt>
                <c:pt idx="2193">
                  <c:v>1885.9614989733059</c:v>
                </c:pt>
                <c:pt idx="2194">
                  <c:v>1886.8210985626283</c:v>
                </c:pt>
                <c:pt idx="2195">
                  <c:v>1887.6806981519508</c:v>
                </c:pt>
                <c:pt idx="2196">
                  <c:v>1888.5402977412732</c:v>
                </c:pt>
                <c:pt idx="2197">
                  <c:v>1889.3998973305954</c:v>
                </c:pt>
                <c:pt idx="2198">
                  <c:v>1890.2594969199179</c:v>
                </c:pt>
                <c:pt idx="2199">
                  <c:v>1891.1190965092403</c:v>
                </c:pt>
                <c:pt idx="2200">
                  <c:v>1891.9786960985625</c:v>
                </c:pt>
                <c:pt idx="2201">
                  <c:v>1892.838295687885</c:v>
                </c:pt>
                <c:pt idx="2202">
                  <c:v>1893.6978952772074</c:v>
                </c:pt>
                <c:pt idx="2203">
                  <c:v>1894.5574948665299</c:v>
                </c:pt>
                <c:pt idx="2204">
                  <c:v>1895.4170944558521</c:v>
                </c:pt>
                <c:pt idx="2205">
                  <c:v>1896.2766940451745</c:v>
                </c:pt>
                <c:pt idx="2206">
                  <c:v>1897.136293634497</c:v>
                </c:pt>
                <c:pt idx="2207">
                  <c:v>1897.9958932238194</c:v>
                </c:pt>
                <c:pt idx="2208">
                  <c:v>1898.8554928131416</c:v>
                </c:pt>
                <c:pt idx="2209">
                  <c:v>1899.7150924024641</c:v>
                </c:pt>
                <c:pt idx="2210">
                  <c:v>1900.5746919917865</c:v>
                </c:pt>
                <c:pt idx="2211">
                  <c:v>1901.4342915811089</c:v>
                </c:pt>
                <c:pt idx="2212">
                  <c:v>1902.2938911704312</c:v>
                </c:pt>
                <c:pt idx="2213">
                  <c:v>1903.1534907597536</c:v>
                </c:pt>
                <c:pt idx="2214">
                  <c:v>1904.013090349076</c:v>
                </c:pt>
                <c:pt idx="2215">
                  <c:v>1904.8726899383983</c:v>
                </c:pt>
                <c:pt idx="2216">
                  <c:v>1905.7322895277207</c:v>
                </c:pt>
                <c:pt idx="2217">
                  <c:v>1906.5918891170431</c:v>
                </c:pt>
                <c:pt idx="2218">
                  <c:v>1907.4514887063656</c:v>
                </c:pt>
                <c:pt idx="2219">
                  <c:v>1908.3110882956878</c:v>
                </c:pt>
                <c:pt idx="2220">
                  <c:v>1909.1706878850102</c:v>
                </c:pt>
                <c:pt idx="2221">
                  <c:v>1910.0302874743327</c:v>
                </c:pt>
                <c:pt idx="2222">
                  <c:v>1910.8898870636551</c:v>
                </c:pt>
                <c:pt idx="2223">
                  <c:v>1911.7494866529773</c:v>
                </c:pt>
                <c:pt idx="2224">
                  <c:v>1912.6090862422998</c:v>
                </c:pt>
                <c:pt idx="2225">
                  <c:v>1913.4686858316222</c:v>
                </c:pt>
                <c:pt idx="2226">
                  <c:v>1914.3282854209447</c:v>
                </c:pt>
                <c:pt idx="2227">
                  <c:v>1915.1878850102669</c:v>
                </c:pt>
                <c:pt idx="2228">
                  <c:v>1916.0474845995893</c:v>
                </c:pt>
                <c:pt idx="2229">
                  <c:v>1916.9070841889118</c:v>
                </c:pt>
                <c:pt idx="2230">
                  <c:v>1917.766683778234</c:v>
                </c:pt>
                <c:pt idx="2231">
                  <c:v>1918.6262833675564</c:v>
                </c:pt>
                <c:pt idx="2232">
                  <c:v>1919.4858829568789</c:v>
                </c:pt>
                <c:pt idx="2233">
                  <c:v>1920.3454825462013</c:v>
                </c:pt>
                <c:pt idx="2234">
                  <c:v>1921.2050821355235</c:v>
                </c:pt>
                <c:pt idx="2235">
                  <c:v>1922.064681724846</c:v>
                </c:pt>
                <c:pt idx="2236">
                  <c:v>1922.9242813141684</c:v>
                </c:pt>
                <c:pt idx="2237">
                  <c:v>1923.7838809034909</c:v>
                </c:pt>
                <c:pt idx="2238">
                  <c:v>1924.6434804928131</c:v>
                </c:pt>
                <c:pt idx="2239">
                  <c:v>1925.5030800821355</c:v>
                </c:pt>
                <c:pt idx="2240">
                  <c:v>1926.362679671458</c:v>
                </c:pt>
                <c:pt idx="2241">
                  <c:v>1927.2222792607804</c:v>
                </c:pt>
                <c:pt idx="2242">
                  <c:v>1928.0818788501026</c:v>
                </c:pt>
                <c:pt idx="2243">
                  <c:v>1928.9414784394251</c:v>
                </c:pt>
                <c:pt idx="2244">
                  <c:v>1929.8010780287475</c:v>
                </c:pt>
                <c:pt idx="2245">
                  <c:v>1930.6606776180697</c:v>
                </c:pt>
                <c:pt idx="2246">
                  <c:v>1931.5202772073922</c:v>
                </c:pt>
                <c:pt idx="2247">
                  <c:v>1932.3798767967146</c:v>
                </c:pt>
                <c:pt idx="2248">
                  <c:v>1933.239476386037</c:v>
                </c:pt>
                <c:pt idx="2249">
                  <c:v>1934.0990759753593</c:v>
                </c:pt>
                <c:pt idx="2250">
                  <c:v>1934.9586755646817</c:v>
                </c:pt>
                <c:pt idx="2251">
                  <c:v>1935.8182751540041</c:v>
                </c:pt>
                <c:pt idx="2252">
                  <c:v>1936.6778747433266</c:v>
                </c:pt>
                <c:pt idx="2253">
                  <c:v>1937.5374743326488</c:v>
                </c:pt>
                <c:pt idx="2254">
                  <c:v>1938.3970739219712</c:v>
                </c:pt>
                <c:pt idx="2255">
                  <c:v>1939.2566735112937</c:v>
                </c:pt>
                <c:pt idx="2256">
                  <c:v>1940.1162731006161</c:v>
                </c:pt>
                <c:pt idx="2257">
                  <c:v>1940.9758726899383</c:v>
                </c:pt>
                <c:pt idx="2258">
                  <c:v>1941.8354722792608</c:v>
                </c:pt>
                <c:pt idx="2259">
                  <c:v>1942.6950718685832</c:v>
                </c:pt>
                <c:pt idx="2260">
                  <c:v>1943.5546714579054</c:v>
                </c:pt>
                <c:pt idx="2261">
                  <c:v>1944.4142710472279</c:v>
                </c:pt>
                <c:pt idx="2262">
                  <c:v>1945.2738706365503</c:v>
                </c:pt>
                <c:pt idx="2263">
                  <c:v>1946.1334702258728</c:v>
                </c:pt>
                <c:pt idx="2264">
                  <c:v>1946.993069815195</c:v>
                </c:pt>
                <c:pt idx="2265">
                  <c:v>1947.8526694045174</c:v>
                </c:pt>
                <c:pt idx="2266">
                  <c:v>1948.7122689938399</c:v>
                </c:pt>
                <c:pt idx="2267">
                  <c:v>1949.5718685831623</c:v>
                </c:pt>
                <c:pt idx="2268">
                  <c:v>1950.4314681724845</c:v>
                </c:pt>
                <c:pt idx="2269">
                  <c:v>1951.291067761807</c:v>
                </c:pt>
                <c:pt idx="2270">
                  <c:v>1952.1506673511294</c:v>
                </c:pt>
                <c:pt idx="2271">
                  <c:v>1953.0102669404519</c:v>
                </c:pt>
                <c:pt idx="2272">
                  <c:v>1953.8698665297741</c:v>
                </c:pt>
                <c:pt idx="2273">
                  <c:v>1954.7294661190965</c:v>
                </c:pt>
                <c:pt idx="2274">
                  <c:v>1955.589065708419</c:v>
                </c:pt>
                <c:pt idx="2275">
                  <c:v>1956.4486652977412</c:v>
                </c:pt>
                <c:pt idx="2276">
                  <c:v>1957.3082648870636</c:v>
                </c:pt>
                <c:pt idx="2277">
                  <c:v>1958.1678644763861</c:v>
                </c:pt>
                <c:pt idx="2278">
                  <c:v>1959.0274640657085</c:v>
                </c:pt>
                <c:pt idx="2279">
                  <c:v>1959.8870636550307</c:v>
                </c:pt>
                <c:pt idx="2280">
                  <c:v>1960.7466632443532</c:v>
                </c:pt>
                <c:pt idx="2281">
                  <c:v>1961.6062628336756</c:v>
                </c:pt>
                <c:pt idx="2282">
                  <c:v>1962.465862422998</c:v>
                </c:pt>
                <c:pt idx="2283">
                  <c:v>1963.3254620123203</c:v>
                </c:pt>
                <c:pt idx="2284">
                  <c:v>1964.1850616016427</c:v>
                </c:pt>
                <c:pt idx="2285">
                  <c:v>1965.0446611909651</c:v>
                </c:pt>
                <c:pt idx="2286">
                  <c:v>1965.9042607802876</c:v>
                </c:pt>
                <c:pt idx="2287">
                  <c:v>1966.7638603696098</c:v>
                </c:pt>
                <c:pt idx="2288">
                  <c:v>1967.6234599589322</c:v>
                </c:pt>
                <c:pt idx="2289">
                  <c:v>1968.4830595482547</c:v>
                </c:pt>
                <c:pt idx="2290">
                  <c:v>1969.3426591375769</c:v>
                </c:pt>
                <c:pt idx="2291">
                  <c:v>1970.2022587268993</c:v>
                </c:pt>
                <c:pt idx="2292">
                  <c:v>1971.0618583162218</c:v>
                </c:pt>
                <c:pt idx="2293">
                  <c:v>1971.9214579055442</c:v>
                </c:pt>
                <c:pt idx="2294">
                  <c:v>1972.7810574948664</c:v>
                </c:pt>
                <c:pt idx="2295">
                  <c:v>1973.6406570841889</c:v>
                </c:pt>
                <c:pt idx="2296">
                  <c:v>1974.5002566735113</c:v>
                </c:pt>
                <c:pt idx="2297">
                  <c:v>1975.3598562628338</c:v>
                </c:pt>
                <c:pt idx="2298">
                  <c:v>1976.219455852156</c:v>
                </c:pt>
                <c:pt idx="2299">
                  <c:v>1977.0790554414784</c:v>
                </c:pt>
                <c:pt idx="2300">
                  <c:v>1977.9386550308009</c:v>
                </c:pt>
                <c:pt idx="2301">
                  <c:v>1978.7982546201233</c:v>
                </c:pt>
                <c:pt idx="2302">
                  <c:v>1979.6578542094455</c:v>
                </c:pt>
                <c:pt idx="2303">
                  <c:v>1980.517453798768</c:v>
                </c:pt>
                <c:pt idx="2304">
                  <c:v>1981.3770533880904</c:v>
                </c:pt>
                <c:pt idx="2305">
                  <c:v>1982.2366529774126</c:v>
                </c:pt>
                <c:pt idx="2306">
                  <c:v>1983.0962525667351</c:v>
                </c:pt>
                <c:pt idx="2307">
                  <c:v>1983.9558521560575</c:v>
                </c:pt>
                <c:pt idx="2308">
                  <c:v>1984.81545174538</c:v>
                </c:pt>
                <c:pt idx="2309">
                  <c:v>1985.6750513347022</c:v>
                </c:pt>
                <c:pt idx="2310">
                  <c:v>1986.5346509240246</c:v>
                </c:pt>
                <c:pt idx="2311">
                  <c:v>1987.3942505133471</c:v>
                </c:pt>
                <c:pt idx="2312">
                  <c:v>1988.2538501026695</c:v>
                </c:pt>
                <c:pt idx="2313">
                  <c:v>1989.1134496919917</c:v>
                </c:pt>
                <c:pt idx="2314">
                  <c:v>1989.9730492813142</c:v>
                </c:pt>
                <c:pt idx="2315">
                  <c:v>1990.8326488706366</c:v>
                </c:pt>
                <c:pt idx="2316">
                  <c:v>1991.6922484599588</c:v>
                </c:pt>
                <c:pt idx="2317">
                  <c:v>1992.5518480492813</c:v>
                </c:pt>
                <c:pt idx="2318">
                  <c:v>1993.4114476386037</c:v>
                </c:pt>
                <c:pt idx="2319">
                  <c:v>1994.2710472279261</c:v>
                </c:pt>
                <c:pt idx="2320">
                  <c:v>1995.1306468172484</c:v>
                </c:pt>
                <c:pt idx="2321">
                  <c:v>1995.9902464065708</c:v>
                </c:pt>
                <c:pt idx="2322">
                  <c:v>1996.8498459958932</c:v>
                </c:pt>
                <c:pt idx="2323">
                  <c:v>1997.7094455852157</c:v>
                </c:pt>
                <c:pt idx="2324">
                  <c:v>1998.5690451745379</c:v>
                </c:pt>
                <c:pt idx="2325">
                  <c:v>1999.4286447638603</c:v>
                </c:pt>
                <c:pt idx="2326">
                  <c:v>2000.2882443531828</c:v>
                </c:pt>
                <c:pt idx="2327">
                  <c:v>2001.1478439425052</c:v>
                </c:pt>
                <c:pt idx="2328">
                  <c:v>2002.0074435318274</c:v>
                </c:pt>
                <c:pt idx="2329">
                  <c:v>2002.8670431211499</c:v>
                </c:pt>
                <c:pt idx="2330">
                  <c:v>2003.7266427104723</c:v>
                </c:pt>
                <c:pt idx="2331">
                  <c:v>2004.5862422997945</c:v>
                </c:pt>
                <c:pt idx="2332">
                  <c:v>2005.445841889117</c:v>
                </c:pt>
                <c:pt idx="2333">
                  <c:v>2006.3054414784394</c:v>
                </c:pt>
                <c:pt idx="2334">
                  <c:v>2007.1650410677619</c:v>
                </c:pt>
                <c:pt idx="2335">
                  <c:v>2008.0246406570841</c:v>
                </c:pt>
                <c:pt idx="2336">
                  <c:v>2008.8842402464065</c:v>
                </c:pt>
                <c:pt idx="2337">
                  <c:v>2009.743839835729</c:v>
                </c:pt>
                <c:pt idx="2338">
                  <c:v>2010.6034394250514</c:v>
                </c:pt>
                <c:pt idx="2339">
                  <c:v>2011.4630390143736</c:v>
                </c:pt>
                <c:pt idx="2340">
                  <c:v>2012.3226386036961</c:v>
                </c:pt>
                <c:pt idx="2341">
                  <c:v>2013.1822381930185</c:v>
                </c:pt>
                <c:pt idx="2342">
                  <c:v>2014.041837782341</c:v>
                </c:pt>
                <c:pt idx="2343">
                  <c:v>2014.9014373716632</c:v>
                </c:pt>
                <c:pt idx="2344">
                  <c:v>2015.7610369609856</c:v>
                </c:pt>
                <c:pt idx="2345">
                  <c:v>2016.6206365503081</c:v>
                </c:pt>
                <c:pt idx="2346">
                  <c:v>2017.4802361396303</c:v>
                </c:pt>
                <c:pt idx="2347">
                  <c:v>2018.3398357289527</c:v>
                </c:pt>
                <c:pt idx="2348">
                  <c:v>2019.1994353182752</c:v>
                </c:pt>
                <c:pt idx="2349">
                  <c:v>2020.0590349075976</c:v>
                </c:pt>
                <c:pt idx="2350">
                  <c:v>2020.9186344969198</c:v>
                </c:pt>
                <c:pt idx="2351">
                  <c:v>2021.7782340862423</c:v>
                </c:pt>
                <c:pt idx="2352">
                  <c:v>2022.6378336755647</c:v>
                </c:pt>
                <c:pt idx="2353">
                  <c:v>2023.4974332648871</c:v>
                </c:pt>
                <c:pt idx="2354">
                  <c:v>2024.3570328542094</c:v>
                </c:pt>
                <c:pt idx="2355">
                  <c:v>2025.2166324435318</c:v>
                </c:pt>
                <c:pt idx="2356">
                  <c:v>2026.0762320328543</c:v>
                </c:pt>
                <c:pt idx="2357">
                  <c:v>2026.9358316221767</c:v>
                </c:pt>
                <c:pt idx="2358">
                  <c:v>2027.7954312114989</c:v>
                </c:pt>
                <c:pt idx="2359">
                  <c:v>2028.6550308008214</c:v>
                </c:pt>
                <c:pt idx="2360">
                  <c:v>2029.5146303901438</c:v>
                </c:pt>
                <c:pt idx="2361">
                  <c:v>2030.374229979466</c:v>
                </c:pt>
                <c:pt idx="2362">
                  <c:v>2031.2338295687885</c:v>
                </c:pt>
                <c:pt idx="2363">
                  <c:v>2032.0934291581109</c:v>
                </c:pt>
                <c:pt idx="2364">
                  <c:v>2032.9530287474333</c:v>
                </c:pt>
                <c:pt idx="2365">
                  <c:v>2033.8126283367556</c:v>
                </c:pt>
                <c:pt idx="2366">
                  <c:v>2034.672227926078</c:v>
                </c:pt>
                <c:pt idx="2367">
                  <c:v>2035.5318275154004</c:v>
                </c:pt>
                <c:pt idx="2368">
                  <c:v>2036.3914271047229</c:v>
                </c:pt>
                <c:pt idx="2369">
                  <c:v>2037.2510266940451</c:v>
                </c:pt>
                <c:pt idx="2370">
                  <c:v>2038.1106262833675</c:v>
                </c:pt>
                <c:pt idx="2371">
                  <c:v>2038.97022587269</c:v>
                </c:pt>
                <c:pt idx="2372">
                  <c:v>2039.8298254620124</c:v>
                </c:pt>
                <c:pt idx="2373">
                  <c:v>2040.6894250513346</c:v>
                </c:pt>
                <c:pt idx="2374">
                  <c:v>2041.5490246406571</c:v>
                </c:pt>
                <c:pt idx="2375">
                  <c:v>2042.4086242299795</c:v>
                </c:pt>
                <c:pt idx="2376">
                  <c:v>2043.2682238193017</c:v>
                </c:pt>
                <c:pt idx="2377">
                  <c:v>2044.1278234086242</c:v>
                </c:pt>
                <c:pt idx="2378">
                  <c:v>2044.9874229979466</c:v>
                </c:pt>
                <c:pt idx="2379">
                  <c:v>2045.8470225872691</c:v>
                </c:pt>
                <c:pt idx="2380">
                  <c:v>2046.7066221765913</c:v>
                </c:pt>
                <c:pt idx="2381">
                  <c:v>2047.5662217659137</c:v>
                </c:pt>
                <c:pt idx="2382">
                  <c:v>2048.4258213552362</c:v>
                </c:pt>
                <c:pt idx="2383">
                  <c:v>2049.2854209445586</c:v>
                </c:pt>
                <c:pt idx="2384">
                  <c:v>2050.1450205338811</c:v>
                </c:pt>
                <c:pt idx="2385">
                  <c:v>2051.0046201232035</c:v>
                </c:pt>
                <c:pt idx="2386">
                  <c:v>2051.8642197125255</c:v>
                </c:pt>
                <c:pt idx="2387">
                  <c:v>2052.7238193018479</c:v>
                </c:pt>
                <c:pt idx="2388">
                  <c:v>2053.5834188911704</c:v>
                </c:pt>
                <c:pt idx="2389">
                  <c:v>2054.4430184804928</c:v>
                </c:pt>
                <c:pt idx="2390">
                  <c:v>2055.3026180698153</c:v>
                </c:pt>
                <c:pt idx="2391">
                  <c:v>2056.1622176591377</c:v>
                </c:pt>
                <c:pt idx="2392">
                  <c:v>2057.0218172484601</c:v>
                </c:pt>
                <c:pt idx="2393">
                  <c:v>2057.8814168377821</c:v>
                </c:pt>
                <c:pt idx="2394">
                  <c:v>2058.7410164271046</c:v>
                </c:pt>
                <c:pt idx="2395">
                  <c:v>2059.600616016427</c:v>
                </c:pt>
                <c:pt idx="2396">
                  <c:v>2060.4602156057495</c:v>
                </c:pt>
                <c:pt idx="2397">
                  <c:v>2061.3198151950719</c:v>
                </c:pt>
                <c:pt idx="2398">
                  <c:v>2062.1794147843943</c:v>
                </c:pt>
                <c:pt idx="2399">
                  <c:v>2063.0390143737168</c:v>
                </c:pt>
                <c:pt idx="2400">
                  <c:v>2063.8986139630392</c:v>
                </c:pt>
                <c:pt idx="2401">
                  <c:v>2064.7582135523612</c:v>
                </c:pt>
                <c:pt idx="2402">
                  <c:v>2065.6178131416837</c:v>
                </c:pt>
                <c:pt idx="2403">
                  <c:v>2066.4774127310061</c:v>
                </c:pt>
                <c:pt idx="2404">
                  <c:v>2067.3370123203285</c:v>
                </c:pt>
                <c:pt idx="2405">
                  <c:v>2068.196611909651</c:v>
                </c:pt>
                <c:pt idx="2406">
                  <c:v>2069.0562114989734</c:v>
                </c:pt>
                <c:pt idx="2407">
                  <c:v>2069.9158110882959</c:v>
                </c:pt>
                <c:pt idx="2408">
                  <c:v>2070.7754106776179</c:v>
                </c:pt>
                <c:pt idx="2409">
                  <c:v>2071.6350102669403</c:v>
                </c:pt>
                <c:pt idx="2410">
                  <c:v>2072.4946098562627</c:v>
                </c:pt>
                <c:pt idx="2411">
                  <c:v>2073.3542094455852</c:v>
                </c:pt>
                <c:pt idx="2412">
                  <c:v>2074.2138090349076</c:v>
                </c:pt>
                <c:pt idx="2413">
                  <c:v>2075.0734086242301</c:v>
                </c:pt>
                <c:pt idx="2414">
                  <c:v>2075.9330082135525</c:v>
                </c:pt>
                <c:pt idx="2415">
                  <c:v>2076.792607802875</c:v>
                </c:pt>
                <c:pt idx="2416">
                  <c:v>2077.6522073921969</c:v>
                </c:pt>
                <c:pt idx="2417">
                  <c:v>2078.5118069815194</c:v>
                </c:pt>
                <c:pt idx="2418">
                  <c:v>2079.3714065708418</c:v>
                </c:pt>
                <c:pt idx="2419">
                  <c:v>2080.2310061601643</c:v>
                </c:pt>
                <c:pt idx="2420">
                  <c:v>2081.0906057494867</c:v>
                </c:pt>
                <c:pt idx="2421">
                  <c:v>2081.9502053388092</c:v>
                </c:pt>
                <c:pt idx="2422">
                  <c:v>2082.8098049281316</c:v>
                </c:pt>
                <c:pt idx="2423">
                  <c:v>2083.6694045174536</c:v>
                </c:pt>
                <c:pt idx="2424">
                  <c:v>2084.529004106776</c:v>
                </c:pt>
                <c:pt idx="2425">
                  <c:v>2085.3886036960985</c:v>
                </c:pt>
                <c:pt idx="2426">
                  <c:v>2086.2482032854209</c:v>
                </c:pt>
                <c:pt idx="2427">
                  <c:v>2087.1078028747434</c:v>
                </c:pt>
                <c:pt idx="2428">
                  <c:v>2087.9674024640658</c:v>
                </c:pt>
                <c:pt idx="2429">
                  <c:v>2088.8270020533882</c:v>
                </c:pt>
                <c:pt idx="2430">
                  <c:v>2089.6866016427107</c:v>
                </c:pt>
                <c:pt idx="2431">
                  <c:v>2090.5462012320327</c:v>
                </c:pt>
                <c:pt idx="2432">
                  <c:v>2091.4058008213551</c:v>
                </c:pt>
                <c:pt idx="2433">
                  <c:v>2092.2654004106776</c:v>
                </c:pt>
                <c:pt idx="2434">
                  <c:v>2093.125</c:v>
                </c:pt>
                <c:pt idx="2435">
                  <c:v>2093.9845995893224</c:v>
                </c:pt>
                <c:pt idx="2436">
                  <c:v>2094.8441991786449</c:v>
                </c:pt>
                <c:pt idx="2437">
                  <c:v>2095.7037987679673</c:v>
                </c:pt>
                <c:pt idx="2438">
                  <c:v>2096.5633983572893</c:v>
                </c:pt>
                <c:pt idx="2439">
                  <c:v>2097.4229979466118</c:v>
                </c:pt>
                <c:pt idx="2440">
                  <c:v>2098.2825975359342</c:v>
                </c:pt>
                <c:pt idx="2441">
                  <c:v>2099.1421971252566</c:v>
                </c:pt>
                <c:pt idx="2442">
                  <c:v>2100.0017967145791</c:v>
                </c:pt>
                <c:pt idx="2443">
                  <c:v>2100.8613963039015</c:v>
                </c:pt>
                <c:pt idx="2444">
                  <c:v>2101.720995893224</c:v>
                </c:pt>
                <c:pt idx="2445">
                  <c:v>2102.5805954825464</c:v>
                </c:pt>
                <c:pt idx="2446">
                  <c:v>2103.4401950718684</c:v>
                </c:pt>
                <c:pt idx="2447">
                  <c:v>2104.2997946611908</c:v>
                </c:pt>
                <c:pt idx="2448">
                  <c:v>2105.1593942505133</c:v>
                </c:pt>
                <c:pt idx="2449">
                  <c:v>2106.0189938398357</c:v>
                </c:pt>
                <c:pt idx="2450">
                  <c:v>2106.8785934291582</c:v>
                </c:pt>
                <c:pt idx="2451">
                  <c:v>2107.7381930184806</c:v>
                </c:pt>
                <c:pt idx="2452">
                  <c:v>2108.5977926078031</c:v>
                </c:pt>
                <c:pt idx="2453">
                  <c:v>2109.457392197125</c:v>
                </c:pt>
                <c:pt idx="2454">
                  <c:v>2110.3169917864475</c:v>
                </c:pt>
                <c:pt idx="2455">
                  <c:v>2111.1765913757699</c:v>
                </c:pt>
                <c:pt idx="2456">
                  <c:v>2112.0361909650924</c:v>
                </c:pt>
                <c:pt idx="2457">
                  <c:v>2112.8957905544148</c:v>
                </c:pt>
                <c:pt idx="2458">
                  <c:v>2113.7553901437373</c:v>
                </c:pt>
                <c:pt idx="2459">
                  <c:v>2114.6149897330597</c:v>
                </c:pt>
                <c:pt idx="2460">
                  <c:v>2115.4745893223821</c:v>
                </c:pt>
                <c:pt idx="2461">
                  <c:v>2116.3341889117041</c:v>
                </c:pt>
                <c:pt idx="2462">
                  <c:v>2117.1937885010266</c:v>
                </c:pt>
                <c:pt idx="2463">
                  <c:v>2118.053388090349</c:v>
                </c:pt>
                <c:pt idx="2464">
                  <c:v>2118.9129876796715</c:v>
                </c:pt>
                <c:pt idx="2465">
                  <c:v>2119.7725872689939</c:v>
                </c:pt>
                <c:pt idx="2466">
                  <c:v>2120.6321868583163</c:v>
                </c:pt>
                <c:pt idx="2467">
                  <c:v>2121.4917864476388</c:v>
                </c:pt>
                <c:pt idx="2468">
                  <c:v>2122.3513860369608</c:v>
                </c:pt>
                <c:pt idx="2469">
                  <c:v>2123.2109856262832</c:v>
                </c:pt>
                <c:pt idx="2470">
                  <c:v>2124.0705852156057</c:v>
                </c:pt>
                <c:pt idx="2471">
                  <c:v>2124.9301848049281</c:v>
                </c:pt>
                <c:pt idx="2472">
                  <c:v>2125.7897843942505</c:v>
                </c:pt>
                <c:pt idx="2473">
                  <c:v>2126.649383983573</c:v>
                </c:pt>
                <c:pt idx="2474">
                  <c:v>2127.5089835728954</c:v>
                </c:pt>
                <c:pt idx="2475">
                  <c:v>2128.3685831622179</c:v>
                </c:pt>
                <c:pt idx="2476">
                  <c:v>2129.2281827515399</c:v>
                </c:pt>
                <c:pt idx="2477">
                  <c:v>2130.0877823408623</c:v>
                </c:pt>
                <c:pt idx="2478">
                  <c:v>2130.9473819301847</c:v>
                </c:pt>
                <c:pt idx="2479">
                  <c:v>2131.8069815195072</c:v>
                </c:pt>
                <c:pt idx="2480">
                  <c:v>2132.6665811088296</c:v>
                </c:pt>
                <c:pt idx="2481">
                  <c:v>2133.5261806981521</c:v>
                </c:pt>
                <c:pt idx="2482">
                  <c:v>2134.3857802874745</c:v>
                </c:pt>
                <c:pt idx="2483">
                  <c:v>2135.2453798767965</c:v>
                </c:pt>
                <c:pt idx="2484">
                  <c:v>2136.1049794661189</c:v>
                </c:pt>
                <c:pt idx="2485">
                  <c:v>2136.9645790554414</c:v>
                </c:pt>
                <c:pt idx="2486">
                  <c:v>2137.8241786447638</c:v>
                </c:pt>
                <c:pt idx="2487">
                  <c:v>2138.6837782340863</c:v>
                </c:pt>
                <c:pt idx="2488">
                  <c:v>2139.5433778234087</c:v>
                </c:pt>
                <c:pt idx="2489">
                  <c:v>2140.4029774127312</c:v>
                </c:pt>
                <c:pt idx="2490">
                  <c:v>2141.2625770020536</c:v>
                </c:pt>
                <c:pt idx="2491">
                  <c:v>2142.1221765913756</c:v>
                </c:pt>
                <c:pt idx="2492">
                  <c:v>2142.981776180698</c:v>
                </c:pt>
                <c:pt idx="2493">
                  <c:v>2143.8413757700205</c:v>
                </c:pt>
                <c:pt idx="2494">
                  <c:v>2144.7009753593429</c:v>
                </c:pt>
                <c:pt idx="2495">
                  <c:v>2145.5605749486654</c:v>
                </c:pt>
                <c:pt idx="2496">
                  <c:v>2146.4201745379878</c:v>
                </c:pt>
                <c:pt idx="2497">
                  <c:v>2147.2797741273102</c:v>
                </c:pt>
                <c:pt idx="2498">
                  <c:v>2148.1393737166322</c:v>
                </c:pt>
                <c:pt idx="2499">
                  <c:v>2148.9989733059547</c:v>
                </c:pt>
                <c:pt idx="2500">
                  <c:v>2149.8585728952771</c:v>
                </c:pt>
                <c:pt idx="2501">
                  <c:v>2150.7181724845996</c:v>
                </c:pt>
                <c:pt idx="2502">
                  <c:v>2151.577772073922</c:v>
                </c:pt>
                <c:pt idx="2503">
                  <c:v>2152.4373716632444</c:v>
                </c:pt>
                <c:pt idx="2504">
                  <c:v>2153.2969712525669</c:v>
                </c:pt>
                <c:pt idx="2505">
                  <c:v>2154.1565708418893</c:v>
                </c:pt>
                <c:pt idx="2506">
                  <c:v>2155.0161704312113</c:v>
                </c:pt>
                <c:pt idx="2507">
                  <c:v>2155.8757700205338</c:v>
                </c:pt>
                <c:pt idx="2508">
                  <c:v>2156.7353696098562</c:v>
                </c:pt>
                <c:pt idx="2509">
                  <c:v>2157.5949691991786</c:v>
                </c:pt>
                <c:pt idx="2510">
                  <c:v>2158.4545687885011</c:v>
                </c:pt>
                <c:pt idx="2511">
                  <c:v>2159.3141683778235</c:v>
                </c:pt>
                <c:pt idx="2512">
                  <c:v>2160.173767967146</c:v>
                </c:pt>
                <c:pt idx="2513">
                  <c:v>2161.033367556468</c:v>
                </c:pt>
                <c:pt idx="2514">
                  <c:v>2161.8929671457904</c:v>
                </c:pt>
                <c:pt idx="2515">
                  <c:v>2162.7525667351129</c:v>
                </c:pt>
                <c:pt idx="2516">
                  <c:v>2163.6121663244353</c:v>
                </c:pt>
                <c:pt idx="2517">
                  <c:v>2164.4717659137577</c:v>
                </c:pt>
                <c:pt idx="2518">
                  <c:v>2165.3313655030802</c:v>
                </c:pt>
                <c:pt idx="2519">
                  <c:v>2166.1909650924026</c:v>
                </c:pt>
                <c:pt idx="2520">
                  <c:v>2167.0505646817251</c:v>
                </c:pt>
                <c:pt idx="2521">
                  <c:v>2167.9101642710471</c:v>
                </c:pt>
                <c:pt idx="2522">
                  <c:v>2168.7697638603695</c:v>
                </c:pt>
                <c:pt idx="2523">
                  <c:v>2169.6293634496919</c:v>
                </c:pt>
                <c:pt idx="2524">
                  <c:v>2170.4889630390144</c:v>
                </c:pt>
                <c:pt idx="2525">
                  <c:v>2171.3485626283368</c:v>
                </c:pt>
                <c:pt idx="2526">
                  <c:v>2172.2081622176593</c:v>
                </c:pt>
                <c:pt idx="2527">
                  <c:v>2173.0677618069817</c:v>
                </c:pt>
                <c:pt idx="2528">
                  <c:v>2173.9273613963037</c:v>
                </c:pt>
                <c:pt idx="2529">
                  <c:v>2174.7869609856261</c:v>
                </c:pt>
                <c:pt idx="2530">
                  <c:v>2175.6465605749486</c:v>
                </c:pt>
                <c:pt idx="2531">
                  <c:v>2176.506160164271</c:v>
                </c:pt>
                <c:pt idx="2532">
                  <c:v>2177.3657597535935</c:v>
                </c:pt>
                <c:pt idx="2533">
                  <c:v>2178.2253593429159</c:v>
                </c:pt>
                <c:pt idx="2534">
                  <c:v>2179.0849589322384</c:v>
                </c:pt>
                <c:pt idx="2535">
                  <c:v>2179.9445585215608</c:v>
                </c:pt>
                <c:pt idx="2536">
                  <c:v>2180.8041581108828</c:v>
                </c:pt>
                <c:pt idx="2537">
                  <c:v>2181.6637577002052</c:v>
                </c:pt>
                <c:pt idx="2538">
                  <c:v>2182.5233572895277</c:v>
                </c:pt>
                <c:pt idx="2539">
                  <c:v>2183.3829568788501</c:v>
                </c:pt>
                <c:pt idx="2540">
                  <c:v>2184.2425564681726</c:v>
                </c:pt>
                <c:pt idx="2541">
                  <c:v>2185.102156057495</c:v>
                </c:pt>
                <c:pt idx="2542">
                  <c:v>2185.9617556468174</c:v>
                </c:pt>
                <c:pt idx="2543">
                  <c:v>2186.8213552361394</c:v>
                </c:pt>
                <c:pt idx="2544">
                  <c:v>2187.6809548254619</c:v>
                </c:pt>
                <c:pt idx="2545">
                  <c:v>2188.5405544147843</c:v>
                </c:pt>
                <c:pt idx="2546">
                  <c:v>2189.4001540041068</c:v>
                </c:pt>
                <c:pt idx="2547">
                  <c:v>2190.2597535934292</c:v>
                </c:pt>
                <c:pt idx="2548">
                  <c:v>2191.1193531827516</c:v>
                </c:pt>
                <c:pt idx="2549">
                  <c:v>2191.9789527720741</c:v>
                </c:pt>
                <c:pt idx="2550">
                  <c:v>2192.8385523613965</c:v>
                </c:pt>
                <c:pt idx="2551">
                  <c:v>2193.6981519507185</c:v>
                </c:pt>
                <c:pt idx="2552">
                  <c:v>2194.557751540041</c:v>
                </c:pt>
                <c:pt idx="2553">
                  <c:v>2195.4173511293634</c:v>
                </c:pt>
                <c:pt idx="2554">
                  <c:v>2196.2769507186858</c:v>
                </c:pt>
                <c:pt idx="2555">
                  <c:v>2197.1365503080083</c:v>
                </c:pt>
                <c:pt idx="2556">
                  <c:v>2197.9961498973307</c:v>
                </c:pt>
                <c:pt idx="2557">
                  <c:v>2198.8557494866532</c:v>
                </c:pt>
                <c:pt idx="2558">
                  <c:v>2199.7153490759752</c:v>
                </c:pt>
                <c:pt idx="2559">
                  <c:v>2200.5749486652976</c:v>
                </c:pt>
                <c:pt idx="2560">
                  <c:v>2201.43454825462</c:v>
                </c:pt>
                <c:pt idx="2561">
                  <c:v>2202.2941478439425</c:v>
                </c:pt>
                <c:pt idx="2562">
                  <c:v>2203.1537474332649</c:v>
                </c:pt>
                <c:pt idx="2563">
                  <c:v>2204.0133470225874</c:v>
                </c:pt>
                <c:pt idx="2564">
                  <c:v>2204.8729466119098</c:v>
                </c:pt>
                <c:pt idx="2565">
                  <c:v>2205.7325462012323</c:v>
                </c:pt>
                <c:pt idx="2566">
                  <c:v>2206.5921457905542</c:v>
                </c:pt>
                <c:pt idx="2567">
                  <c:v>2207.4517453798767</c:v>
                </c:pt>
                <c:pt idx="2568">
                  <c:v>2208.3113449691991</c:v>
                </c:pt>
                <c:pt idx="2569">
                  <c:v>2209.1709445585216</c:v>
                </c:pt>
                <c:pt idx="2570">
                  <c:v>2210.030544147844</c:v>
                </c:pt>
                <c:pt idx="2571">
                  <c:v>2210.8901437371665</c:v>
                </c:pt>
                <c:pt idx="2572">
                  <c:v>2211.7497433264889</c:v>
                </c:pt>
                <c:pt idx="2573">
                  <c:v>2212.6093429158109</c:v>
                </c:pt>
                <c:pt idx="2574">
                  <c:v>2213.4689425051333</c:v>
                </c:pt>
                <c:pt idx="2575">
                  <c:v>2214.3285420944558</c:v>
                </c:pt>
                <c:pt idx="2576">
                  <c:v>2215.1881416837782</c:v>
                </c:pt>
                <c:pt idx="2577">
                  <c:v>2216.0477412731007</c:v>
                </c:pt>
                <c:pt idx="2578">
                  <c:v>2216.9073408624231</c:v>
                </c:pt>
                <c:pt idx="2579">
                  <c:v>2217.7669404517455</c:v>
                </c:pt>
                <c:pt idx="2580">
                  <c:v>2218.626540041068</c:v>
                </c:pt>
                <c:pt idx="2581">
                  <c:v>2219.48613963039</c:v>
                </c:pt>
                <c:pt idx="2582">
                  <c:v>2220.3457392197124</c:v>
                </c:pt>
                <c:pt idx="2583">
                  <c:v>2221.2053388090349</c:v>
                </c:pt>
                <c:pt idx="2584">
                  <c:v>2222.0649383983573</c:v>
                </c:pt>
                <c:pt idx="2585">
                  <c:v>2222.9245379876797</c:v>
                </c:pt>
                <c:pt idx="2586">
                  <c:v>2223.7841375770022</c:v>
                </c:pt>
                <c:pt idx="2587">
                  <c:v>2224.6437371663246</c:v>
                </c:pt>
                <c:pt idx="2588">
                  <c:v>2225.5033367556466</c:v>
                </c:pt>
                <c:pt idx="2589">
                  <c:v>2226.3629363449691</c:v>
                </c:pt>
                <c:pt idx="2590">
                  <c:v>2227.2225359342915</c:v>
                </c:pt>
                <c:pt idx="2591">
                  <c:v>2228.0821355236139</c:v>
                </c:pt>
                <c:pt idx="2592">
                  <c:v>2228.9417351129364</c:v>
                </c:pt>
                <c:pt idx="2593">
                  <c:v>2229.8013347022588</c:v>
                </c:pt>
                <c:pt idx="2594">
                  <c:v>2230.6609342915813</c:v>
                </c:pt>
                <c:pt idx="2595">
                  <c:v>2231.5205338809037</c:v>
                </c:pt>
                <c:pt idx="2596">
                  <c:v>2232.3801334702257</c:v>
                </c:pt>
                <c:pt idx="2597">
                  <c:v>2233.2397330595481</c:v>
                </c:pt>
                <c:pt idx="2598">
                  <c:v>2234.0993326488706</c:v>
                </c:pt>
                <c:pt idx="2599">
                  <c:v>2234.958932238193</c:v>
                </c:pt>
                <c:pt idx="2600">
                  <c:v>2235.8185318275155</c:v>
                </c:pt>
                <c:pt idx="2601">
                  <c:v>2236.6781314168379</c:v>
                </c:pt>
                <c:pt idx="2602">
                  <c:v>2237.5377310061604</c:v>
                </c:pt>
                <c:pt idx="2603">
                  <c:v>2238.3973305954823</c:v>
                </c:pt>
                <c:pt idx="2604">
                  <c:v>2239.2569301848048</c:v>
                </c:pt>
                <c:pt idx="2605">
                  <c:v>2240.1165297741272</c:v>
                </c:pt>
                <c:pt idx="2606">
                  <c:v>2240.9761293634497</c:v>
                </c:pt>
                <c:pt idx="2607">
                  <c:v>2241.8357289527721</c:v>
                </c:pt>
                <c:pt idx="2608">
                  <c:v>2242.6953285420946</c:v>
                </c:pt>
                <c:pt idx="2609">
                  <c:v>2243.554928131417</c:v>
                </c:pt>
                <c:pt idx="2610">
                  <c:v>2244.4145277207394</c:v>
                </c:pt>
                <c:pt idx="2611">
                  <c:v>2245.2741273100614</c:v>
                </c:pt>
                <c:pt idx="2612">
                  <c:v>2246.1337268993839</c:v>
                </c:pt>
                <c:pt idx="2613">
                  <c:v>2246.9933264887063</c:v>
                </c:pt>
                <c:pt idx="2614">
                  <c:v>2247.8529260780288</c:v>
                </c:pt>
                <c:pt idx="2615">
                  <c:v>2248.7125256673512</c:v>
                </c:pt>
                <c:pt idx="2616">
                  <c:v>2249.5721252566736</c:v>
                </c:pt>
                <c:pt idx="2617">
                  <c:v>2250.4317248459961</c:v>
                </c:pt>
                <c:pt idx="2618">
                  <c:v>2251.2913244353181</c:v>
                </c:pt>
                <c:pt idx="2619">
                  <c:v>2252.1509240246405</c:v>
                </c:pt>
                <c:pt idx="2620">
                  <c:v>2253.010523613963</c:v>
                </c:pt>
                <c:pt idx="2621">
                  <c:v>2253.8701232032854</c:v>
                </c:pt>
                <c:pt idx="2622">
                  <c:v>2254.7297227926078</c:v>
                </c:pt>
                <c:pt idx="2623">
                  <c:v>2255.5893223819303</c:v>
                </c:pt>
                <c:pt idx="2624">
                  <c:v>2256.4489219712527</c:v>
                </c:pt>
                <c:pt idx="2625">
                  <c:v>2257.3085215605752</c:v>
                </c:pt>
                <c:pt idx="2626">
                  <c:v>2258.1681211498972</c:v>
                </c:pt>
                <c:pt idx="2627">
                  <c:v>2259.0277207392196</c:v>
                </c:pt>
                <c:pt idx="2628">
                  <c:v>2259.887320328542</c:v>
                </c:pt>
                <c:pt idx="2629">
                  <c:v>2260.7469199178645</c:v>
                </c:pt>
                <c:pt idx="2630">
                  <c:v>2261.6065195071869</c:v>
                </c:pt>
                <c:pt idx="2631">
                  <c:v>2262.4661190965094</c:v>
                </c:pt>
                <c:pt idx="2632">
                  <c:v>2263.3257186858318</c:v>
                </c:pt>
                <c:pt idx="2633">
                  <c:v>2264.1853182751538</c:v>
                </c:pt>
                <c:pt idx="2634">
                  <c:v>2265.0449178644762</c:v>
                </c:pt>
                <c:pt idx="2635">
                  <c:v>2265.9045174537987</c:v>
                </c:pt>
                <c:pt idx="2636">
                  <c:v>2266.7641170431211</c:v>
                </c:pt>
                <c:pt idx="2637">
                  <c:v>2267.6237166324436</c:v>
                </c:pt>
                <c:pt idx="2638">
                  <c:v>2268.483316221766</c:v>
                </c:pt>
                <c:pt idx="2639">
                  <c:v>2269.3429158110885</c:v>
                </c:pt>
                <c:pt idx="2640">
                  <c:v>2270.2025154004109</c:v>
                </c:pt>
                <c:pt idx="2641">
                  <c:v>2271.0621149897329</c:v>
                </c:pt>
                <c:pt idx="2642">
                  <c:v>2271.9217145790553</c:v>
                </c:pt>
                <c:pt idx="2643">
                  <c:v>2272.7813141683778</c:v>
                </c:pt>
                <c:pt idx="2644">
                  <c:v>2273.6409137577002</c:v>
                </c:pt>
                <c:pt idx="2645">
                  <c:v>2274.5005133470227</c:v>
                </c:pt>
                <c:pt idx="2646">
                  <c:v>2275.3601129363451</c:v>
                </c:pt>
                <c:pt idx="2647">
                  <c:v>2276.2197125256675</c:v>
                </c:pt>
                <c:pt idx="2648">
                  <c:v>2277.0793121149895</c:v>
                </c:pt>
                <c:pt idx="2649">
                  <c:v>2277.938911704312</c:v>
                </c:pt>
                <c:pt idx="2650">
                  <c:v>2278.7985112936344</c:v>
                </c:pt>
                <c:pt idx="2651">
                  <c:v>2279.6581108829569</c:v>
                </c:pt>
                <c:pt idx="2652">
                  <c:v>2280.5177104722793</c:v>
                </c:pt>
                <c:pt idx="2653">
                  <c:v>2281.3773100616017</c:v>
                </c:pt>
                <c:pt idx="2654">
                  <c:v>2282.2369096509242</c:v>
                </c:pt>
                <c:pt idx="2655">
                  <c:v>2283.0965092402466</c:v>
                </c:pt>
                <c:pt idx="2656">
                  <c:v>2283.9561088295686</c:v>
                </c:pt>
                <c:pt idx="2657">
                  <c:v>2284.8157084188911</c:v>
                </c:pt>
                <c:pt idx="2658">
                  <c:v>2285.6753080082135</c:v>
                </c:pt>
                <c:pt idx="2659">
                  <c:v>2286.5349075975359</c:v>
                </c:pt>
                <c:pt idx="2660">
                  <c:v>2287.3945071868584</c:v>
                </c:pt>
                <c:pt idx="2661">
                  <c:v>2288.2541067761808</c:v>
                </c:pt>
                <c:pt idx="2662">
                  <c:v>2289.1137063655033</c:v>
                </c:pt>
                <c:pt idx="2663">
                  <c:v>2289.9733059548253</c:v>
                </c:pt>
                <c:pt idx="2664">
                  <c:v>2290.8329055441477</c:v>
                </c:pt>
                <c:pt idx="2665">
                  <c:v>2291.6925051334701</c:v>
                </c:pt>
                <c:pt idx="2666">
                  <c:v>2292.5521047227926</c:v>
                </c:pt>
                <c:pt idx="2667">
                  <c:v>2293.411704312115</c:v>
                </c:pt>
                <c:pt idx="2668">
                  <c:v>2294.2713039014375</c:v>
                </c:pt>
                <c:pt idx="2669">
                  <c:v>2295.1309034907599</c:v>
                </c:pt>
                <c:pt idx="2670">
                  <c:v>2295.9905030800824</c:v>
                </c:pt>
                <c:pt idx="2671">
                  <c:v>2296.8501026694044</c:v>
                </c:pt>
                <c:pt idx="2672">
                  <c:v>2297.7097022587268</c:v>
                </c:pt>
                <c:pt idx="2673">
                  <c:v>2298.5693018480492</c:v>
                </c:pt>
                <c:pt idx="2674">
                  <c:v>2299.4289014373717</c:v>
                </c:pt>
                <c:pt idx="2675">
                  <c:v>2300.2885010266941</c:v>
                </c:pt>
                <c:pt idx="2676">
                  <c:v>2301.1481006160166</c:v>
                </c:pt>
                <c:pt idx="2677">
                  <c:v>2302.007700205339</c:v>
                </c:pt>
                <c:pt idx="2678">
                  <c:v>2302.867299794661</c:v>
                </c:pt>
                <c:pt idx="2679">
                  <c:v>2303.7268993839834</c:v>
                </c:pt>
                <c:pt idx="2680">
                  <c:v>2304.5864989733059</c:v>
                </c:pt>
                <c:pt idx="2681">
                  <c:v>2305.4460985626283</c:v>
                </c:pt>
                <c:pt idx="2682">
                  <c:v>2306.3056981519508</c:v>
                </c:pt>
                <c:pt idx="2683">
                  <c:v>2307.1652977412732</c:v>
                </c:pt>
                <c:pt idx="2684">
                  <c:v>2308.0248973305956</c:v>
                </c:pt>
                <c:pt idx="2685">
                  <c:v>2308.8844969199176</c:v>
                </c:pt>
                <c:pt idx="2686">
                  <c:v>2309.7440965092401</c:v>
                </c:pt>
                <c:pt idx="2687">
                  <c:v>2310.6036960985625</c:v>
                </c:pt>
                <c:pt idx="2688">
                  <c:v>2311.463295687885</c:v>
                </c:pt>
                <c:pt idx="2689">
                  <c:v>2312.3228952772074</c:v>
                </c:pt>
                <c:pt idx="2690">
                  <c:v>2313.1824948665299</c:v>
                </c:pt>
                <c:pt idx="2691">
                  <c:v>2314.0420944558523</c:v>
                </c:pt>
                <c:pt idx="2692">
                  <c:v>2314.9016940451747</c:v>
                </c:pt>
                <c:pt idx="2693">
                  <c:v>2315.7612936344967</c:v>
                </c:pt>
                <c:pt idx="2694">
                  <c:v>2316.6208932238192</c:v>
                </c:pt>
                <c:pt idx="2695">
                  <c:v>2317.4804928131416</c:v>
                </c:pt>
                <c:pt idx="2696">
                  <c:v>2318.3400924024641</c:v>
                </c:pt>
                <c:pt idx="2697">
                  <c:v>2319.1996919917865</c:v>
                </c:pt>
                <c:pt idx="2698">
                  <c:v>2320.0592915811089</c:v>
                </c:pt>
                <c:pt idx="2699">
                  <c:v>2320.9188911704314</c:v>
                </c:pt>
                <c:pt idx="2700">
                  <c:v>2321.7784907597534</c:v>
                </c:pt>
                <c:pt idx="2701">
                  <c:v>2322.6380903490758</c:v>
                </c:pt>
                <c:pt idx="2702">
                  <c:v>2323.4976899383983</c:v>
                </c:pt>
                <c:pt idx="2703">
                  <c:v>2324.3572895277207</c:v>
                </c:pt>
                <c:pt idx="2704">
                  <c:v>2325.2168891170431</c:v>
                </c:pt>
                <c:pt idx="2705">
                  <c:v>2326.0764887063656</c:v>
                </c:pt>
                <c:pt idx="2706">
                  <c:v>2326.936088295688</c:v>
                </c:pt>
                <c:pt idx="2707">
                  <c:v>2327.7956878850105</c:v>
                </c:pt>
                <c:pt idx="2708">
                  <c:v>2328.6552874743325</c:v>
                </c:pt>
                <c:pt idx="2709">
                  <c:v>2329.5148870636549</c:v>
                </c:pt>
                <c:pt idx="2710">
                  <c:v>2330.3744866529773</c:v>
                </c:pt>
                <c:pt idx="2711">
                  <c:v>2331.2340862422998</c:v>
                </c:pt>
                <c:pt idx="2712">
                  <c:v>2332.0936858316222</c:v>
                </c:pt>
                <c:pt idx="2713">
                  <c:v>2332.9532854209447</c:v>
                </c:pt>
                <c:pt idx="2714">
                  <c:v>2333.8128850102671</c:v>
                </c:pt>
                <c:pt idx="2715">
                  <c:v>2334.6724845995891</c:v>
                </c:pt>
                <c:pt idx="2716">
                  <c:v>2335.5320841889115</c:v>
                </c:pt>
                <c:pt idx="2717">
                  <c:v>2336.391683778234</c:v>
                </c:pt>
                <c:pt idx="2718">
                  <c:v>2337.2512833675564</c:v>
                </c:pt>
                <c:pt idx="2719">
                  <c:v>2338.1108829568789</c:v>
                </c:pt>
                <c:pt idx="2720">
                  <c:v>2338.9704825462013</c:v>
                </c:pt>
                <c:pt idx="2721">
                  <c:v>2339.8300821355238</c:v>
                </c:pt>
                <c:pt idx="2722">
                  <c:v>2340.6896817248462</c:v>
                </c:pt>
                <c:pt idx="2723">
                  <c:v>2341.5492813141682</c:v>
                </c:pt>
                <c:pt idx="2724">
                  <c:v>2342.4088809034906</c:v>
                </c:pt>
                <c:pt idx="2725">
                  <c:v>2343.2684804928131</c:v>
                </c:pt>
                <c:pt idx="2726">
                  <c:v>2344.1280800821355</c:v>
                </c:pt>
                <c:pt idx="2727">
                  <c:v>2344.987679671458</c:v>
                </c:pt>
                <c:pt idx="2728">
                  <c:v>2345.8472792607804</c:v>
                </c:pt>
                <c:pt idx="2729">
                  <c:v>2346.7068788501028</c:v>
                </c:pt>
                <c:pt idx="2730">
                  <c:v>2347.5664784394248</c:v>
                </c:pt>
                <c:pt idx="2731">
                  <c:v>2348.4260780287473</c:v>
                </c:pt>
                <c:pt idx="2732">
                  <c:v>2349.2856776180697</c:v>
                </c:pt>
                <c:pt idx="2733">
                  <c:v>2350.1452772073922</c:v>
                </c:pt>
                <c:pt idx="2734">
                  <c:v>2351.0048767967146</c:v>
                </c:pt>
                <c:pt idx="2735">
                  <c:v>2351.864476386037</c:v>
                </c:pt>
                <c:pt idx="2736">
                  <c:v>2352.7240759753595</c:v>
                </c:pt>
                <c:pt idx="2737">
                  <c:v>2353.5836755646819</c:v>
                </c:pt>
                <c:pt idx="2738">
                  <c:v>2354.4432751540039</c:v>
                </c:pt>
                <c:pt idx="2739">
                  <c:v>2355.3028747433264</c:v>
                </c:pt>
                <c:pt idx="2740">
                  <c:v>2356.1624743326488</c:v>
                </c:pt>
                <c:pt idx="2741">
                  <c:v>2357.0220739219712</c:v>
                </c:pt>
                <c:pt idx="2742">
                  <c:v>2357.8816735112937</c:v>
                </c:pt>
                <c:pt idx="2743">
                  <c:v>2358.7412731006161</c:v>
                </c:pt>
                <c:pt idx="2744">
                  <c:v>2359.6008726899386</c:v>
                </c:pt>
                <c:pt idx="2745">
                  <c:v>2360.4604722792606</c:v>
                </c:pt>
                <c:pt idx="2746">
                  <c:v>2361.320071868583</c:v>
                </c:pt>
                <c:pt idx="2747">
                  <c:v>2362.1796714579054</c:v>
                </c:pt>
                <c:pt idx="2748">
                  <c:v>2363.0392710472279</c:v>
                </c:pt>
                <c:pt idx="2749">
                  <c:v>2363.8988706365503</c:v>
                </c:pt>
                <c:pt idx="2750">
                  <c:v>2364.7584702258728</c:v>
                </c:pt>
                <c:pt idx="2751">
                  <c:v>2365.6180698151952</c:v>
                </c:pt>
                <c:pt idx="2752">
                  <c:v>2366.4776694045177</c:v>
                </c:pt>
                <c:pt idx="2753">
                  <c:v>2367.3372689938396</c:v>
                </c:pt>
                <c:pt idx="2754">
                  <c:v>2368.1968685831621</c:v>
                </c:pt>
                <c:pt idx="2755">
                  <c:v>2369.0564681724845</c:v>
                </c:pt>
                <c:pt idx="2756">
                  <c:v>2369.916067761807</c:v>
                </c:pt>
                <c:pt idx="2757">
                  <c:v>2370.7756673511294</c:v>
                </c:pt>
                <c:pt idx="2758">
                  <c:v>2371.6352669404519</c:v>
                </c:pt>
                <c:pt idx="2759">
                  <c:v>2372.4948665297743</c:v>
                </c:pt>
                <c:pt idx="2760">
                  <c:v>2373.3544661190963</c:v>
                </c:pt>
                <c:pt idx="2761">
                  <c:v>2374.2140657084187</c:v>
                </c:pt>
                <c:pt idx="2762">
                  <c:v>2375.0736652977412</c:v>
                </c:pt>
                <c:pt idx="2763">
                  <c:v>2375.9332648870636</c:v>
                </c:pt>
                <c:pt idx="2764">
                  <c:v>2376.7928644763861</c:v>
                </c:pt>
                <c:pt idx="2765">
                  <c:v>2377.6524640657085</c:v>
                </c:pt>
                <c:pt idx="2766">
                  <c:v>2378.5120636550309</c:v>
                </c:pt>
                <c:pt idx="2767">
                  <c:v>2379.3716632443534</c:v>
                </c:pt>
                <c:pt idx="2768">
                  <c:v>2380.2312628336754</c:v>
                </c:pt>
                <c:pt idx="2769">
                  <c:v>2381.0908624229978</c:v>
                </c:pt>
                <c:pt idx="2770">
                  <c:v>2381.9504620123203</c:v>
                </c:pt>
                <c:pt idx="2771">
                  <c:v>2382.8100616016427</c:v>
                </c:pt>
                <c:pt idx="2772">
                  <c:v>2383.6696611909651</c:v>
                </c:pt>
                <c:pt idx="2773">
                  <c:v>2384.5292607802876</c:v>
                </c:pt>
                <c:pt idx="2774">
                  <c:v>2385.38886036961</c:v>
                </c:pt>
                <c:pt idx="2775">
                  <c:v>2386.248459958932</c:v>
                </c:pt>
                <c:pt idx="2776">
                  <c:v>2387.1080595482545</c:v>
                </c:pt>
                <c:pt idx="2777">
                  <c:v>2387.9676591375769</c:v>
                </c:pt>
                <c:pt idx="2778">
                  <c:v>2388.8272587268993</c:v>
                </c:pt>
                <c:pt idx="2779">
                  <c:v>2389.6868583162218</c:v>
                </c:pt>
                <c:pt idx="2780">
                  <c:v>2390.5464579055442</c:v>
                </c:pt>
                <c:pt idx="2781">
                  <c:v>2391.4060574948667</c:v>
                </c:pt>
                <c:pt idx="2782">
                  <c:v>2392.2656570841891</c:v>
                </c:pt>
                <c:pt idx="2783">
                  <c:v>2393.1252566735111</c:v>
                </c:pt>
                <c:pt idx="2784">
                  <c:v>2393.9848562628335</c:v>
                </c:pt>
                <c:pt idx="2785">
                  <c:v>2394.844455852156</c:v>
                </c:pt>
                <c:pt idx="2786">
                  <c:v>2395.7040554414784</c:v>
                </c:pt>
                <c:pt idx="2787">
                  <c:v>2396.5636550308009</c:v>
                </c:pt>
                <c:pt idx="2788">
                  <c:v>2397.4232546201233</c:v>
                </c:pt>
                <c:pt idx="2789">
                  <c:v>2398.2828542094458</c:v>
                </c:pt>
                <c:pt idx="2790">
                  <c:v>2399.1424537987677</c:v>
                </c:pt>
                <c:pt idx="2791">
                  <c:v>2400.0020533880902</c:v>
                </c:pt>
                <c:pt idx="2792">
                  <c:v>2400.8616529774126</c:v>
                </c:pt>
                <c:pt idx="2793">
                  <c:v>2401.7212525667351</c:v>
                </c:pt>
                <c:pt idx="2794">
                  <c:v>2402.5808521560575</c:v>
                </c:pt>
                <c:pt idx="2795">
                  <c:v>2403.44045174538</c:v>
                </c:pt>
                <c:pt idx="2796">
                  <c:v>2404.3000513347024</c:v>
                </c:pt>
                <c:pt idx="2797">
                  <c:v>2405.1596509240248</c:v>
                </c:pt>
                <c:pt idx="2798">
                  <c:v>2406.0192505133468</c:v>
                </c:pt>
                <c:pt idx="2799">
                  <c:v>2406.8788501026693</c:v>
                </c:pt>
                <c:pt idx="2800">
                  <c:v>2407.7384496919917</c:v>
                </c:pt>
                <c:pt idx="2801">
                  <c:v>2408.5980492813142</c:v>
                </c:pt>
                <c:pt idx="2802">
                  <c:v>2409.4576488706366</c:v>
                </c:pt>
                <c:pt idx="2803">
                  <c:v>2410.317248459959</c:v>
                </c:pt>
                <c:pt idx="2804">
                  <c:v>2411.1768480492815</c:v>
                </c:pt>
                <c:pt idx="2805">
                  <c:v>2412.0364476386035</c:v>
                </c:pt>
                <c:pt idx="2806">
                  <c:v>2412.8960472279259</c:v>
                </c:pt>
                <c:pt idx="2807">
                  <c:v>2413.7556468172484</c:v>
                </c:pt>
                <c:pt idx="2808">
                  <c:v>2414.6152464065708</c:v>
                </c:pt>
                <c:pt idx="2809">
                  <c:v>2415.4748459958932</c:v>
                </c:pt>
                <c:pt idx="2810">
                  <c:v>2416.3344455852157</c:v>
                </c:pt>
                <c:pt idx="2811">
                  <c:v>2417.1940451745381</c:v>
                </c:pt>
                <c:pt idx="2812">
                  <c:v>2418.0536447638606</c:v>
                </c:pt>
                <c:pt idx="2813">
                  <c:v>2418.9132443531826</c:v>
                </c:pt>
                <c:pt idx="2814">
                  <c:v>2419.772843942505</c:v>
                </c:pt>
                <c:pt idx="2815">
                  <c:v>2420.6324435318274</c:v>
                </c:pt>
                <c:pt idx="2816">
                  <c:v>2421.4920431211499</c:v>
                </c:pt>
                <c:pt idx="2817">
                  <c:v>2422.3516427104723</c:v>
                </c:pt>
                <c:pt idx="2818">
                  <c:v>2423.2112422997948</c:v>
                </c:pt>
                <c:pt idx="2819">
                  <c:v>2424.0708418891172</c:v>
                </c:pt>
                <c:pt idx="2820">
                  <c:v>2424.9304414784392</c:v>
                </c:pt>
                <c:pt idx="2821">
                  <c:v>2425.7900410677616</c:v>
                </c:pt>
                <c:pt idx="2822">
                  <c:v>2426.6496406570841</c:v>
                </c:pt>
                <c:pt idx="2823">
                  <c:v>2427.5092402464065</c:v>
                </c:pt>
                <c:pt idx="2824">
                  <c:v>2428.368839835729</c:v>
                </c:pt>
                <c:pt idx="2825">
                  <c:v>2429.2284394250514</c:v>
                </c:pt>
                <c:pt idx="2826">
                  <c:v>2430.0880390143739</c:v>
                </c:pt>
                <c:pt idx="2827">
                  <c:v>2430.9476386036963</c:v>
                </c:pt>
                <c:pt idx="2828">
                  <c:v>2431.8072381930183</c:v>
                </c:pt>
                <c:pt idx="2829">
                  <c:v>2432.6668377823407</c:v>
                </c:pt>
                <c:pt idx="2830">
                  <c:v>2433.5264373716632</c:v>
                </c:pt>
                <c:pt idx="2831">
                  <c:v>2434.3860369609856</c:v>
                </c:pt>
                <c:pt idx="2832">
                  <c:v>2435.2456365503081</c:v>
                </c:pt>
                <c:pt idx="2833">
                  <c:v>2436.1052361396305</c:v>
                </c:pt>
                <c:pt idx="2834">
                  <c:v>2436.9648357289529</c:v>
                </c:pt>
                <c:pt idx="2835">
                  <c:v>2437.8244353182749</c:v>
                </c:pt>
                <c:pt idx="2836">
                  <c:v>2438.6840349075974</c:v>
                </c:pt>
                <c:pt idx="2837">
                  <c:v>2439.5436344969198</c:v>
                </c:pt>
                <c:pt idx="2838">
                  <c:v>2440.4032340862423</c:v>
                </c:pt>
                <c:pt idx="2839">
                  <c:v>2441.2628336755647</c:v>
                </c:pt>
                <c:pt idx="2840">
                  <c:v>2442.1224332648871</c:v>
                </c:pt>
                <c:pt idx="2841">
                  <c:v>2442.9820328542096</c:v>
                </c:pt>
                <c:pt idx="2842">
                  <c:v>2443.841632443532</c:v>
                </c:pt>
                <c:pt idx="2843">
                  <c:v>2444.701232032854</c:v>
                </c:pt>
                <c:pt idx="2844">
                  <c:v>2445.5608316221765</c:v>
                </c:pt>
                <c:pt idx="2845">
                  <c:v>2446.4204312114989</c:v>
                </c:pt>
                <c:pt idx="2846">
                  <c:v>2447.2800308008214</c:v>
                </c:pt>
                <c:pt idx="2847">
                  <c:v>2448.1396303901438</c:v>
                </c:pt>
                <c:pt idx="2848">
                  <c:v>2448.9992299794662</c:v>
                </c:pt>
                <c:pt idx="2849">
                  <c:v>2449.8588295687887</c:v>
                </c:pt>
                <c:pt idx="2850">
                  <c:v>2450.7184291581107</c:v>
                </c:pt>
                <c:pt idx="2851">
                  <c:v>2451.5780287474331</c:v>
                </c:pt>
                <c:pt idx="2852">
                  <c:v>2452.4376283367556</c:v>
                </c:pt>
                <c:pt idx="2853">
                  <c:v>2453.297227926078</c:v>
                </c:pt>
                <c:pt idx="2854">
                  <c:v>2454.1568275154004</c:v>
                </c:pt>
                <c:pt idx="2855">
                  <c:v>2455.0164271047229</c:v>
                </c:pt>
                <c:pt idx="2856">
                  <c:v>2455.8760266940453</c:v>
                </c:pt>
                <c:pt idx="2857">
                  <c:v>2456.7356262833678</c:v>
                </c:pt>
                <c:pt idx="2858">
                  <c:v>2457.5952258726898</c:v>
                </c:pt>
                <c:pt idx="2859">
                  <c:v>2458.4548254620122</c:v>
                </c:pt>
                <c:pt idx="2860">
                  <c:v>2459.3144250513346</c:v>
                </c:pt>
                <c:pt idx="2861">
                  <c:v>2460.1740246406571</c:v>
                </c:pt>
                <c:pt idx="2862">
                  <c:v>2461.0336242299795</c:v>
                </c:pt>
                <c:pt idx="2863">
                  <c:v>2461.893223819302</c:v>
                </c:pt>
                <c:pt idx="2864">
                  <c:v>2462.7528234086244</c:v>
                </c:pt>
                <c:pt idx="2865">
                  <c:v>2463.6124229979464</c:v>
                </c:pt>
                <c:pt idx="2866">
                  <c:v>2464.4720225872688</c:v>
                </c:pt>
                <c:pt idx="2867">
                  <c:v>2465.3316221765913</c:v>
                </c:pt>
                <c:pt idx="2868">
                  <c:v>2466.1912217659137</c:v>
                </c:pt>
                <c:pt idx="2869">
                  <c:v>2467.0508213552362</c:v>
                </c:pt>
                <c:pt idx="2870">
                  <c:v>2467.9104209445586</c:v>
                </c:pt>
                <c:pt idx="2871">
                  <c:v>2468.7700205338811</c:v>
                </c:pt>
                <c:pt idx="2872">
                  <c:v>2469.6296201232035</c:v>
                </c:pt>
                <c:pt idx="2873">
                  <c:v>2470.4892197125255</c:v>
                </c:pt>
                <c:pt idx="2874">
                  <c:v>2471.3488193018479</c:v>
                </c:pt>
                <c:pt idx="2875">
                  <c:v>2472.2084188911704</c:v>
                </c:pt>
                <c:pt idx="2876">
                  <c:v>2473.0680184804928</c:v>
                </c:pt>
                <c:pt idx="2877">
                  <c:v>2473.9276180698153</c:v>
                </c:pt>
                <c:pt idx="2878">
                  <c:v>2474.7872176591377</c:v>
                </c:pt>
                <c:pt idx="2879">
                  <c:v>2475.6468172484601</c:v>
                </c:pt>
                <c:pt idx="2880">
                  <c:v>2476.5064168377821</c:v>
                </c:pt>
                <c:pt idx="2881">
                  <c:v>2477.3660164271046</c:v>
                </c:pt>
                <c:pt idx="2882">
                  <c:v>2478.225616016427</c:v>
                </c:pt>
                <c:pt idx="2883">
                  <c:v>2479.0852156057495</c:v>
                </c:pt>
                <c:pt idx="2884">
                  <c:v>2479.9448151950719</c:v>
                </c:pt>
                <c:pt idx="2885">
                  <c:v>2480.8044147843943</c:v>
                </c:pt>
                <c:pt idx="2886">
                  <c:v>2481.6640143737168</c:v>
                </c:pt>
                <c:pt idx="2887">
                  <c:v>2482.5236139630392</c:v>
                </c:pt>
                <c:pt idx="2888">
                  <c:v>2483.3832135523612</c:v>
                </c:pt>
                <c:pt idx="2889">
                  <c:v>2484.2428131416837</c:v>
                </c:pt>
                <c:pt idx="2890">
                  <c:v>2485.1024127310061</c:v>
                </c:pt>
                <c:pt idx="2891">
                  <c:v>2485.9620123203285</c:v>
                </c:pt>
                <c:pt idx="2892">
                  <c:v>2486.821611909651</c:v>
                </c:pt>
                <c:pt idx="2893">
                  <c:v>2487.6812114989734</c:v>
                </c:pt>
                <c:pt idx="2894">
                  <c:v>2488.5408110882959</c:v>
                </c:pt>
                <c:pt idx="2895">
                  <c:v>2489.4004106776179</c:v>
                </c:pt>
                <c:pt idx="2896">
                  <c:v>2490.2600102669403</c:v>
                </c:pt>
                <c:pt idx="2897">
                  <c:v>2491.1196098562627</c:v>
                </c:pt>
                <c:pt idx="2898">
                  <c:v>2491.9792094455852</c:v>
                </c:pt>
                <c:pt idx="2899">
                  <c:v>2492.8388090349076</c:v>
                </c:pt>
                <c:pt idx="2900">
                  <c:v>2493.6984086242301</c:v>
                </c:pt>
                <c:pt idx="2901">
                  <c:v>2494.5580082135525</c:v>
                </c:pt>
                <c:pt idx="2902">
                  <c:v>2495.417607802875</c:v>
                </c:pt>
                <c:pt idx="2903">
                  <c:v>2496.2772073921969</c:v>
                </c:pt>
                <c:pt idx="2904">
                  <c:v>2497.1368069815194</c:v>
                </c:pt>
                <c:pt idx="2905">
                  <c:v>2497.9964065708418</c:v>
                </c:pt>
                <c:pt idx="2906">
                  <c:v>2498.8560061601643</c:v>
                </c:pt>
                <c:pt idx="2907">
                  <c:v>2499.7156057494867</c:v>
                </c:pt>
                <c:pt idx="2908">
                  <c:v>2500.5752053388092</c:v>
                </c:pt>
                <c:pt idx="2909">
                  <c:v>2501.4348049281316</c:v>
                </c:pt>
                <c:pt idx="2910">
                  <c:v>2502.2944045174536</c:v>
                </c:pt>
                <c:pt idx="2911">
                  <c:v>2503.154004106776</c:v>
                </c:pt>
                <c:pt idx="2912">
                  <c:v>2504.0136036960985</c:v>
                </c:pt>
                <c:pt idx="2913">
                  <c:v>2504.8732032854209</c:v>
                </c:pt>
                <c:pt idx="2914">
                  <c:v>2505.7328028747434</c:v>
                </c:pt>
                <c:pt idx="2915">
                  <c:v>2506.5924024640658</c:v>
                </c:pt>
                <c:pt idx="2916">
                  <c:v>2507.4520020533882</c:v>
                </c:pt>
                <c:pt idx="2917">
                  <c:v>2508.3116016427107</c:v>
                </c:pt>
                <c:pt idx="2918">
                  <c:v>2509.1712012320327</c:v>
                </c:pt>
                <c:pt idx="2919">
                  <c:v>2510.0308008213551</c:v>
                </c:pt>
                <c:pt idx="2920">
                  <c:v>2510.8904004106776</c:v>
                </c:pt>
                <c:pt idx="2921">
                  <c:v>2511.75</c:v>
                </c:pt>
                <c:pt idx="2922">
                  <c:v>2512.6095995893224</c:v>
                </c:pt>
                <c:pt idx="2923">
                  <c:v>2513.4691991786449</c:v>
                </c:pt>
                <c:pt idx="2924">
                  <c:v>2514.3287987679673</c:v>
                </c:pt>
                <c:pt idx="2925">
                  <c:v>2515.1883983572893</c:v>
                </c:pt>
                <c:pt idx="2926">
                  <c:v>2516.0479979466118</c:v>
                </c:pt>
                <c:pt idx="2927">
                  <c:v>2516.9075975359342</c:v>
                </c:pt>
                <c:pt idx="2928">
                  <c:v>2517.7671971252566</c:v>
                </c:pt>
                <c:pt idx="2929">
                  <c:v>2518.6267967145791</c:v>
                </c:pt>
                <c:pt idx="2930">
                  <c:v>2519.4863963039015</c:v>
                </c:pt>
                <c:pt idx="2931">
                  <c:v>2520.345995893224</c:v>
                </c:pt>
                <c:pt idx="2932">
                  <c:v>2521.2055954825464</c:v>
                </c:pt>
                <c:pt idx="2933">
                  <c:v>2522.0651950718684</c:v>
                </c:pt>
                <c:pt idx="2934">
                  <c:v>2522.9247946611908</c:v>
                </c:pt>
                <c:pt idx="2935">
                  <c:v>2523.7843942505133</c:v>
                </c:pt>
                <c:pt idx="2936">
                  <c:v>2524.6439938398357</c:v>
                </c:pt>
                <c:pt idx="2937">
                  <c:v>2525.5035934291582</c:v>
                </c:pt>
                <c:pt idx="2938">
                  <c:v>2526.3631930184806</c:v>
                </c:pt>
                <c:pt idx="2939">
                  <c:v>2527.2227926078031</c:v>
                </c:pt>
                <c:pt idx="2940">
                  <c:v>2528.082392197125</c:v>
                </c:pt>
                <c:pt idx="2941">
                  <c:v>2528.9419917864475</c:v>
                </c:pt>
                <c:pt idx="2942">
                  <c:v>2529.8015913757699</c:v>
                </c:pt>
                <c:pt idx="2943">
                  <c:v>2530.6611909650924</c:v>
                </c:pt>
                <c:pt idx="2944">
                  <c:v>2531.5207905544148</c:v>
                </c:pt>
                <c:pt idx="2945">
                  <c:v>2532.3803901437373</c:v>
                </c:pt>
                <c:pt idx="2946">
                  <c:v>2533.2399897330597</c:v>
                </c:pt>
                <c:pt idx="2947">
                  <c:v>2534.0995893223821</c:v>
                </c:pt>
                <c:pt idx="2948">
                  <c:v>2534.9591889117041</c:v>
                </c:pt>
                <c:pt idx="2949">
                  <c:v>2535.8187885010266</c:v>
                </c:pt>
                <c:pt idx="2950">
                  <c:v>2536.678388090349</c:v>
                </c:pt>
                <c:pt idx="2951">
                  <c:v>2537.5379876796715</c:v>
                </c:pt>
                <c:pt idx="2952">
                  <c:v>2538.3975872689939</c:v>
                </c:pt>
                <c:pt idx="2953">
                  <c:v>2539.2571868583163</c:v>
                </c:pt>
                <c:pt idx="2954">
                  <c:v>2540.1167864476388</c:v>
                </c:pt>
                <c:pt idx="2955">
                  <c:v>2540.9763860369608</c:v>
                </c:pt>
                <c:pt idx="2956">
                  <c:v>2541.8359856262832</c:v>
                </c:pt>
                <c:pt idx="2957">
                  <c:v>2542.6955852156057</c:v>
                </c:pt>
                <c:pt idx="2958">
                  <c:v>2543.5551848049281</c:v>
                </c:pt>
                <c:pt idx="2959">
                  <c:v>2544.4147843942505</c:v>
                </c:pt>
                <c:pt idx="2960">
                  <c:v>2545.274383983573</c:v>
                </c:pt>
                <c:pt idx="2961">
                  <c:v>2546.1339835728954</c:v>
                </c:pt>
                <c:pt idx="2962">
                  <c:v>2546.9935831622179</c:v>
                </c:pt>
                <c:pt idx="2963">
                  <c:v>2547.8531827515399</c:v>
                </c:pt>
                <c:pt idx="2964">
                  <c:v>2548.7127823408623</c:v>
                </c:pt>
                <c:pt idx="2965">
                  <c:v>2549.5723819301847</c:v>
                </c:pt>
                <c:pt idx="2966">
                  <c:v>2550.4319815195072</c:v>
                </c:pt>
                <c:pt idx="2967">
                  <c:v>2551.2915811088296</c:v>
                </c:pt>
                <c:pt idx="2968">
                  <c:v>2552.1511806981521</c:v>
                </c:pt>
                <c:pt idx="2969">
                  <c:v>2553.0107802874745</c:v>
                </c:pt>
                <c:pt idx="2970">
                  <c:v>2553.8703798767965</c:v>
                </c:pt>
                <c:pt idx="2971">
                  <c:v>2554.7299794661189</c:v>
                </c:pt>
                <c:pt idx="2972">
                  <c:v>2555.5895790554414</c:v>
                </c:pt>
                <c:pt idx="2973">
                  <c:v>2556.4491786447638</c:v>
                </c:pt>
                <c:pt idx="2974">
                  <c:v>2557.3087782340863</c:v>
                </c:pt>
                <c:pt idx="2975">
                  <c:v>2558.1683778234087</c:v>
                </c:pt>
                <c:pt idx="2976">
                  <c:v>2559.0279774127312</c:v>
                </c:pt>
                <c:pt idx="2977">
                  <c:v>2559.8875770020536</c:v>
                </c:pt>
                <c:pt idx="2978">
                  <c:v>2560.7471765913756</c:v>
                </c:pt>
                <c:pt idx="2979">
                  <c:v>2561.606776180698</c:v>
                </c:pt>
                <c:pt idx="2980">
                  <c:v>2562.4663757700205</c:v>
                </c:pt>
                <c:pt idx="2981">
                  <c:v>2563.3259753593429</c:v>
                </c:pt>
                <c:pt idx="2982">
                  <c:v>2564.1855749486654</c:v>
                </c:pt>
                <c:pt idx="2983">
                  <c:v>2565.0451745379878</c:v>
                </c:pt>
                <c:pt idx="2984">
                  <c:v>2565.9047741273102</c:v>
                </c:pt>
                <c:pt idx="2985">
                  <c:v>2566.7643737166322</c:v>
                </c:pt>
                <c:pt idx="2986">
                  <c:v>2567.6239733059547</c:v>
                </c:pt>
                <c:pt idx="2987">
                  <c:v>2568.4835728952771</c:v>
                </c:pt>
                <c:pt idx="2988">
                  <c:v>2569.3431724845996</c:v>
                </c:pt>
                <c:pt idx="2989">
                  <c:v>2570.202772073922</c:v>
                </c:pt>
                <c:pt idx="2990">
                  <c:v>2571.0623716632444</c:v>
                </c:pt>
                <c:pt idx="2991">
                  <c:v>2571.9219712525669</c:v>
                </c:pt>
                <c:pt idx="2992">
                  <c:v>2572.7815708418893</c:v>
                </c:pt>
                <c:pt idx="2993">
                  <c:v>2573.6411704312113</c:v>
                </c:pt>
                <c:pt idx="2994">
                  <c:v>2574.5007700205338</c:v>
                </c:pt>
                <c:pt idx="2995">
                  <c:v>2575.3603696098562</c:v>
                </c:pt>
                <c:pt idx="2996">
                  <c:v>2576.2199691991786</c:v>
                </c:pt>
                <c:pt idx="2997">
                  <c:v>2577.0795687885011</c:v>
                </c:pt>
                <c:pt idx="2998">
                  <c:v>2577.9391683778235</c:v>
                </c:pt>
                <c:pt idx="2999">
                  <c:v>2578.798767967146</c:v>
                </c:pt>
                <c:pt idx="3000">
                  <c:v>2579.658367556468</c:v>
                </c:pt>
                <c:pt idx="3001">
                  <c:v>2580.5179671457904</c:v>
                </c:pt>
                <c:pt idx="3002">
                  <c:v>2581.3775667351129</c:v>
                </c:pt>
                <c:pt idx="3003">
                  <c:v>2582.2371663244353</c:v>
                </c:pt>
                <c:pt idx="3004">
                  <c:v>2583.0967659137577</c:v>
                </c:pt>
                <c:pt idx="3005">
                  <c:v>2583.9563655030802</c:v>
                </c:pt>
                <c:pt idx="3006">
                  <c:v>2584.8159650924026</c:v>
                </c:pt>
                <c:pt idx="3007">
                  <c:v>2585.6755646817251</c:v>
                </c:pt>
                <c:pt idx="3008">
                  <c:v>2586.5351642710471</c:v>
                </c:pt>
                <c:pt idx="3009">
                  <c:v>2587.3947638603695</c:v>
                </c:pt>
                <c:pt idx="3010">
                  <c:v>2588.2543634496919</c:v>
                </c:pt>
                <c:pt idx="3011">
                  <c:v>2589.1139630390144</c:v>
                </c:pt>
                <c:pt idx="3012">
                  <c:v>2589.9735626283368</c:v>
                </c:pt>
                <c:pt idx="3013">
                  <c:v>2590.8331622176593</c:v>
                </c:pt>
                <c:pt idx="3014">
                  <c:v>2591.6927618069817</c:v>
                </c:pt>
                <c:pt idx="3015">
                  <c:v>2592.5523613963037</c:v>
                </c:pt>
                <c:pt idx="3016">
                  <c:v>2593.4119609856261</c:v>
                </c:pt>
                <c:pt idx="3017">
                  <c:v>2594.2715605749486</c:v>
                </c:pt>
                <c:pt idx="3018">
                  <c:v>2595.131160164271</c:v>
                </c:pt>
                <c:pt idx="3019">
                  <c:v>2595.9907597535935</c:v>
                </c:pt>
                <c:pt idx="3020">
                  <c:v>2596.8503593429159</c:v>
                </c:pt>
                <c:pt idx="3021">
                  <c:v>2597.7099589322384</c:v>
                </c:pt>
                <c:pt idx="3022">
                  <c:v>2598.5695585215608</c:v>
                </c:pt>
                <c:pt idx="3023">
                  <c:v>2599.4291581108828</c:v>
                </c:pt>
                <c:pt idx="3024">
                  <c:v>2600.2887577002052</c:v>
                </c:pt>
                <c:pt idx="3025">
                  <c:v>2601.1483572895277</c:v>
                </c:pt>
                <c:pt idx="3026">
                  <c:v>2602.0079568788501</c:v>
                </c:pt>
                <c:pt idx="3027">
                  <c:v>2602.8675564681726</c:v>
                </c:pt>
                <c:pt idx="3028">
                  <c:v>2603.727156057495</c:v>
                </c:pt>
                <c:pt idx="3029">
                  <c:v>2604.5867556468174</c:v>
                </c:pt>
                <c:pt idx="3030">
                  <c:v>2605.4463552361394</c:v>
                </c:pt>
                <c:pt idx="3031">
                  <c:v>2606.3059548254619</c:v>
                </c:pt>
                <c:pt idx="3032">
                  <c:v>2607.1655544147843</c:v>
                </c:pt>
                <c:pt idx="3033">
                  <c:v>2608.0251540041068</c:v>
                </c:pt>
                <c:pt idx="3034">
                  <c:v>2608.8847535934292</c:v>
                </c:pt>
                <c:pt idx="3035">
                  <c:v>2609.7443531827516</c:v>
                </c:pt>
                <c:pt idx="3036">
                  <c:v>2610.6039527720741</c:v>
                </c:pt>
                <c:pt idx="3037">
                  <c:v>2611.4635523613965</c:v>
                </c:pt>
                <c:pt idx="3038">
                  <c:v>2612.3231519507185</c:v>
                </c:pt>
                <c:pt idx="3039">
                  <c:v>2613.182751540041</c:v>
                </c:pt>
                <c:pt idx="3040">
                  <c:v>2614.0423511293634</c:v>
                </c:pt>
                <c:pt idx="3041">
                  <c:v>2614.9019507186858</c:v>
                </c:pt>
                <c:pt idx="3042">
                  <c:v>2615.7615503080083</c:v>
                </c:pt>
                <c:pt idx="3043">
                  <c:v>2616.6211498973307</c:v>
                </c:pt>
                <c:pt idx="3044">
                  <c:v>2617.4807494866532</c:v>
                </c:pt>
                <c:pt idx="3045">
                  <c:v>2618.3403490759752</c:v>
                </c:pt>
                <c:pt idx="3046">
                  <c:v>2619.1999486652976</c:v>
                </c:pt>
                <c:pt idx="3047">
                  <c:v>2620.05954825462</c:v>
                </c:pt>
                <c:pt idx="3048">
                  <c:v>2620.9191478439425</c:v>
                </c:pt>
                <c:pt idx="3049">
                  <c:v>2621.7787474332649</c:v>
                </c:pt>
                <c:pt idx="3050">
                  <c:v>2622.6383470225874</c:v>
                </c:pt>
                <c:pt idx="3051">
                  <c:v>2623.4979466119098</c:v>
                </c:pt>
                <c:pt idx="3052">
                  <c:v>2624.3575462012323</c:v>
                </c:pt>
                <c:pt idx="3053">
                  <c:v>2625.2171457905542</c:v>
                </c:pt>
                <c:pt idx="3054">
                  <c:v>2626.0767453798767</c:v>
                </c:pt>
                <c:pt idx="3055">
                  <c:v>2626.9363449691991</c:v>
                </c:pt>
                <c:pt idx="3056">
                  <c:v>2627.7959445585216</c:v>
                </c:pt>
                <c:pt idx="3057">
                  <c:v>2628.655544147844</c:v>
                </c:pt>
                <c:pt idx="3058">
                  <c:v>2629.5151437371665</c:v>
                </c:pt>
                <c:pt idx="3059">
                  <c:v>2630.3747433264889</c:v>
                </c:pt>
                <c:pt idx="3060">
                  <c:v>2631.2343429158109</c:v>
                </c:pt>
                <c:pt idx="3061">
                  <c:v>2632.0939425051333</c:v>
                </c:pt>
                <c:pt idx="3062">
                  <c:v>2632.9535420944558</c:v>
                </c:pt>
                <c:pt idx="3063">
                  <c:v>2633.8131416837782</c:v>
                </c:pt>
                <c:pt idx="3064">
                  <c:v>2634.6727412731007</c:v>
                </c:pt>
                <c:pt idx="3065">
                  <c:v>2635.5323408624231</c:v>
                </c:pt>
                <c:pt idx="3066">
                  <c:v>2636.3919404517455</c:v>
                </c:pt>
                <c:pt idx="3067">
                  <c:v>2637.251540041068</c:v>
                </c:pt>
                <c:pt idx="3068">
                  <c:v>2638.11113963039</c:v>
                </c:pt>
                <c:pt idx="3069">
                  <c:v>2638.9707392197124</c:v>
                </c:pt>
                <c:pt idx="3070">
                  <c:v>2639.8303388090349</c:v>
                </c:pt>
                <c:pt idx="3071">
                  <c:v>2640.6899383983573</c:v>
                </c:pt>
                <c:pt idx="3072">
                  <c:v>2641.5495379876797</c:v>
                </c:pt>
                <c:pt idx="3073">
                  <c:v>2642.4091375770022</c:v>
                </c:pt>
                <c:pt idx="3074">
                  <c:v>2643.2687371663246</c:v>
                </c:pt>
                <c:pt idx="3075">
                  <c:v>2644.1283367556466</c:v>
                </c:pt>
                <c:pt idx="3076">
                  <c:v>2644.9879363449691</c:v>
                </c:pt>
                <c:pt idx="3077">
                  <c:v>2645.8475359342915</c:v>
                </c:pt>
                <c:pt idx="3078">
                  <c:v>2646.7071355236139</c:v>
                </c:pt>
                <c:pt idx="3079">
                  <c:v>2647.5667351129364</c:v>
                </c:pt>
                <c:pt idx="3080">
                  <c:v>2648.4263347022588</c:v>
                </c:pt>
                <c:pt idx="3081">
                  <c:v>2649.2859342915813</c:v>
                </c:pt>
                <c:pt idx="3082">
                  <c:v>2650.1455338809037</c:v>
                </c:pt>
                <c:pt idx="3083">
                  <c:v>2651.0051334702257</c:v>
                </c:pt>
                <c:pt idx="3084">
                  <c:v>2651.8647330595481</c:v>
                </c:pt>
                <c:pt idx="3085">
                  <c:v>2652.7243326488706</c:v>
                </c:pt>
                <c:pt idx="3086">
                  <c:v>2653.583932238193</c:v>
                </c:pt>
                <c:pt idx="3087">
                  <c:v>2654.4435318275155</c:v>
                </c:pt>
                <c:pt idx="3088">
                  <c:v>2655.3031314168379</c:v>
                </c:pt>
                <c:pt idx="3089">
                  <c:v>2656.1627310061604</c:v>
                </c:pt>
                <c:pt idx="3090">
                  <c:v>2657.0223305954823</c:v>
                </c:pt>
                <c:pt idx="3091">
                  <c:v>2657.8819301848048</c:v>
                </c:pt>
                <c:pt idx="3092">
                  <c:v>2658.7415297741272</c:v>
                </c:pt>
                <c:pt idx="3093">
                  <c:v>2659.6011293634497</c:v>
                </c:pt>
                <c:pt idx="3094">
                  <c:v>2660.4607289527721</c:v>
                </c:pt>
                <c:pt idx="3095">
                  <c:v>2661.3203285420946</c:v>
                </c:pt>
                <c:pt idx="3096">
                  <c:v>2662.179928131417</c:v>
                </c:pt>
                <c:pt idx="3097">
                  <c:v>2663.0395277207394</c:v>
                </c:pt>
                <c:pt idx="3098">
                  <c:v>2663.8991273100614</c:v>
                </c:pt>
                <c:pt idx="3099">
                  <c:v>2664.7587268993839</c:v>
                </c:pt>
                <c:pt idx="3100">
                  <c:v>2665.6183264887063</c:v>
                </c:pt>
                <c:pt idx="3101">
                  <c:v>2666.4779260780288</c:v>
                </c:pt>
                <c:pt idx="3102">
                  <c:v>2667.3375256673512</c:v>
                </c:pt>
                <c:pt idx="3103">
                  <c:v>2668.1971252566736</c:v>
                </c:pt>
                <c:pt idx="3104">
                  <c:v>2669.0567248459961</c:v>
                </c:pt>
                <c:pt idx="3105">
                  <c:v>2669.9163244353181</c:v>
                </c:pt>
                <c:pt idx="3106">
                  <c:v>2670.7759240246405</c:v>
                </c:pt>
                <c:pt idx="3107">
                  <c:v>2671.635523613963</c:v>
                </c:pt>
                <c:pt idx="3108">
                  <c:v>2672.4951232032854</c:v>
                </c:pt>
                <c:pt idx="3109">
                  <c:v>2673.3547227926078</c:v>
                </c:pt>
                <c:pt idx="3110">
                  <c:v>2674.2143223819303</c:v>
                </c:pt>
                <c:pt idx="3111">
                  <c:v>2675.0739219712527</c:v>
                </c:pt>
                <c:pt idx="3112">
                  <c:v>2675.9335215605752</c:v>
                </c:pt>
                <c:pt idx="3113">
                  <c:v>2676.7931211498972</c:v>
                </c:pt>
                <c:pt idx="3114">
                  <c:v>2677.6527207392196</c:v>
                </c:pt>
                <c:pt idx="3115">
                  <c:v>2678.512320328542</c:v>
                </c:pt>
                <c:pt idx="3116">
                  <c:v>2679.3719199178645</c:v>
                </c:pt>
                <c:pt idx="3117">
                  <c:v>2680.2315195071869</c:v>
                </c:pt>
                <c:pt idx="3118">
                  <c:v>2681.0911190965094</c:v>
                </c:pt>
                <c:pt idx="3119">
                  <c:v>2681.9507186858318</c:v>
                </c:pt>
                <c:pt idx="3120">
                  <c:v>2682.8103182751538</c:v>
                </c:pt>
                <c:pt idx="3121">
                  <c:v>2683.6699178644762</c:v>
                </c:pt>
                <c:pt idx="3122">
                  <c:v>2684.5295174537987</c:v>
                </c:pt>
                <c:pt idx="3123">
                  <c:v>2685.3891170431211</c:v>
                </c:pt>
                <c:pt idx="3124">
                  <c:v>2686.2487166324436</c:v>
                </c:pt>
                <c:pt idx="3125">
                  <c:v>2687.108316221766</c:v>
                </c:pt>
                <c:pt idx="3126">
                  <c:v>2687.9679158110885</c:v>
                </c:pt>
                <c:pt idx="3127">
                  <c:v>2688.8275154004109</c:v>
                </c:pt>
                <c:pt idx="3128">
                  <c:v>2689.6871149897329</c:v>
                </c:pt>
                <c:pt idx="3129">
                  <c:v>2690.5467145790553</c:v>
                </c:pt>
                <c:pt idx="3130">
                  <c:v>2691.4063141683778</c:v>
                </c:pt>
                <c:pt idx="3131">
                  <c:v>2692.2659137577002</c:v>
                </c:pt>
                <c:pt idx="3132">
                  <c:v>2693.1255133470227</c:v>
                </c:pt>
                <c:pt idx="3133">
                  <c:v>2693.9851129363451</c:v>
                </c:pt>
                <c:pt idx="3134">
                  <c:v>2694.8447125256675</c:v>
                </c:pt>
                <c:pt idx="3135">
                  <c:v>2695.7043121149895</c:v>
                </c:pt>
                <c:pt idx="3136">
                  <c:v>2696.563911704312</c:v>
                </c:pt>
                <c:pt idx="3137">
                  <c:v>2697.4235112936344</c:v>
                </c:pt>
                <c:pt idx="3138">
                  <c:v>2698.2831108829569</c:v>
                </c:pt>
                <c:pt idx="3139">
                  <c:v>2699.1427104722793</c:v>
                </c:pt>
                <c:pt idx="3140">
                  <c:v>2700.0023100616017</c:v>
                </c:pt>
                <c:pt idx="3141">
                  <c:v>2700.8619096509242</c:v>
                </c:pt>
                <c:pt idx="3142">
                  <c:v>2701.7215092402466</c:v>
                </c:pt>
                <c:pt idx="3143">
                  <c:v>2702.5811088295686</c:v>
                </c:pt>
                <c:pt idx="3144">
                  <c:v>2703.4407084188911</c:v>
                </c:pt>
                <c:pt idx="3145">
                  <c:v>2704.3003080082135</c:v>
                </c:pt>
                <c:pt idx="3146">
                  <c:v>2705.1599075975359</c:v>
                </c:pt>
                <c:pt idx="3147">
                  <c:v>2706.0195071868584</c:v>
                </c:pt>
                <c:pt idx="3148">
                  <c:v>2706.8791067761808</c:v>
                </c:pt>
                <c:pt idx="3149">
                  <c:v>2707.7387063655033</c:v>
                </c:pt>
                <c:pt idx="3150">
                  <c:v>2708.5983059548253</c:v>
                </c:pt>
                <c:pt idx="3151">
                  <c:v>2709.4579055441477</c:v>
                </c:pt>
                <c:pt idx="3152">
                  <c:v>2710.3175051334701</c:v>
                </c:pt>
                <c:pt idx="3153">
                  <c:v>2711.1771047227926</c:v>
                </c:pt>
                <c:pt idx="3154">
                  <c:v>2712.036704312115</c:v>
                </c:pt>
                <c:pt idx="3155">
                  <c:v>2712.8963039014375</c:v>
                </c:pt>
                <c:pt idx="3156">
                  <c:v>2713.7559034907599</c:v>
                </c:pt>
                <c:pt idx="3157">
                  <c:v>2714.6155030800824</c:v>
                </c:pt>
                <c:pt idx="3158">
                  <c:v>2715.4751026694044</c:v>
                </c:pt>
                <c:pt idx="3159">
                  <c:v>2716.3347022587268</c:v>
                </c:pt>
                <c:pt idx="3160">
                  <c:v>2717.1943018480492</c:v>
                </c:pt>
                <c:pt idx="3161">
                  <c:v>2718.0539014373717</c:v>
                </c:pt>
                <c:pt idx="3162">
                  <c:v>2718.9135010266941</c:v>
                </c:pt>
                <c:pt idx="3163">
                  <c:v>2719.7731006160166</c:v>
                </c:pt>
                <c:pt idx="3164">
                  <c:v>2720.632700205339</c:v>
                </c:pt>
                <c:pt idx="3165">
                  <c:v>2721.492299794661</c:v>
                </c:pt>
                <c:pt idx="3166">
                  <c:v>2722.3518993839834</c:v>
                </c:pt>
                <c:pt idx="3167">
                  <c:v>2723.2114989733059</c:v>
                </c:pt>
                <c:pt idx="3168">
                  <c:v>2724.0710985626283</c:v>
                </c:pt>
                <c:pt idx="3169">
                  <c:v>2724.9306981519508</c:v>
                </c:pt>
                <c:pt idx="3170">
                  <c:v>2725.7902977412732</c:v>
                </c:pt>
                <c:pt idx="3171">
                  <c:v>2726.6498973305956</c:v>
                </c:pt>
                <c:pt idx="3172">
                  <c:v>2727.5094969199176</c:v>
                </c:pt>
                <c:pt idx="3173">
                  <c:v>2728.3690965092401</c:v>
                </c:pt>
                <c:pt idx="3174">
                  <c:v>2729.2286960985625</c:v>
                </c:pt>
                <c:pt idx="3175">
                  <c:v>2730.088295687885</c:v>
                </c:pt>
                <c:pt idx="3176">
                  <c:v>2730.9478952772074</c:v>
                </c:pt>
                <c:pt idx="3177">
                  <c:v>2731.8074948665299</c:v>
                </c:pt>
                <c:pt idx="3178">
                  <c:v>2732.6670944558523</c:v>
                </c:pt>
                <c:pt idx="3179">
                  <c:v>2733.5266940451747</c:v>
                </c:pt>
                <c:pt idx="3180">
                  <c:v>2734.3862936344967</c:v>
                </c:pt>
                <c:pt idx="3181">
                  <c:v>2735.2458932238192</c:v>
                </c:pt>
                <c:pt idx="3182">
                  <c:v>2736.1054928131416</c:v>
                </c:pt>
                <c:pt idx="3183">
                  <c:v>2736.9650924024641</c:v>
                </c:pt>
                <c:pt idx="3184">
                  <c:v>2737.8246919917865</c:v>
                </c:pt>
                <c:pt idx="3185">
                  <c:v>2738.6842915811089</c:v>
                </c:pt>
                <c:pt idx="3186">
                  <c:v>2739.5438911704314</c:v>
                </c:pt>
                <c:pt idx="3187">
                  <c:v>2740.4034907597534</c:v>
                </c:pt>
                <c:pt idx="3188">
                  <c:v>2741.2630903490758</c:v>
                </c:pt>
                <c:pt idx="3189">
                  <c:v>2742.1226899383983</c:v>
                </c:pt>
                <c:pt idx="3190">
                  <c:v>2742.9822895277207</c:v>
                </c:pt>
                <c:pt idx="3191">
                  <c:v>2743.8418891170431</c:v>
                </c:pt>
                <c:pt idx="3192">
                  <c:v>2744.7014887063656</c:v>
                </c:pt>
                <c:pt idx="3193">
                  <c:v>2745.561088295688</c:v>
                </c:pt>
                <c:pt idx="3194">
                  <c:v>2746.4206878850105</c:v>
                </c:pt>
                <c:pt idx="3195">
                  <c:v>2747.2802874743325</c:v>
                </c:pt>
                <c:pt idx="3196">
                  <c:v>2748.1398870636549</c:v>
                </c:pt>
                <c:pt idx="3197">
                  <c:v>2748.9994866529773</c:v>
                </c:pt>
                <c:pt idx="3198">
                  <c:v>2749.8590862422998</c:v>
                </c:pt>
                <c:pt idx="3199">
                  <c:v>2750.7186858316222</c:v>
                </c:pt>
                <c:pt idx="3200">
                  <c:v>2751.5782854209447</c:v>
                </c:pt>
                <c:pt idx="3201">
                  <c:v>2752.4378850102671</c:v>
                </c:pt>
                <c:pt idx="3202">
                  <c:v>2753.2974845995891</c:v>
                </c:pt>
                <c:pt idx="3203">
                  <c:v>2754.1570841889115</c:v>
                </c:pt>
                <c:pt idx="3204">
                  <c:v>2755.016683778234</c:v>
                </c:pt>
                <c:pt idx="3205">
                  <c:v>2755.8762833675564</c:v>
                </c:pt>
                <c:pt idx="3206">
                  <c:v>2756.7358829568789</c:v>
                </c:pt>
                <c:pt idx="3207">
                  <c:v>2757.5954825462013</c:v>
                </c:pt>
                <c:pt idx="3208">
                  <c:v>2758.4550821355238</c:v>
                </c:pt>
                <c:pt idx="3209">
                  <c:v>2759.3146817248462</c:v>
                </c:pt>
                <c:pt idx="3210">
                  <c:v>2760.1742813141682</c:v>
                </c:pt>
                <c:pt idx="3211">
                  <c:v>2761.0338809034906</c:v>
                </c:pt>
                <c:pt idx="3212">
                  <c:v>2761.8934804928131</c:v>
                </c:pt>
                <c:pt idx="3213">
                  <c:v>2762.7530800821355</c:v>
                </c:pt>
                <c:pt idx="3214">
                  <c:v>2763.612679671458</c:v>
                </c:pt>
                <c:pt idx="3215">
                  <c:v>2764.4722792607804</c:v>
                </c:pt>
                <c:pt idx="3216">
                  <c:v>2765.3318788501028</c:v>
                </c:pt>
                <c:pt idx="3217">
                  <c:v>2766.1914784394248</c:v>
                </c:pt>
                <c:pt idx="3218">
                  <c:v>2767.0510780287473</c:v>
                </c:pt>
                <c:pt idx="3219">
                  <c:v>2767.9106776180697</c:v>
                </c:pt>
                <c:pt idx="3220">
                  <c:v>2768.7702772073922</c:v>
                </c:pt>
                <c:pt idx="3221">
                  <c:v>2769.6298767967146</c:v>
                </c:pt>
                <c:pt idx="3222">
                  <c:v>2770.489476386037</c:v>
                </c:pt>
                <c:pt idx="3223">
                  <c:v>2771.3490759753595</c:v>
                </c:pt>
                <c:pt idx="3224">
                  <c:v>2772.2086755646819</c:v>
                </c:pt>
                <c:pt idx="3225">
                  <c:v>2773.0682751540039</c:v>
                </c:pt>
                <c:pt idx="3226">
                  <c:v>2773.9278747433264</c:v>
                </c:pt>
                <c:pt idx="3227">
                  <c:v>2774.7874743326488</c:v>
                </c:pt>
                <c:pt idx="3228">
                  <c:v>2775.6470739219712</c:v>
                </c:pt>
                <c:pt idx="3229">
                  <c:v>2776.5066735112937</c:v>
                </c:pt>
                <c:pt idx="3230">
                  <c:v>2777.3662731006161</c:v>
                </c:pt>
                <c:pt idx="3231">
                  <c:v>2778.2258726899386</c:v>
                </c:pt>
                <c:pt idx="3232">
                  <c:v>2779.0854722792606</c:v>
                </c:pt>
                <c:pt idx="3233">
                  <c:v>2779.945071868583</c:v>
                </c:pt>
                <c:pt idx="3234">
                  <c:v>2780.8046714579054</c:v>
                </c:pt>
                <c:pt idx="3235">
                  <c:v>2781.6642710472279</c:v>
                </c:pt>
                <c:pt idx="3236">
                  <c:v>2782.5238706365503</c:v>
                </c:pt>
                <c:pt idx="3237">
                  <c:v>2783.3834702258728</c:v>
                </c:pt>
                <c:pt idx="3238">
                  <c:v>2784.2430698151952</c:v>
                </c:pt>
                <c:pt idx="3239">
                  <c:v>2785.1026694045177</c:v>
                </c:pt>
                <c:pt idx="3240">
                  <c:v>2785.9622689938396</c:v>
                </c:pt>
                <c:pt idx="3241">
                  <c:v>2786.8218685831621</c:v>
                </c:pt>
                <c:pt idx="3242">
                  <c:v>2787.6814681724845</c:v>
                </c:pt>
                <c:pt idx="3243">
                  <c:v>2788.541067761807</c:v>
                </c:pt>
                <c:pt idx="3244">
                  <c:v>2789.4006673511294</c:v>
                </c:pt>
                <c:pt idx="3245">
                  <c:v>2790.2602669404519</c:v>
                </c:pt>
                <c:pt idx="3246">
                  <c:v>2791.1198665297743</c:v>
                </c:pt>
                <c:pt idx="3247">
                  <c:v>2791.9794661190963</c:v>
                </c:pt>
                <c:pt idx="3248">
                  <c:v>2792.8390657084187</c:v>
                </c:pt>
                <c:pt idx="3249">
                  <c:v>2793.6986652977412</c:v>
                </c:pt>
                <c:pt idx="3250">
                  <c:v>2794.5582648870636</c:v>
                </c:pt>
                <c:pt idx="3251">
                  <c:v>2795.4178644763861</c:v>
                </c:pt>
                <c:pt idx="3252">
                  <c:v>2796.2774640657085</c:v>
                </c:pt>
                <c:pt idx="3253">
                  <c:v>2797.1370636550309</c:v>
                </c:pt>
                <c:pt idx="3254">
                  <c:v>2797.9966632443534</c:v>
                </c:pt>
                <c:pt idx="3255">
                  <c:v>2798.8562628336754</c:v>
                </c:pt>
                <c:pt idx="3256">
                  <c:v>2799.7158624229978</c:v>
                </c:pt>
                <c:pt idx="3257">
                  <c:v>2800.5754620123203</c:v>
                </c:pt>
                <c:pt idx="3258">
                  <c:v>2801.4350616016427</c:v>
                </c:pt>
                <c:pt idx="3259">
                  <c:v>2802.2946611909651</c:v>
                </c:pt>
                <c:pt idx="3260">
                  <c:v>2803.1542607802876</c:v>
                </c:pt>
                <c:pt idx="3261">
                  <c:v>2804.01386036961</c:v>
                </c:pt>
                <c:pt idx="3262">
                  <c:v>2804.873459958932</c:v>
                </c:pt>
                <c:pt idx="3263">
                  <c:v>2805.7330595482545</c:v>
                </c:pt>
                <c:pt idx="3264">
                  <c:v>2806.5926591375769</c:v>
                </c:pt>
                <c:pt idx="3265">
                  <c:v>2807.4522587268993</c:v>
                </c:pt>
                <c:pt idx="3266">
                  <c:v>2808.3118583162218</c:v>
                </c:pt>
                <c:pt idx="3267">
                  <c:v>2809.1714579055442</c:v>
                </c:pt>
                <c:pt idx="3268">
                  <c:v>2810.0310574948667</c:v>
                </c:pt>
                <c:pt idx="3269">
                  <c:v>2810.8906570841891</c:v>
                </c:pt>
                <c:pt idx="3270">
                  <c:v>2811.7502566735111</c:v>
                </c:pt>
                <c:pt idx="3271">
                  <c:v>2812.6098562628335</c:v>
                </c:pt>
                <c:pt idx="3272">
                  <c:v>2813.469455852156</c:v>
                </c:pt>
                <c:pt idx="3273">
                  <c:v>2814.3290554414784</c:v>
                </c:pt>
                <c:pt idx="3274">
                  <c:v>2815.1886550308009</c:v>
                </c:pt>
                <c:pt idx="3275">
                  <c:v>2816.0482546201233</c:v>
                </c:pt>
                <c:pt idx="3276">
                  <c:v>2816.9078542094458</c:v>
                </c:pt>
                <c:pt idx="3277">
                  <c:v>2817.7674537987677</c:v>
                </c:pt>
                <c:pt idx="3278">
                  <c:v>2818.6270533880902</c:v>
                </c:pt>
                <c:pt idx="3279">
                  <c:v>2819.4866529774126</c:v>
                </c:pt>
                <c:pt idx="3280">
                  <c:v>2820.3462525667351</c:v>
                </c:pt>
                <c:pt idx="3281">
                  <c:v>2821.2058521560575</c:v>
                </c:pt>
                <c:pt idx="3282">
                  <c:v>2822.06545174538</c:v>
                </c:pt>
                <c:pt idx="3283">
                  <c:v>2822.9250513347024</c:v>
                </c:pt>
                <c:pt idx="3284">
                  <c:v>2823.7846509240248</c:v>
                </c:pt>
                <c:pt idx="3285">
                  <c:v>2824.6442505133468</c:v>
                </c:pt>
                <c:pt idx="3286">
                  <c:v>2825.5038501026693</c:v>
                </c:pt>
                <c:pt idx="3287">
                  <c:v>2826.3634496919917</c:v>
                </c:pt>
                <c:pt idx="3288">
                  <c:v>2827.2230492813142</c:v>
                </c:pt>
                <c:pt idx="3289">
                  <c:v>2828.0826488706366</c:v>
                </c:pt>
                <c:pt idx="3290">
                  <c:v>2828.942248459959</c:v>
                </c:pt>
                <c:pt idx="3291">
                  <c:v>2829.8018480492815</c:v>
                </c:pt>
                <c:pt idx="3292">
                  <c:v>2830.6614476386035</c:v>
                </c:pt>
                <c:pt idx="3293">
                  <c:v>2831.5210472279259</c:v>
                </c:pt>
                <c:pt idx="3294">
                  <c:v>2832.3806468172484</c:v>
                </c:pt>
                <c:pt idx="3295">
                  <c:v>2833.2402464065708</c:v>
                </c:pt>
                <c:pt idx="3296">
                  <c:v>2834.0998459958932</c:v>
                </c:pt>
                <c:pt idx="3297">
                  <c:v>2834.9594455852157</c:v>
                </c:pt>
                <c:pt idx="3298">
                  <c:v>2835.8190451745381</c:v>
                </c:pt>
                <c:pt idx="3299">
                  <c:v>2836.6786447638606</c:v>
                </c:pt>
                <c:pt idx="3300">
                  <c:v>2837.5382443531826</c:v>
                </c:pt>
                <c:pt idx="3301">
                  <c:v>2838.397843942505</c:v>
                </c:pt>
                <c:pt idx="3302">
                  <c:v>2839.2574435318274</c:v>
                </c:pt>
                <c:pt idx="3303">
                  <c:v>2840.1170431211499</c:v>
                </c:pt>
                <c:pt idx="3304">
                  <c:v>2840.9766427104723</c:v>
                </c:pt>
                <c:pt idx="3305">
                  <c:v>2841.8362422997948</c:v>
                </c:pt>
                <c:pt idx="3306">
                  <c:v>2842.6958418891172</c:v>
                </c:pt>
                <c:pt idx="3307">
                  <c:v>2843.5554414784392</c:v>
                </c:pt>
                <c:pt idx="3308">
                  <c:v>2844.4150410677616</c:v>
                </c:pt>
                <c:pt idx="3309">
                  <c:v>2845.2746406570841</c:v>
                </c:pt>
                <c:pt idx="3310">
                  <c:v>2846.1342402464065</c:v>
                </c:pt>
                <c:pt idx="3311">
                  <c:v>2846.993839835729</c:v>
                </c:pt>
                <c:pt idx="3312">
                  <c:v>2847.8534394250514</c:v>
                </c:pt>
                <c:pt idx="3313">
                  <c:v>2848.7130390143739</c:v>
                </c:pt>
                <c:pt idx="3314">
                  <c:v>2849.5726386036963</c:v>
                </c:pt>
                <c:pt idx="3315">
                  <c:v>2850.4322381930183</c:v>
                </c:pt>
                <c:pt idx="3316">
                  <c:v>2851.2918377823407</c:v>
                </c:pt>
                <c:pt idx="3317">
                  <c:v>2852.1514373716632</c:v>
                </c:pt>
                <c:pt idx="3318">
                  <c:v>2853.0110369609856</c:v>
                </c:pt>
                <c:pt idx="3319">
                  <c:v>2853.8706365503081</c:v>
                </c:pt>
                <c:pt idx="3320">
                  <c:v>2854.7302361396305</c:v>
                </c:pt>
                <c:pt idx="3321">
                  <c:v>2855.5898357289529</c:v>
                </c:pt>
                <c:pt idx="3322">
                  <c:v>2856.4494353182749</c:v>
                </c:pt>
                <c:pt idx="3323">
                  <c:v>2857.3090349075974</c:v>
                </c:pt>
                <c:pt idx="3324">
                  <c:v>2858.1686344969198</c:v>
                </c:pt>
                <c:pt idx="3325">
                  <c:v>2859.0282340862423</c:v>
                </c:pt>
                <c:pt idx="3326">
                  <c:v>2859.8878336755647</c:v>
                </c:pt>
                <c:pt idx="3327">
                  <c:v>2860.7474332648871</c:v>
                </c:pt>
                <c:pt idx="3328">
                  <c:v>2861.6070328542096</c:v>
                </c:pt>
                <c:pt idx="3329">
                  <c:v>2862.466632443532</c:v>
                </c:pt>
                <c:pt idx="3330">
                  <c:v>2863.326232032854</c:v>
                </c:pt>
                <c:pt idx="3331">
                  <c:v>2864.1858316221765</c:v>
                </c:pt>
                <c:pt idx="3332">
                  <c:v>2865.0454312114989</c:v>
                </c:pt>
                <c:pt idx="3333">
                  <c:v>2865.9050308008214</c:v>
                </c:pt>
                <c:pt idx="3334">
                  <c:v>2866.7646303901438</c:v>
                </c:pt>
                <c:pt idx="3335">
                  <c:v>2867.6242299794662</c:v>
                </c:pt>
                <c:pt idx="3336">
                  <c:v>2868.4838295687887</c:v>
                </c:pt>
                <c:pt idx="3337">
                  <c:v>2869.3434291581107</c:v>
                </c:pt>
                <c:pt idx="3338">
                  <c:v>2870.2030287474331</c:v>
                </c:pt>
                <c:pt idx="3339">
                  <c:v>2871.0626283367556</c:v>
                </c:pt>
                <c:pt idx="3340">
                  <c:v>2871.922227926078</c:v>
                </c:pt>
                <c:pt idx="3341">
                  <c:v>2872.7818275154004</c:v>
                </c:pt>
                <c:pt idx="3342">
                  <c:v>2873.6414271047229</c:v>
                </c:pt>
                <c:pt idx="3343">
                  <c:v>2874.5010266940453</c:v>
                </c:pt>
                <c:pt idx="3344">
                  <c:v>2875.3606262833678</c:v>
                </c:pt>
                <c:pt idx="3345">
                  <c:v>2876.2202258726898</c:v>
                </c:pt>
                <c:pt idx="3346">
                  <c:v>2877.0798254620122</c:v>
                </c:pt>
                <c:pt idx="3347">
                  <c:v>2877.9394250513346</c:v>
                </c:pt>
                <c:pt idx="3348">
                  <c:v>2878.7990246406571</c:v>
                </c:pt>
                <c:pt idx="3349">
                  <c:v>2879.6586242299795</c:v>
                </c:pt>
                <c:pt idx="3350">
                  <c:v>2880.518223819302</c:v>
                </c:pt>
                <c:pt idx="3351">
                  <c:v>2881.3778234086244</c:v>
                </c:pt>
                <c:pt idx="3352">
                  <c:v>2882.2374229979464</c:v>
                </c:pt>
                <c:pt idx="3353">
                  <c:v>2883.0970225872688</c:v>
                </c:pt>
                <c:pt idx="3354">
                  <c:v>2883.9566221765913</c:v>
                </c:pt>
                <c:pt idx="3355">
                  <c:v>2884.8162217659137</c:v>
                </c:pt>
                <c:pt idx="3356">
                  <c:v>2885.6758213552362</c:v>
                </c:pt>
                <c:pt idx="3357">
                  <c:v>2886.5354209445586</c:v>
                </c:pt>
                <c:pt idx="3358">
                  <c:v>2887.3950205338811</c:v>
                </c:pt>
                <c:pt idx="3359">
                  <c:v>2888.2546201232035</c:v>
                </c:pt>
                <c:pt idx="3360">
                  <c:v>2889.1142197125255</c:v>
                </c:pt>
                <c:pt idx="3361">
                  <c:v>2889.9738193018479</c:v>
                </c:pt>
                <c:pt idx="3362">
                  <c:v>2890.8334188911704</c:v>
                </c:pt>
                <c:pt idx="3363">
                  <c:v>2891.6930184804928</c:v>
                </c:pt>
                <c:pt idx="3364">
                  <c:v>2892.5526180698153</c:v>
                </c:pt>
                <c:pt idx="3365">
                  <c:v>2893.4122176591377</c:v>
                </c:pt>
                <c:pt idx="3366">
                  <c:v>2894.2718172484601</c:v>
                </c:pt>
                <c:pt idx="3367">
                  <c:v>2895.1314168377821</c:v>
                </c:pt>
                <c:pt idx="3368">
                  <c:v>2895.9910164271046</c:v>
                </c:pt>
                <c:pt idx="3369">
                  <c:v>2896.850616016427</c:v>
                </c:pt>
                <c:pt idx="3370">
                  <c:v>2897.7102156057495</c:v>
                </c:pt>
                <c:pt idx="3371">
                  <c:v>2898.5698151950719</c:v>
                </c:pt>
                <c:pt idx="3372">
                  <c:v>2899.4294147843943</c:v>
                </c:pt>
                <c:pt idx="3373">
                  <c:v>2900.2890143737168</c:v>
                </c:pt>
                <c:pt idx="3374">
                  <c:v>2901.1486139630392</c:v>
                </c:pt>
                <c:pt idx="3375">
                  <c:v>2902.0082135523612</c:v>
                </c:pt>
                <c:pt idx="3376">
                  <c:v>2902.8678131416837</c:v>
                </c:pt>
                <c:pt idx="3377">
                  <c:v>2903.7274127310061</c:v>
                </c:pt>
                <c:pt idx="3378">
                  <c:v>2904.5870123203285</c:v>
                </c:pt>
                <c:pt idx="3379">
                  <c:v>2905.446611909651</c:v>
                </c:pt>
                <c:pt idx="3380">
                  <c:v>2906.3062114989734</c:v>
                </c:pt>
                <c:pt idx="3381">
                  <c:v>2907.1658110882959</c:v>
                </c:pt>
                <c:pt idx="3382">
                  <c:v>2908.0254106776179</c:v>
                </c:pt>
                <c:pt idx="3383">
                  <c:v>2908.8850102669403</c:v>
                </c:pt>
                <c:pt idx="3384">
                  <c:v>2909.7446098562627</c:v>
                </c:pt>
                <c:pt idx="3385">
                  <c:v>2910.6042094455852</c:v>
                </c:pt>
                <c:pt idx="3386">
                  <c:v>2911.4638090349076</c:v>
                </c:pt>
                <c:pt idx="3387">
                  <c:v>2912.3234086242301</c:v>
                </c:pt>
                <c:pt idx="3388">
                  <c:v>2913.1830082135525</c:v>
                </c:pt>
                <c:pt idx="3389">
                  <c:v>2914.042607802875</c:v>
                </c:pt>
                <c:pt idx="3390">
                  <c:v>2914.9022073921969</c:v>
                </c:pt>
                <c:pt idx="3391">
                  <c:v>2915.7618069815194</c:v>
                </c:pt>
                <c:pt idx="3392">
                  <c:v>2916.6214065708418</c:v>
                </c:pt>
                <c:pt idx="3393">
                  <c:v>2917.4810061601643</c:v>
                </c:pt>
                <c:pt idx="3394">
                  <c:v>2918.3406057494867</c:v>
                </c:pt>
                <c:pt idx="3395">
                  <c:v>2919.2002053388092</c:v>
                </c:pt>
                <c:pt idx="3396">
                  <c:v>2920.0598049281316</c:v>
                </c:pt>
                <c:pt idx="3397">
                  <c:v>2920.9194045174536</c:v>
                </c:pt>
                <c:pt idx="3398">
                  <c:v>2921.779004106776</c:v>
                </c:pt>
                <c:pt idx="3399">
                  <c:v>2922.6386036960985</c:v>
                </c:pt>
                <c:pt idx="3400">
                  <c:v>2923.4982032854209</c:v>
                </c:pt>
                <c:pt idx="3401">
                  <c:v>2924.3578028747434</c:v>
                </c:pt>
                <c:pt idx="3402">
                  <c:v>2925.2174024640658</c:v>
                </c:pt>
                <c:pt idx="3403">
                  <c:v>2926.0770020533882</c:v>
                </c:pt>
                <c:pt idx="3404">
                  <c:v>2926.9366016427107</c:v>
                </c:pt>
                <c:pt idx="3405">
                  <c:v>2927.7962012320327</c:v>
                </c:pt>
                <c:pt idx="3406">
                  <c:v>2928.6558008213551</c:v>
                </c:pt>
                <c:pt idx="3407">
                  <c:v>2929.5154004106776</c:v>
                </c:pt>
                <c:pt idx="3408">
                  <c:v>2930.375</c:v>
                </c:pt>
                <c:pt idx="3409">
                  <c:v>2931.2345995893224</c:v>
                </c:pt>
                <c:pt idx="3410">
                  <c:v>2932.0941991786449</c:v>
                </c:pt>
                <c:pt idx="3411">
                  <c:v>2932.9537987679673</c:v>
                </c:pt>
                <c:pt idx="3412">
                  <c:v>2933.8133983572893</c:v>
                </c:pt>
                <c:pt idx="3413">
                  <c:v>2934.6729979466118</c:v>
                </c:pt>
                <c:pt idx="3414">
                  <c:v>2935.5325975359342</c:v>
                </c:pt>
                <c:pt idx="3415">
                  <c:v>2936.3921971252566</c:v>
                </c:pt>
                <c:pt idx="3416">
                  <c:v>2937.2517967145791</c:v>
                </c:pt>
                <c:pt idx="3417">
                  <c:v>2938.1113963039015</c:v>
                </c:pt>
                <c:pt idx="3418">
                  <c:v>2938.970995893224</c:v>
                </c:pt>
                <c:pt idx="3419">
                  <c:v>2939.8305954825464</c:v>
                </c:pt>
                <c:pt idx="3420">
                  <c:v>2940.6901950718684</c:v>
                </c:pt>
                <c:pt idx="3421">
                  <c:v>2941.5497946611908</c:v>
                </c:pt>
                <c:pt idx="3422">
                  <c:v>2942.4093942505133</c:v>
                </c:pt>
                <c:pt idx="3423">
                  <c:v>2943.2689938398357</c:v>
                </c:pt>
                <c:pt idx="3424">
                  <c:v>2944.1285934291582</c:v>
                </c:pt>
                <c:pt idx="3425">
                  <c:v>2944.9881930184806</c:v>
                </c:pt>
                <c:pt idx="3426">
                  <c:v>2945.8477926078031</c:v>
                </c:pt>
                <c:pt idx="3427">
                  <c:v>2946.707392197125</c:v>
                </c:pt>
                <c:pt idx="3428">
                  <c:v>2947.5669917864475</c:v>
                </c:pt>
                <c:pt idx="3429">
                  <c:v>2948.4265913757699</c:v>
                </c:pt>
                <c:pt idx="3430">
                  <c:v>2949.2861909650924</c:v>
                </c:pt>
                <c:pt idx="3431">
                  <c:v>2950.1457905544148</c:v>
                </c:pt>
                <c:pt idx="3432">
                  <c:v>2951.0053901437373</c:v>
                </c:pt>
                <c:pt idx="3433">
                  <c:v>2951.8649897330597</c:v>
                </c:pt>
                <c:pt idx="3434">
                  <c:v>2952.7245893223821</c:v>
                </c:pt>
                <c:pt idx="3435">
                  <c:v>2953.5841889117041</c:v>
                </c:pt>
                <c:pt idx="3436">
                  <c:v>2954.4437885010266</c:v>
                </c:pt>
                <c:pt idx="3437">
                  <c:v>2955.303388090349</c:v>
                </c:pt>
                <c:pt idx="3438">
                  <c:v>2956.1629876796715</c:v>
                </c:pt>
                <c:pt idx="3439">
                  <c:v>2957.0225872689939</c:v>
                </c:pt>
                <c:pt idx="3440">
                  <c:v>2957.8821868583163</c:v>
                </c:pt>
                <c:pt idx="3441">
                  <c:v>2958.7417864476388</c:v>
                </c:pt>
                <c:pt idx="3442">
                  <c:v>2959.6013860369608</c:v>
                </c:pt>
                <c:pt idx="3443">
                  <c:v>2960.4609856262832</c:v>
                </c:pt>
                <c:pt idx="3444">
                  <c:v>2961.3205852156057</c:v>
                </c:pt>
                <c:pt idx="3445">
                  <c:v>2962.1801848049281</c:v>
                </c:pt>
                <c:pt idx="3446">
                  <c:v>2963.0397843942505</c:v>
                </c:pt>
                <c:pt idx="3447">
                  <c:v>2963.899383983573</c:v>
                </c:pt>
                <c:pt idx="3448">
                  <c:v>2964.7589835728954</c:v>
                </c:pt>
                <c:pt idx="3449">
                  <c:v>2965.6185831622179</c:v>
                </c:pt>
                <c:pt idx="3450">
                  <c:v>2966.4781827515399</c:v>
                </c:pt>
                <c:pt idx="3451">
                  <c:v>2967.3377823408623</c:v>
                </c:pt>
                <c:pt idx="3452">
                  <c:v>2968.1973819301847</c:v>
                </c:pt>
                <c:pt idx="3453">
                  <c:v>2969.0569815195072</c:v>
                </c:pt>
                <c:pt idx="3454">
                  <c:v>2969.9165811088296</c:v>
                </c:pt>
                <c:pt idx="3455">
                  <c:v>2970.7761806981521</c:v>
                </c:pt>
                <c:pt idx="3456">
                  <c:v>2971.6357802874745</c:v>
                </c:pt>
                <c:pt idx="3457">
                  <c:v>2972.4953798767965</c:v>
                </c:pt>
                <c:pt idx="3458">
                  <c:v>2973.3549794661189</c:v>
                </c:pt>
                <c:pt idx="3459">
                  <c:v>2974.2145790554414</c:v>
                </c:pt>
                <c:pt idx="3460">
                  <c:v>2975.0741786447638</c:v>
                </c:pt>
                <c:pt idx="3461">
                  <c:v>2975.9337782340863</c:v>
                </c:pt>
                <c:pt idx="3462">
                  <c:v>2976.7933778234087</c:v>
                </c:pt>
                <c:pt idx="3463">
                  <c:v>2977.6529774127312</c:v>
                </c:pt>
                <c:pt idx="3464">
                  <c:v>2978.5125770020536</c:v>
                </c:pt>
                <c:pt idx="3465">
                  <c:v>2979.3721765913756</c:v>
                </c:pt>
                <c:pt idx="3466">
                  <c:v>2980.231776180698</c:v>
                </c:pt>
                <c:pt idx="3467">
                  <c:v>2981.0913757700205</c:v>
                </c:pt>
                <c:pt idx="3468">
                  <c:v>2981.9509753593429</c:v>
                </c:pt>
                <c:pt idx="3469">
                  <c:v>2982.8105749486654</c:v>
                </c:pt>
                <c:pt idx="3470">
                  <c:v>2983.6701745379878</c:v>
                </c:pt>
                <c:pt idx="3471">
                  <c:v>2984.5297741273102</c:v>
                </c:pt>
                <c:pt idx="3472">
                  <c:v>2985.3893737166322</c:v>
                </c:pt>
                <c:pt idx="3473">
                  <c:v>2986.2489733059547</c:v>
                </c:pt>
                <c:pt idx="3474">
                  <c:v>2987.1085728952771</c:v>
                </c:pt>
                <c:pt idx="3475">
                  <c:v>2987.9681724845996</c:v>
                </c:pt>
                <c:pt idx="3476">
                  <c:v>2988.827772073922</c:v>
                </c:pt>
                <c:pt idx="3477">
                  <c:v>2989.6873716632444</c:v>
                </c:pt>
                <c:pt idx="3478">
                  <c:v>2990.5469712525669</c:v>
                </c:pt>
                <c:pt idx="3479">
                  <c:v>2991.4065708418893</c:v>
                </c:pt>
                <c:pt idx="3480">
                  <c:v>2992.2661704312113</c:v>
                </c:pt>
                <c:pt idx="3481">
                  <c:v>2993.1257700205338</c:v>
                </c:pt>
                <c:pt idx="3482">
                  <c:v>2993.9853696098562</c:v>
                </c:pt>
                <c:pt idx="3483">
                  <c:v>2994.8449691991786</c:v>
                </c:pt>
                <c:pt idx="3484">
                  <c:v>2995.7045687885011</c:v>
                </c:pt>
                <c:pt idx="3485">
                  <c:v>2996.5641683778235</c:v>
                </c:pt>
                <c:pt idx="3486">
                  <c:v>2997.423767967146</c:v>
                </c:pt>
                <c:pt idx="3487">
                  <c:v>2998.283367556468</c:v>
                </c:pt>
                <c:pt idx="3488">
                  <c:v>2999.1429671457904</c:v>
                </c:pt>
                <c:pt idx="3489">
                  <c:v>3000.0025667351129</c:v>
                </c:pt>
                <c:pt idx="3490">
                  <c:v>3000.8621663244353</c:v>
                </c:pt>
                <c:pt idx="3491">
                  <c:v>3001.7217659137577</c:v>
                </c:pt>
                <c:pt idx="3492">
                  <c:v>3002.5813655030802</c:v>
                </c:pt>
                <c:pt idx="3493">
                  <c:v>3003.4409650924026</c:v>
                </c:pt>
                <c:pt idx="3494">
                  <c:v>3004.3005646817251</c:v>
                </c:pt>
                <c:pt idx="3495">
                  <c:v>3005.1601642710471</c:v>
                </c:pt>
                <c:pt idx="3496">
                  <c:v>3006.0197638603695</c:v>
                </c:pt>
                <c:pt idx="3497">
                  <c:v>3006.8793634496919</c:v>
                </c:pt>
                <c:pt idx="3498">
                  <c:v>3007.7389630390144</c:v>
                </c:pt>
                <c:pt idx="3499">
                  <c:v>3008.5985626283368</c:v>
                </c:pt>
                <c:pt idx="3500">
                  <c:v>3009.4581622176593</c:v>
                </c:pt>
                <c:pt idx="3501">
                  <c:v>3010.3177618069817</c:v>
                </c:pt>
                <c:pt idx="3502">
                  <c:v>3011.1773613963037</c:v>
                </c:pt>
                <c:pt idx="3503">
                  <c:v>3012.0369609856261</c:v>
                </c:pt>
                <c:pt idx="3504">
                  <c:v>3012.8965605749486</c:v>
                </c:pt>
                <c:pt idx="3505">
                  <c:v>3013.756160164271</c:v>
                </c:pt>
                <c:pt idx="3506">
                  <c:v>3014.6157597535935</c:v>
                </c:pt>
                <c:pt idx="3507">
                  <c:v>3015.4753593429159</c:v>
                </c:pt>
                <c:pt idx="3508">
                  <c:v>3016.3349589322384</c:v>
                </c:pt>
                <c:pt idx="3509">
                  <c:v>3017.1945585215608</c:v>
                </c:pt>
                <c:pt idx="3510">
                  <c:v>3018.0541581108828</c:v>
                </c:pt>
                <c:pt idx="3511">
                  <c:v>3018.9137577002052</c:v>
                </c:pt>
                <c:pt idx="3512">
                  <c:v>3019.7733572895277</c:v>
                </c:pt>
                <c:pt idx="3513">
                  <c:v>3020.6329568788501</c:v>
                </c:pt>
                <c:pt idx="3514">
                  <c:v>3021.4925564681726</c:v>
                </c:pt>
                <c:pt idx="3515">
                  <c:v>3022.352156057495</c:v>
                </c:pt>
                <c:pt idx="3516">
                  <c:v>3023.2117556468174</c:v>
                </c:pt>
                <c:pt idx="3517">
                  <c:v>3024.0713552361394</c:v>
                </c:pt>
                <c:pt idx="3518">
                  <c:v>3024.9309548254619</c:v>
                </c:pt>
                <c:pt idx="3519">
                  <c:v>3025.7905544147843</c:v>
                </c:pt>
                <c:pt idx="3520">
                  <c:v>3026.6501540041068</c:v>
                </c:pt>
                <c:pt idx="3521">
                  <c:v>3027.5097535934292</c:v>
                </c:pt>
                <c:pt idx="3522">
                  <c:v>3028.3693531827516</c:v>
                </c:pt>
                <c:pt idx="3523">
                  <c:v>3029.2289527720741</c:v>
                </c:pt>
                <c:pt idx="3524">
                  <c:v>3030.0885523613965</c:v>
                </c:pt>
                <c:pt idx="3525">
                  <c:v>3030.9481519507185</c:v>
                </c:pt>
                <c:pt idx="3526">
                  <c:v>3031.807751540041</c:v>
                </c:pt>
                <c:pt idx="3527">
                  <c:v>3032.6673511293634</c:v>
                </c:pt>
                <c:pt idx="3528">
                  <c:v>3033.5269507186858</c:v>
                </c:pt>
                <c:pt idx="3529">
                  <c:v>3034.3865503080083</c:v>
                </c:pt>
                <c:pt idx="3530">
                  <c:v>3035.2461498973307</c:v>
                </c:pt>
                <c:pt idx="3531">
                  <c:v>3036.1057494866532</c:v>
                </c:pt>
                <c:pt idx="3532">
                  <c:v>3036.9653490759752</c:v>
                </c:pt>
                <c:pt idx="3533">
                  <c:v>3037.8249486652976</c:v>
                </c:pt>
                <c:pt idx="3534">
                  <c:v>3038.68454825462</c:v>
                </c:pt>
                <c:pt idx="3535">
                  <c:v>3039.5441478439425</c:v>
                </c:pt>
                <c:pt idx="3536">
                  <c:v>3040.4037474332649</c:v>
                </c:pt>
                <c:pt idx="3537">
                  <c:v>3041.2633470225874</c:v>
                </c:pt>
                <c:pt idx="3538">
                  <c:v>3042.1229466119098</c:v>
                </c:pt>
                <c:pt idx="3539">
                  <c:v>3042.9825462012323</c:v>
                </c:pt>
                <c:pt idx="3540">
                  <c:v>3043.8421457905542</c:v>
                </c:pt>
                <c:pt idx="3541">
                  <c:v>3044.7017453798767</c:v>
                </c:pt>
                <c:pt idx="3542">
                  <c:v>3045.5613449691991</c:v>
                </c:pt>
                <c:pt idx="3543">
                  <c:v>3046.4209445585216</c:v>
                </c:pt>
                <c:pt idx="3544">
                  <c:v>3047.280544147844</c:v>
                </c:pt>
                <c:pt idx="3545">
                  <c:v>3048.1401437371665</c:v>
                </c:pt>
                <c:pt idx="3546">
                  <c:v>3048.9997433264889</c:v>
                </c:pt>
                <c:pt idx="3547">
                  <c:v>3049.8593429158109</c:v>
                </c:pt>
                <c:pt idx="3548">
                  <c:v>3050.7189425051333</c:v>
                </c:pt>
                <c:pt idx="3549">
                  <c:v>3051.5785420944558</c:v>
                </c:pt>
                <c:pt idx="3550">
                  <c:v>3052.4381416837782</c:v>
                </c:pt>
                <c:pt idx="3551">
                  <c:v>3053.2977412731007</c:v>
                </c:pt>
                <c:pt idx="3552">
                  <c:v>3054.1573408624231</c:v>
                </c:pt>
                <c:pt idx="3553">
                  <c:v>3055.0169404517455</c:v>
                </c:pt>
                <c:pt idx="3554">
                  <c:v>3055.876540041068</c:v>
                </c:pt>
                <c:pt idx="3555">
                  <c:v>3056.73613963039</c:v>
                </c:pt>
                <c:pt idx="3556">
                  <c:v>3057.5957392197124</c:v>
                </c:pt>
                <c:pt idx="3557">
                  <c:v>3058.4553388090349</c:v>
                </c:pt>
                <c:pt idx="3558">
                  <c:v>3059.3149383983573</c:v>
                </c:pt>
                <c:pt idx="3559">
                  <c:v>3060.1745379876797</c:v>
                </c:pt>
                <c:pt idx="3560">
                  <c:v>3061.0341375770022</c:v>
                </c:pt>
                <c:pt idx="3561">
                  <c:v>3061.8937371663246</c:v>
                </c:pt>
                <c:pt idx="3562">
                  <c:v>3062.7533367556466</c:v>
                </c:pt>
                <c:pt idx="3563">
                  <c:v>3063.6129363449691</c:v>
                </c:pt>
                <c:pt idx="3564">
                  <c:v>3064.4725359342915</c:v>
                </c:pt>
                <c:pt idx="3565">
                  <c:v>3065.3321355236139</c:v>
                </c:pt>
                <c:pt idx="3566">
                  <c:v>3066.1917351129364</c:v>
                </c:pt>
                <c:pt idx="3567">
                  <c:v>3067.0513347022588</c:v>
                </c:pt>
                <c:pt idx="3568">
                  <c:v>3067.9109342915813</c:v>
                </c:pt>
                <c:pt idx="3569">
                  <c:v>3068.7705338809037</c:v>
                </c:pt>
                <c:pt idx="3570">
                  <c:v>3069.6301334702257</c:v>
                </c:pt>
                <c:pt idx="3571">
                  <c:v>3070.4897330595481</c:v>
                </c:pt>
                <c:pt idx="3572">
                  <c:v>3071.3493326488706</c:v>
                </c:pt>
                <c:pt idx="3573">
                  <c:v>3072.208932238193</c:v>
                </c:pt>
                <c:pt idx="3574">
                  <c:v>3073.0685318275155</c:v>
                </c:pt>
                <c:pt idx="3575">
                  <c:v>3073.9281314168379</c:v>
                </c:pt>
                <c:pt idx="3576">
                  <c:v>3074.7877310061604</c:v>
                </c:pt>
                <c:pt idx="3577">
                  <c:v>3075.6473305954823</c:v>
                </c:pt>
                <c:pt idx="3578">
                  <c:v>3076.5069301848048</c:v>
                </c:pt>
                <c:pt idx="3579">
                  <c:v>3077.3665297741272</c:v>
                </c:pt>
                <c:pt idx="3580">
                  <c:v>3078.2261293634497</c:v>
                </c:pt>
                <c:pt idx="3581">
                  <c:v>3079.0857289527721</c:v>
                </c:pt>
                <c:pt idx="3582">
                  <c:v>3079.9453285420946</c:v>
                </c:pt>
                <c:pt idx="3583">
                  <c:v>3080.804928131417</c:v>
                </c:pt>
                <c:pt idx="3584">
                  <c:v>3081.6645277207394</c:v>
                </c:pt>
                <c:pt idx="3585">
                  <c:v>3082.5241273100614</c:v>
                </c:pt>
                <c:pt idx="3586">
                  <c:v>3083.3837268993839</c:v>
                </c:pt>
                <c:pt idx="3587">
                  <c:v>3084.2433264887063</c:v>
                </c:pt>
                <c:pt idx="3588">
                  <c:v>3085.1029260780288</c:v>
                </c:pt>
                <c:pt idx="3589">
                  <c:v>3085.9625256673512</c:v>
                </c:pt>
                <c:pt idx="3590">
                  <c:v>3086.8221252566736</c:v>
                </c:pt>
                <c:pt idx="3591">
                  <c:v>3087.6817248459961</c:v>
                </c:pt>
                <c:pt idx="3592">
                  <c:v>3088.5413244353181</c:v>
                </c:pt>
                <c:pt idx="3593">
                  <c:v>3089.4009240246405</c:v>
                </c:pt>
                <c:pt idx="3594">
                  <c:v>3090.260523613963</c:v>
                </c:pt>
                <c:pt idx="3595">
                  <c:v>3091.1201232032854</c:v>
                </c:pt>
                <c:pt idx="3596">
                  <c:v>3091.9797227926078</c:v>
                </c:pt>
                <c:pt idx="3597">
                  <c:v>3092.8393223819303</c:v>
                </c:pt>
                <c:pt idx="3598">
                  <c:v>3093.6989219712527</c:v>
                </c:pt>
                <c:pt idx="3599">
                  <c:v>3094.5585215605752</c:v>
                </c:pt>
                <c:pt idx="3600">
                  <c:v>3095.4181211498972</c:v>
                </c:pt>
                <c:pt idx="3601">
                  <c:v>3096.2777207392196</c:v>
                </c:pt>
                <c:pt idx="3602">
                  <c:v>3097.137320328542</c:v>
                </c:pt>
                <c:pt idx="3603">
                  <c:v>3097.9969199178645</c:v>
                </c:pt>
                <c:pt idx="3604">
                  <c:v>3098.8565195071869</c:v>
                </c:pt>
                <c:pt idx="3605">
                  <c:v>3099.7161190965094</c:v>
                </c:pt>
                <c:pt idx="3606">
                  <c:v>3100.5757186858318</c:v>
                </c:pt>
                <c:pt idx="3607">
                  <c:v>3101.4353182751538</c:v>
                </c:pt>
                <c:pt idx="3608">
                  <c:v>3102.2949178644762</c:v>
                </c:pt>
                <c:pt idx="3609">
                  <c:v>3103.1545174537987</c:v>
                </c:pt>
                <c:pt idx="3610">
                  <c:v>3104.0141170431211</c:v>
                </c:pt>
                <c:pt idx="3611">
                  <c:v>3104.8737166324436</c:v>
                </c:pt>
                <c:pt idx="3612">
                  <c:v>3105.733316221766</c:v>
                </c:pt>
                <c:pt idx="3613">
                  <c:v>3106.5929158110885</c:v>
                </c:pt>
                <c:pt idx="3614">
                  <c:v>3107.4525154004109</c:v>
                </c:pt>
                <c:pt idx="3615">
                  <c:v>3108.3121149897329</c:v>
                </c:pt>
                <c:pt idx="3616">
                  <c:v>3109.1717145790553</c:v>
                </c:pt>
                <c:pt idx="3617">
                  <c:v>3110.0313141683778</c:v>
                </c:pt>
                <c:pt idx="3618">
                  <c:v>3110.8909137577002</c:v>
                </c:pt>
                <c:pt idx="3619">
                  <c:v>3111.7505133470227</c:v>
                </c:pt>
                <c:pt idx="3620">
                  <c:v>3112.6101129363451</c:v>
                </c:pt>
                <c:pt idx="3621">
                  <c:v>3113.4697125256675</c:v>
                </c:pt>
                <c:pt idx="3622">
                  <c:v>3114.3293121149895</c:v>
                </c:pt>
                <c:pt idx="3623">
                  <c:v>3115.188911704312</c:v>
                </c:pt>
                <c:pt idx="3624">
                  <c:v>3116.0485112936344</c:v>
                </c:pt>
                <c:pt idx="3625">
                  <c:v>3116.9081108829569</c:v>
                </c:pt>
                <c:pt idx="3626">
                  <c:v>3117.7677104722793</c:v>
                </c:pt>
                <c:pt idx="3627">
                  <c:v>3118.6273100616017</c:v>
                </c:pt>
                <c:pt idx="3628">
                  <c:v>3119.4869096509242</c:v>
                </c:pt>
                <c:pt idx="3629">
                  <c:v>3120.3465092402466</c:v>
                </c:pt>
                <c:pt idx="3630">
                  <c:v>3121.2061088295686</c:v>
                </c:pt>
                <c:pt idx="3631">
                  <c:v>3122.0657084188911</c:v>
                </c:pt>
                <c:pt idx="3632">
                  <c:v>3122.9253080082135</c:v>
                </c:pt>
                <c:pt idx="3633">
                  <c:v>3123.7849075975359</c:v>
                </c:pt>
                <c:pt idx="3634">
                  <c:v>3124.6445071868584</c:v>
                </c:pt>
                <c:pt idx="3635">
                  <c:v>3125.5041067761808</c:v>
                </c:pt>
                <c:pt idx="3636">
                  <c:v>3126.3637063655033</c:v>
                </c:pt>
                <c:pt idx="3637">
                  <c:v>3127.2233059548253</c:v>
                </c:pt>
                <c:pt idx="3638">
                  <c:v>3128.0829055441477</c:v>
                </c:pt>
                <c:pt idx="3639">
                  <c:v>3128.9425051334701</c:v>
                </c:pt>
                <c:pt idx="3640">
                  <c:v>3129.8021047227926</c:v>
                </c:pt>
                <c:pt idx="3641">
                  <c:v>3130.661704312115</c:v>
                </c:pt>
                <c:pt idx="3642">
                  <c:v>3131.5213039014375</c:v>
                </c:pt>
                <c:pt idx="3643">
                  <c:v>3132.3809034907599</c:v>
                </c:pt>
                <c:pt idx="3644">
                  <c:v>3133.2405030800824</c:v>
                </c:pt>
                <c:pt idx="3645">
                  <c:v>3134.1001026694044</c:v>
                </c:pt>
                <c:pt idx="3646">
                  <c:v>3134.9597022587268</c:v>
                </c:pt>
                <c:pt idx="3647">
                  <c:v>3135.8193018480492</c:v>
                </c:pt>
                <c:pt idx="3648">
                  <c:v>3136.6789014373717</c:v>
                </c:pt>
                <c:pt idx="3649">
                  <c:v>3137.5385010266941</c:v>
                </c:pt>
                <c:pt idx="3650">
                  <c:v>3138.3981006160166</c:v>
                </c:pt>
                <c:pt idx="3651">
                  <c:v>3139.257700205339</c:v>
                </c:pt>
                <c:pt idx="3652">
                  <c:v>3140.117299794661</c:v>
                </c:pt>
                <c:pt idx="3653">
                  <c:v>3140.9768993839834</c:v>
                </c:pt>
                <c:pt idx="3654">
                  <c:v>3141.8364989733059</c:v>
                </c:pt>
                <c:pt idx="3655">
                  <c:v>3142.6960985626283</c:v>
                </c:pt>
                <c:pt idx="3656">
                  <c:v>3143.5556981519508</c:v>
                </c:pt>
                <c:pt idx="3657">
                  <c:v>3144.4152977412732</c:v>
                </c:pt>
                <c:pt idx="3658">
                  <c:v>3145.2748973305956</c:v>
                </c:pt>
                <c:pt idx="3659">
                  <c:v>3146.1344969199176</c:v>
                </c:pt>
                <c:pt idx="3660">
                  <c:v>3146.9940965092401</c:v>
                </c:pt>
                <c:pt idx="3661">
                  <c:v>3147.8536960985625</c:v>
                </c:pt>
                <c:pt idx="3662">
                  <c:v>3148.713295687885</c:v>
                </c:pt>
                <c:pt idx="3663">
                  <c:v>3149.5728952772074</c:v>
                </c:pt>
                <c:pt idx="3664">
                  <c:v>3150.4324948665299</c:v>
                </c:pt>
                <c:pt idx="3665">
                  <c:v>3151.2920944558523</c:v>
                </c:pt>
                <c:pt idx="3666">
                  <c:v>3152.1516940451747</c:v>
                </c:pt>
                <c:pt idx="3667">
                  <c:v>3153.0112936344967</c:v>
                </c:pt>
                <c:pt idx="3668">
                  <c:v>3153.8708932238192</c:v>
                </c:pt>
                <c:pt idx="3669">
                  <c:v>3154.7304928131416</c:v>
                </c:pt>
                <c:pt idx="3670">
                  <c:v>3155.5900924024641</c:v>
                </c:pt>
                <c:pt idx="3671">
                  <c:v>3156.4496919917865</c:v>
                </c:pt>
                <c:pt idx="3672">
                  <c:v>3157.3092915811089</c:v>
                </c:pt>
                <c:pt idx="3673">
                  <c:v>3158.1688911704314</c:v>
                </c:pt>
                <c:pt idx="3674">
                  <c:v>3159.0284907597534</c:v>
                </c:pt>
                <c:pt idx="3675">
                  <c:v>3159.8880903490758</c:v>
                </c:pt>
                <c:pt idx="3676">
                  <c:v>3160.7476899383983</c:v>
                </c:pt>
                <c:pt idx="3677">
                  <c:v>3161.6072895277207</c:v>
                </c:pt>
                <c:pt idx="3678">
                  <c:v>3162.4668891170431</c:v>
                </c:pt>
                <c:pt idx="3679">
                  <c:v>3163.3264887063656</c:v>
                </c:pt>
                <c:pt idx="3680">
                  <c:v>3164.186088295688</c:v>
                </c:pt>
                <c:pt idx="3681">
                  <c:v>3165.0456878850105</c:v>
                </c:pt>
                <c:pt idx="3682">
                  <c:v>3165.9052874743325</c:v>
                </c:pt>
                <c:pt idx="3683">
                  <c:v>3166.7648870636549</c:v>
                </c:pt>
                <c:pt idx="3684">
                  <c:v>3167.6244866529773</c:v>
                </c:pt>
                <c:pt idx="3685">
                  <c:v>3168.4840862422998</c:v>
                </c:pt>
                <c:pt idx="3686">
                  <c:v>3169.3436858316222</c:v>
                </c:pt>
                <c:pt idx="3687">
                  <c:v>3170.2032854209447</c:v>
                </c:pt>
                <c:pt idx="3688">
                  <c:v>3171.0628850102671</c:v>
                </c:pt>
                <c:pt idx="3689">
                  <c:v>3171.9224845995891</c:v>
                </c:pt>
                <c:pt idx="3690">
                  <c:v>3172.7820841889115</c:v>
                </c:pt>
                <c:pt idx="3691">
                  <c:v>3173.641683778234</c:v>
                </c:pt>
                <c:pt idx="3692">
                  <c:v>3174.5012833675564</c:v>
                </c:pt>
                <c:pt idx="3693">
                  <c:v>3175.3608829568789</c:v>
                </c:pt>
                <c:pt idx="3694">
                  <c:v>3176.2204825462013</c:v>
                </c:pt>
                <c:pt idx="3695">
                  <c:v>3177.0800821355238</c:v>
                </c:pt>
                <c:pt idx="3696">
                  <c:v>3177.9396817248462</c:v>
                </c:pt>
                <c:pt idx="3697">
                  <c:v>3178.7992813141682</c:v>
                </c:pt>
                <c:pt idx="3698">
                  <c:v>3179.6588809034906</c:v>
                </c:pt>
                <c:pt idx="3699">
                  <c:v>3180.5184804928131</c:v>
                </c:pt>
                <c:pt idx="3700">
                  <c:v>3181.3780800821355</c:v>
                </c:pt>
                <c:pt idx="3701">
                  <c:v>3182.237679671458</c:v>
                </c:pt>
                <c:pt idx="3702">
                  <c:v>3183.0972792607804</c:v>
                </c:pt>
                <c:pt idx="3703">
                  <c:v>3183.9568788501028</c:v>
                </c:pt>
                <c:pt idx="3704">
                  <c:v>3184.8164784394248</c:v>
                </c:pt>
                <c:pt idx="3705">
                  <c:v>3185.6760780287473</c:v>
                </c:pt>
                <c:pt idx="3706">
                  <c:v>3186.5356776180697</c:v>
                </c:pt>
                <c:pt idx="3707">
                  <c:v>3187.3952772073922</c:v>
                </c:pt>
                <c:pt idx="3708">
                  <c:v>3188.2548767967146</c:v>
                </c:pt>
                <c:pt idx="3709">
                  <c:v>3189.114476386037</c:v>
                </c:pt>
                <c:pt idx="3710">
                  <c:v>3189.9740759753595</c:v>
                </c:pt>
                <c:pt idx="3711">
                  <c:v>3190.8336755646819</c:v>
                </c:pt>
                <c:pt idx="3712">
                  <c:v>3191.6932751540039</c:v>
                </c:pt>
                <c:pt idx="3713">
                  <c:v>3192.5528747433264</c:v>
                </c:pt>
                <c:pt idx="3714">
                  <c:v>3193.4124743326488</c:v>
                </c:pt>
                <c:pt idx="3715">
                  <c:v>3194.2720739219712</c:v>
                </c:pt>
                <c:pt idx="3716">
                  <c:v>3195.1316735112937</c:v>
                </c:pt>
                <c:pt idx="3717">
                  <c:v>3195.9912731006161</c:v>
                </c:pt>
                <c:pt idx="3718">
                  <c:v>3196.8508726899386</c:v>
                </c:pt>
                <c:pt idx="3719">
                  <c:v>3197.7104722792606</c:v>
                </c:pt>
                <c:pt idx="3720">
                  <c:v>3198.570071868583</c:v>
                </c:pt>
                <c:pt idx="3721">
                  <c:v>3199.4296714579054</c:v>
                </c:pt>
                <c:pt idx="3722">
                  <c:v>3200.2892710472279</c:v>
                </c:pt>
                <c:pt idx="3723">
                  <c:v>3201.1488706365503</c:v>
                </c:pt>
                <c:pt idx="3724">
                  <c:v>3202.0084702258728</c:v>
                </c:pt>
                <c:pt idx="3725">
                  <c:v>3202.8680698151952</c:v>
                </c:pt>
                <c:pt idx="3726">
                  <c:v>3203.7276694045177</c:v>
                </c:pt>
                <c:pt idx="3727">
                  <c:v>3204.5872689938396</c:v>
                </c:pt>
                <c:pt idx="3728">
                  <c:v>3205.4468685831621</c:v>
                </c:pt>
                <c:pt idx="3729">
                  <c:v>3206.3064681724845</c:v>
                </c:pt>
                <c:pt idx="3730">
                  <c:v>3207.166067761807</c:v>
                </c:pt>
                <c:pt idx="3731">
                  <c:v>3208.0256673511294</c:v>
                </c:pt>
                <c:pt idx="3732">
                  <c:v>3208.8852669404519</c:v>
                </c:pt>
                <c:pt idx="3733">
                  <c:v>3209.7448665297743</c:v>
                </c:pt>
                <c:pt idx="3734">
                  <c:v>3210.6044661190963</c:v>
                </c:pt>
                <c:pt idx="3735">
                  <c:v>3211.4640657084187</c:v>
                </c:pt>
                <c:pt idx="3736">
                  <c:v>3212.3236652977412</c:v>
                </c:pt>
                <c:pt idx="3737">
                  <c:v>3213.1832648870636</c:v>
                </c:pt>
                <c:pt idx="3738">
                  <c:v>3214.0428644763861</c:v>
                </c:pt>
                <c:pt idx="3739">
                  <c:v>3214.9024640657085</c:v>
                </c:pt>
                <c:pt idx="3740">
                  <c:v>3215.7620636550309</c:v>
                </c:pt>
                <c:pt idx="3741">
                  <c:v>3216.6216632443534</c:v>
                </c:pt>
                <c:pt idx="3742">
                  <c:v>3217.4812628336754</c:v>
                </c:pt>
                <c:pt idx="3743">
                  <c:v>3218.3408624229978</c:v>
                </c:pt>
                <c:pt idx="3744">
                  <c:v>3219.2004620123203</c:v>
                </c:pt>
                <c:pt idx="3745">
                  <c:v>3220.0600616016427</c:v>
                </c:pt>
                <c:pt idx="3746">
                  <c:v>3220.9196611909651</c:v>
                </c:pt>
                <c:pt idx="3747">
                  <c:v>3221.7792607802876</c:v>
                </c:pt>
                <c:pt idx="3748">
                  <c:v>3222.63886036961</c:v>
                </c:pt>
                <c:pt idx="3749">
                  <c:v>3223.498459958932</c:v>
                </c:pt>
                <c:pt idx="3750">
                  <c:v>3224.3580595482545</c:v>
                </c:pt>
                <c:pt idx="3751">
                  <c:v>3225.2176591375769</c:v>
                </c:pt>
                <c:pt idx="3752">
                  <c:v>3226.0772587268993</c:v>
                </c:pt>
                <c:pt idx="3753">
                  <c:v>3226.9368583162218</c:v>
                </c:pt>
                <c:pt idx="3754">
                  <c:v>3227.7964579055442</c:v>
                </c:pt>
                <c:pt idx="3755">
                  <c:v>3228.6560574948667</c:v>
                </c:pt>
                <c:pt idx="3756">
                  <c:v>3229.5156570841891</c:v>
                </c:pt>
                <c:pt idx="3757">
                  <c:v>3230.3752566735111</c:v>
                </c:pt>
                <c:pt idx="3758">
                  <c:v>3231.2348562628335</c:v>
                </c:pt>
                <c:pt idx="3759">
                  <c:v>3232.094455852156</c:v>
                </c:pt>
                <c:pt idx="3760">
                  <c:v>3232.9540554414784</c:v>
                </c:pt>
                <c:pt idx="3761">
                  <c:v>3233.8136550308009</c:v>
                </c:pt>
                <c:pt idx="3762">
                  <c:v>3234.6732546201233</c:v>
                </c:pt>
                <c:pt idx="3763">
                  <c:v>3235.5328542094458</c:v>
                </c:pt>
                <c:pt idx="3764">
                  <c:v>3236.3924537987677</c:v>
                </c:pt>
                <c:pt idx="3765">
                  <c:v>3237.2520533880902</c:v>
                </c:pt>
                <c:pt idx="3766">
                  <c:v>3238.1116529774126</c:v>
                </c:pt>
                <c:pt idx="3767">
                  <c:v>3238.9712525667351</c:v>
                </c:pt>
                <c:pt idx="3768">
                  <c:v>3239.8308521560575</c:v>
                </c:pt>
                <c:pt idx="3769">
                  <c:v>3240.69045174538</c:v>
                </c:pt>
                <c:pt idx="3770">
                  <c:v>3241.5500513347024</c:v>
                </c:pt>
                <c:pt idx="3771">
                  <c:v>3242.4096509240248</c:v>
                </c:pt>
                <c:pt idx="3772">
                  <c:v>3243.2692505133468</c:v>
                </c:pt>
                <c:pt idx="3773">
                  <c:v>3244.1288501026693</c:v>
                </c:pt>
                <c:pt idx="3774">
                  <c:v>3244.9884496919917</c:v>
                </c:pt>
                <c:pt idx="3775">
                  <c:v>3245.8480492813142</c:v>
                </c:pt>
                <c:pt idx="3776">
                  <c:v>3246.7076488706366</c:v>
                </c:pt>
                <c:pt idx="3777">
                  <c:v>3247.567248459959</c:v>
                </c:pt>
                <c:pt idx="3778">
                  <c:v>3248.4268480492815</c:v>
                </c:pt>
                <c:pt idx="3779">
                  <c:v>3249.2864476386035</c:v>
                </c:pt>
                <c:pt idx="3780">
                  <c:v>3250.1460472279259</c:v>
                </c:pt>
                <c:pt idx="3781">
                  <c:v>3251.0056468172484</c:v>
                </c:pt>
                <c:pt idx="3782">
                  <c:v>3251.8652464065708</c:v>
                </c:pt>
                <c:pt idx="3783">
                  <c:v>3252.7248459958932</c:v>
                </c:pt>
                <c:pt idx="3784">
                  <c:v>3253.5844455852157</c:v>
                </c:pt>
                <c:pt idx="3785">
                  <c:v>3254.4440451745381</c:v>
                </c:pt>
                <c:pt idx="3786">
                  <c:v>3255.3036447638606</c:v>
                </c:pt>
                <c:pt idx="3787">
                  <c:v>3256.1632443531826</c:v>
                </c:pt>
                <c:pt idx="3788">
                  <c:v>3257.022843942505</c:v>
                </c:pt>
                <c:pt idx="3789">
                  <c:v>3257.8824435318274</c:v>
                </c:pt>
                <c:pt idx="3790">
                  <c:v>3258.7420431211499</c:v>
                </c:pt>
                <c:pt idx="3791">
                  <c:v>3259.6016427104723</c:v>
                </c:pt>
                <c:pt idx="3792">
                  <c:v>3260.4612422997948</c:v>
                </c:pt>
                <c:pt idx="3793">
                  <c:v>3261.3208418891172</c:v>
                </c:pt>
                <c:pt idx="3794">
                  <c:v>3262.1804414784392</c:v>
                </c:pt>
                <c:pt idx="3795">
                  <c:v>3263.0400410677616</c:v>
                </c:pt>
                <c:pt idx="3796">
                  <c:v>3263.8996406570841</c:v>
                </c:pt>
                <c:pt idx="3797">
                  <c:v>3264.7592402464065</c:v>
                </c:pt>
                <c:pt idx="3798">
                  <c:v>3265.618839835729</c:v>
                </c:pt>
                <c:pt idx="3799">
                  <c:v>3266.4784394250514</c:v>
                </c:pt>
                <c:pt idx="3800">
                  <c:v>3267.3380390143739</c:v>
                </c:pt>
                <c:pt idx="3801">
                  <c:v>3268.1976386036963</c:v>
                </c:pt>
                <c:pt idx="3802">
                  <c:v>3269.0572381930183</c:v>
                </c:pt>
                <c:pt idx="3803">
                  <c:v>3269.9168377823407</c:v>
                </c:pt>
                <c:pt idx="3804">
                  <c:v>3270.7764373716632</c:v>
                </c:pt>
                <c:pt idx="3805">
                  <c:v>3271.6360369609856</c:v>
                </c:pt>
                <c:pt idx="3806">
                  <c:v>3272.4956365503081</c:v>
                </c:pt>
                <c:pt idx="3807">
                  <c:v>3273.3552361396305</c:v>
                </c:pt>
                <c:pt idx="3808">
                  <c:v>3274.2148357289529</c:v>
                </c:pt>
                <c:pt idx="3809">
                  <c:v>3275.0744353182749</c:v>
                </c:pt>
                <c:pt idx="3810">
                  <c:v>3275.9340349075974</c:v>
                </c:pt>
                <c:pt idx="3811">
                  <c:v>3276.7936344969198</c:v>
                </c:pt>
                <c:pt idx="3812">
                  <c:v>3277.6532340862423</c:v>
                </c:pt>
                <c:pt idx="3813">
                  <c:v>3278.5128336755647</c:v>
                </c:pt>
                <c:pt idx="3814">
                  <c:v>3279.3724332648871</c:v>
                </c:pt>
                <c:pt idx="3815">
                  <c:v>3280.2320328542096</c:v>
                </c:pt>
                <c:pt idx="3816">
                  <c:v>3281.091632443532</c:v>
                </c:pt>
                <c:pt idx="3817">
                  <c:v>3281.951232032854</c:v>
                </c:pt>
                <c:pt idx="3818">
                  <c:v>3282.8108316221765</c:v>
                </c:pt>
                <c:pt idx="3819">
                  <c:v>3283.6704312114989</c:v>
                </c:pt>
                <c:pt idx="3820">
                  <c:v>3284.5300308008214</c:v>
                </c:pt>
                <c:pt idx="3821">
                  <c:v>3285.3896303901438</c:v>
                </c:pt>
                <c:pt idx="3822">
                  <c:v>3286.2492299794662</c:v>
                </c:pt>
                <c:pt idx="3823">
                  <c:v>3287.1088295687887</c:v>
                </c:pt>
                <c:pt idx="3824">
                  <c:v>3287.9684291581107</c:v>
                </c:pt>
                <c:pt idx="3825">
                  <c:v>3288.8280287474331</c:v>
                </c:pt>
                <c:pt idx="3826">
                  <c:v>3289.6876283367556</c:v>
                </c:pt>
                <c:pt idx="3827">
                  <c:v>3290.547227926078</c:v>
                </c:pt>
                <c:pt idx="3828">
                  <c:v>3291.4068275154004</c:v>
                </c:pt>
                <c:pt idx="3829">
                  <c:v>3292.2664271047229</c:v>
                </c:pt>
                <c:pt idx="3830">
                  <c:v>3293.1260266940453</c:v>
                </c:pt>
                <c:pt idx="3831">
                  <c:v>3293.9856262833678</c:v>
                </c:pt>
                <c:pt idx="3832">
                  <c:v>3294.8452258726898</c:v>
                </c:pt>
                <c:pt idx="3833">
                  <c:v>3295.7048254620122</c:v>
                </c:pt>
                <c:pt idx="3834">
                  <c:v>3296.5644250513346</c:v>
                </c:pt>
                <c:pt idx="3835">
                  <c:v>3297.4240246406571</c:v>
                </c:pt>
                <c:pt idx="3836">
                  <c:v>3298.2836242299795</c:v>
                </c:pt>
                <c:pt idx="3837">
                  <c:v>3299.143223819302</c:v>
                </c:pt>
                <c:pt idx="3838">
                  <c:v>3300.0028234086244</c:v>
                </c:pt>
                <c:pt idx="3839">
                  <c:v>3300.8624229979464</c:v>
                </c:pt>
                <c:pt idx="3840">
                  <c:v>3301.7220225872688</c:v>
                </c:pt>
                <c:pt idx="3841">
                  <c:v>3302.5816221765913</c:v>
                </c:pt>
                <c:pt idx="3842">
                  <c:v>3303.4412217659137</c:v>
                </c:pt>
                <c:pt idx="3843">
                  <c:v>3304.3008213552362</c:v>
                </c:pt>
                <c:pt idx="3844">
                  <c:v>3305.1604209445586</c:v>
                </c:pt>
                <c:pt idx="3845">
                  <c:v>3306.0200205338811</c:v>
                </c:pt>
                <c:pt idx="3846">
                  <c:v>3306.8796201232035</c:v>
                </c:pt>
                <c:pt idx="3847">
                  <c:v>3307.7392197125255</c:v>
                </c:pt>
                <c:pt idx="3848">
                  <c:v>3308.5988193018479</c:v>
                </c:pt>
                <c:pt idx="3849">
                  <c:v>3309.4584188911704</c:v>
                </c:pt>
                <c:pt idx="3850">
                  <c:v>3310.3180184804928</c:v>
                </c:pt>
                <c:pt idx="3851">
                  <c:v>3311.1776180698153</c:v>
                </c:pt>
                <c:pt idx="3852">
                  <c:v>3312.0372176591377</c:v>
                </c:pt>
                <c:pt idx="3853">
                  <c:v>3312.8968172484601</c:v>
                </c:pt>
                <c:pt idx="3854">
                  <c:v>3313.7564168377821</c:v>
                </c:pt>
                <c:pt idx="3855">
                  <c:v>3314.6160164271046</c:v>
                </c:pt>
                <c:pt idx="3856">
                  <c:v>3315.475616016427</c:v>
                </c:pt>
                <c:pt idx="3857">
                  <c:v>3316.3352156057495</c:v>
                </c:pt>
                <c:pt idx="3858">
                  <c:v>3317.1948151950719</c:v>
                </c:pt>
                <c:pt idx="3859">
                  <c:v>3318.0544147843943</c:v>
                </c:pt>
                <c:pt idx="3860">
                  <c:v>3318.9140143737168</c:v>
                </c:pt>
                <c:pt idx="3861">
                  <c:v>3319.7736139630392</c:v>
                </c:pt>
                <c:pt idx="3862">
                  <c:v>3320.6332135523612</c:v>
                </c:pt>
                <c:pt idx="3863">
                  <c:v>3321.4928131416837</c:v>
                </c:pt>
                <c:pt idx="3864">
                  <c:v>3322.3524127310061</c:v>
                </c:pt>
                <c:pt idx="3865">
                  <c:v>3323.2120123203285</c:v>
                </c:pt>
                <c:pt idx="3866">
                  <c:v>3324.071611909651</c:v>
                </c:pt>
                <c:pt idx="3867">
                  <c:v>3324.9312114989734</c:v>
                </c:pt>
                <c:pt idx="3868">
                  <c:v>3325.7908110882959</c:v>
                </c:pt>
                <c:pt idx="3869">
                  <c:v>3326.6504106776179</c:v>
                </c:pt>
                <c:pt idx="3870">
                  <c:v>3327.5100102669403</c:v>
                </c:pt>
                <c:pt idx="3871">
                  <c:v>3328.3696098562627</c:v>
                </c:pt>
                <c:pt idx="3872">
                  <c:v>3329.2292094455852</c:v>
                </c:pt>
                <c:pt idx="3873">
                  <c:v>3330.0888090349076</c:v>
                </c:pt>
                <c:pt idx="3874">
                  <c:v>3330.9484086242301</c:v>
                </c:pt>
                <c:pt idx="3875">
                  <c:v>3331.8080082135525</c:v>
                </c:pt>
                <c:pt idx="3876">
                  <c:v>3332.667607802875</c:v>
                </c:pt>
                <c:pt idx="3877">
                  <c:v>3333.5272073921969</c:v>
                </c:pt>
                <c:pt idx="3878">
                  <c:v>3334.3868069815194</c:v>
                </c:pt>
                <c:pt idx="3879">
                  <c:v>3335.2464065708418</c:v>
                </c:pt>
                <c:pt idx="3880">
                  <c:v>3336.1060061601643</c:v>
                </c:pt>
                <c:pt idx="3881">
                  <c:v>3336.9656057494867</c:v>
                </c:pt>
                <c:pt idx="3882">
                  <c:v>3337.8252053388092</c:v>
                </c:pt>
                <c:pt idx="3883">
                  <c:v>3338.6848049281316</c:v>
                </c:pt>
                <c:pt idx="3884">
                  <c:v>3339.5444045174536</c:v>
                </c:pt>
                <c:pt idx="3885">
                  <c:v>3340.404004106776</c:v>
                </c:pt>
                <c:pt idx="3886">
                  <c:v>3341.2636036960985</c:v>
                </c:pt>
                <c:pt idx="3887">
                  <c:v>3342.1232032854209</c:v>
                </c:pt>
                <c:pt idx="3888">
                  <c:v>3342.9828028747434</c:v>
                </c:pt>
                <c:pt idx="3889">
                  <c:v>3343.8424024640658</c:v>
                </c:pt>
                <c:pt idx="3890">
                  <c:v>3344.7020020533882</c:v>
                </c:pt>
                <c:pt idx="3891">
                  <c:v>3345.5616016427107</c:v>
                </c:pt>
                <c:pt idx="3892">
                  <c:v>3346.4212012320327</c:v>
                </c:pt>
                <c:pt idx="3893">
                  <c:v>3347.2808008213551</c:v>
                </c:pt>
                <c:pt idx="3894">
                  <c:v>3348.1404004106776</c:v>
                </c:pt>
                <c:pt idx="3895">
                  <c:v>3349</c:v>
                </c:pt>
              </c:numCache>
            </c:numRef>
          </c:xVal>
          <c:yVal>
            <c:numRef>
              <c:f>Sheet1!$C$1:$C$3896</c:f>
              <c:numCache>
                <c:formatCode>General</c:formatCode>
                <c:ptCount val="38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4.0562169000000002E-2</c:v>
                </c:pt>
                <c:pt idx="5">
                  <c:v>5.2338554000000002E-2</c:v>
                </c:pt>
                <c:pt idx="6">
                  <c:v>6.3439154999999997E-2</c:v>
                </c:pt>
                <c:pt idx="7">
                  <c:v>7.2652712999999994E-2</c:v>
                </c:pt>
                <c:pt idx="8">
                  <c:v>8.0355274000000004E-2</c:v>
                </c:pt>
                <c:pt idx="9">
                  <c:v>8.718998E-2</c:v>
                </c:pt>
                <c:pt idx="10">
                  <c:v>9.3550458000000003E-2</c:v>
                </c:pt>
                <c:pt idx="11">
                  <c:v>9.6795928000000003E-2</c:v>
                </c:pt>
                <c:pt idx="12">
                  <c:v>0.10077881800000001</c:v>
                </c:pt>
                <c:pt idx="13">
                  <c:v>0.105355818</c:v>
                </c:pt>
                <c:pt idx="14">
                  <c:v>0.108922212</c:v>
                </c:pt>
                <c:pt idx="15">
                  <c:v>0.113207262</c:v>
                </c:pt>
                <c:pt idx="16">
                  <c:v>0.119637325</c:v>
                </c:pt>
                <c:pt idx="17">
                  <c:v>0.124697395</c:v>
                </c:pt>
                <c:pt idx="18">
                  <c:v>0.128975372</c:v>
                </c:pt>
                <c:pt idx="19">
                  <c:v>0.13038100699999999</c:v>
                </c:pt>
                <c:pt idx="20">
                  <c:v>0.13254922199999999</c:v>
                </c:pt>
                <c:pt idx="21">
                  <c:v>0.13860691999999999</c:v>
                </c:pt>
                <c:pt idx="22">
                  <c:v>0.146284795</c:v>
                </c:pt>
                <c:pt idx="23">
                  <c:v>0.152088957</c:v>
                </c:pt>
                <c:pt idx="24">
                  <c:v>0.15626454300000001</c:v>
                </c:pt>
                <c:pt idx="25">
                  <c:v>0.15897661599999999</c:v>
                </c:pt>
                <c:pt idx="26">
                  <c:v>0.15817230500000001</c:v>
                </c:pt>
                <c:pt idx="27">
                  <c:v>0.159200075</c:v>
                </c:pt>
                <c:pt idx="28">
                  <c:v>0.15669408600000001</c:v>
                </c:pt>
                <c:pt idx="29">
                  <c:v>0.14881538699999999</c:v>
                </c:pt>
                <c:pt idx="30">
                  <c:v>0.13991035900000001</c:v>
                </c:pt>
                <c:pt idx="31">
                  <c:v>0.132297212</c:v>
                </c:pt>
                <c:pt idx="32">
                  <c:v>0.12402154999999999</c:v>
                </c:pt>
                <c:pt idx="33">
                  <c:v>0.11757044899999999</c:v>
                </c:pt>
                <c:pt idx="34">
                  <c:v>0.116432561</c:v>
                </c:pt>
                <c:pt idx="35">
                  <c:v>0.114436918</c:v>
                </c:pt>
                <c:pt idx="36">
                  <c:v>0.144212114</c:v>
                </c:pt>
                <c:pt idx="37">
                  <c:v>0.37781940200000003</c:v>
                </c:pt>
                <c:pt idx="38">
                  <c:v>0.727105</c:v>
                </c:pt>
                <c:pt idx="39">
                  <c:v>1.1166595610000001</c:v>
                </c:pt>
                <c:pt idx="40">
                  <c:v>1.50608293</c:v>
                </c:pt>
                <c:pt idx="41">
                  <c:v>1.889426863</c:v>
                </c:pt>
                <c:pt idx="42">
                  <c:v>2.2988584859999999</c:v>
                </c:pt>
                <c:pt idx="43">
                  <c:v>2.6765824569999999</c:v>
                </c:pt>
                <c:pt idx="44">
                  <c:v>3.0312452859999999</c:v>
                </c:pt>
                <c:pt idx="45">
                  <c:v>3.3687878339999999</c:v>
                </c:pt>
                <c:pt idx="46">
                  <c:v>3.653067912</c:v>
                </c:pt>
                <c:pt idx="47">
                  <c:v>3.8975984850000001</c:v>
                </c:pt>
                <c:pt idx="48">
                  <c:v>4.1408736570000002</c:v>
                </c:pt>
                <c:pt idx="49">
                  <c:v>4.3977392020000003</c:v>
                </c:pt>
                <c:pt idx="50">
                  <c:v>4.6341873690000002</c:v>
                </c:pt>
                <c:pt idx="51">
                  <c:v>4.8514716069999997</c:v>
                </c:pt>
                <c:pt idx="52">
                  <c:v>5.0584026370000004</c:v>
                </c:pt>
                <c:pt idx="53">
                  <c:v>5.2344516319999999</c:v>
                </c:pt>
                <c:pt idx="54">
                  <c:v>5.3711498769999997</c:v>
                </c:pt>
                <c:pt idx="55">
                  <c:v>5.4742818809999996</c:v>
                </c:pt>
                <c:pt idx="56">
                  <c:v>5.5420911610000001</c:v>
                </c:pt>
                <c:pt idx="57">
                  <c:v>5.5480429530000004</c:v>
                </c:pt>
                <c:pt idx="58">
                  <c:v>5.5037085379999997</c:v>
                </c:pt>
                <c:pt idx="59">
                  <c:v>5.4486716380000004</c:v>
                </c:pt>
                <c:pt idx="60">
                  <c:v>5.3831849280000004</c:v>
                </c:pt>
                <c:pt idx="61">
                  <c:v>5.3328084699999998</c:v>
                </c:pt>
                <c:pt idx="62">
                  <c:v>5.3449730100000004</c:v>
                </c:pt>
                <c:pt idx="63">
                  <c:v>5.4224997869999996</c:v>
                </c:pt>
                <c:pt idx="64">
                  <c:v>5.5278767789999996</c:v>
                </c:pt>
                <c:pt idx="65">
                  <c:v>5.6715236060000001</c:v>
                </c:pt>
                <c:pt idx="66">
                  <c:v>5.8296244460000004</c:v>
                </c:pt>
                <c:pt idx="67">
                  <c:v>5.9834728510000001</c:v>
                </c:pt>
                <c:pt idx="68">
                  <c:v>6.1670142270000001</c:v>
                </c:pt>
                <c:pt idx="69">
                  <c:v>6.3612720039999999</c:v>
                </c:pt>
                <c:pt idx="70">
                  <c:v>6.5230116809999998</c:v>
                </c:pt>
                <c:pt idx="71">
                  <c:v>6.6401722740000002</c:v>
                </c:pt>
                <c:pt idx="72">
                  <c:v>6.7137187210000002</c:v>
                </c:pt>
                <c:pt idx="73">
                  <c:v>6.7437166880000001</c:v>
                </c:pt>
                <c:pt idx="74">
                  <c:v>6.7546091109999997</c:v>
                </c:pt>
                <c:pt idx="75">
                  <c:v>6.7466184819999997</c:v>
                </c:pt>
                <c:pt idx="76">
                  <c:v>6.6926116049999997</c:v>
                </c:pt>
                <c:pt idx="77">
                  <c:v>6.6014354900000001</c:v>
                </c:pt>
                <c:pt idx="78">
                  <c:v>6.4994212349999998</c:v>
                </c:pt>
                <c:pt idx="79">
                  <c:v>6.4123506109999999</c:v>
                </c:pt>
                <c:pt idx="80">
                  <c:v>6.3933894090000001</c:v>
                </c:pt>
                <c:pt idx="81">
                  <c:v>6.4658397609999998</c:v>
                </c:pt>
                <c:pt idx="82">
                  <c:v>6.624422129</c:v>
                </c:pt>
                <c:pt idx="83">
                  <c:v>6.7431754110000002</c:v>
                </c:pt>
                <c:pt idx="84">
                  <c:v>6.6697687659999998</c:v>
                </c:pt>
                <c:pt idx="85">
                  <c:v>6.4638533049999998</c:v>
                </c:pt>
                <c:pt idx="86">
                  <c:v>6.2408268769999999</c:v>
                </c:pt>
                <c:pt idx="87">
                  <c:v>6.0014202079999999</c:v>
                </c:pt>
                <c:pt idx="88">
                  <c:v>5.7044422030000002</c:v>
                </c:pt>
                <c:pt idx="89">
                  <c:v>5.3212856750000004</c:v>
                </c:pt>
                <c:pt idx="90">
                  <c:v>4.8333457409999996</c:v>
                </c:pt>
                <c:pt idx="91">
                  <c:v>4.388569027</c:v>
                </c:pt>
                <c:pt idx="92">
                  <c:v>4.2429781279999998</c:v>
                </c:pt>
                <c:pt idx="93">
                  <c:v>4.3120639230000002</c:v>
                </c:pt>
                <c:pt idx="94">
                  <c:v>4.3474444339999998</c:v>
                </c:pt>
                <c:pt idx="95">
                  <c:v>4.2741098400000004</c:v>
                </c:pt>
                <c:pt idx="96">
                  <c:v>4.1121604999999999</c:v>
                </c:pt>
                <c:pt idx="97">
                  <c:v>3.874642605</c:v>
                </c:pt>
                <c:pt idx="98">
                  <c:v>3.5587842209999998</c:v>
                </c:pt>
                <c:pt idx="99">
                  <c:v>3.1841708190000002</c:v>
                </c:pt>
                <c:pt idx="100">
                  <c:v>2.7412394180000001</c:v>
                </c:pt>
                <c:pt idx="101">
                  <c:v>2.2339071609999999</c:v>
                </c:pt>
                <c:pt idx="102">
                  <c:v>1.815214313</c:v>
                </c:pt>
                <c:pt idx="103">
                  <c:v>1.754889954</c:v>
                </c:pt>
                <c:pt idx="104">
                  <c:v>2.0922504000000002</c:v>
                </c:pt>
                <c:pt idx="105">
                  <c:v>2.6597368079999999</c:v>
                </c:pt>
                <c:pt idx="106">
                  <c:v>3.342479585</c:v>
                </c:pt>
                <c:pt idx="107">
                  <c:v>4.0525901839999996</c:v>
                </c:pt>
                <c:pt idx="108">
                  <c:v>4.6272347380000003</c:v>
                </c:pt>
                <c:pt idx="109">
                  <c:v>4.9994808300000004</c:v>
                </c:pt>
                <c:pt idx="110">
                  <c:v>5.2699081510000001</c:v>
                </c:pt>
                <c:pt idx="111">
                  <c:v>5.4797487030000003</c:v>
                </c:pt>
                <c:pt idx="112">
                  <c:v>5.5659411409999997</c:v>
                </c:pt>
                <c:pt idx="113">
                  <c:v>5.4518103829999998</c:v>
                </c:pt>
                <c:pt idx="114">
                  <c:v>5.1769323549999999</c:v>
                </c:pt>
                <c:pt idx="115">
                  <c:v>4.9350895609999998</c:v>
                </c:pt>
                <c:pt idx="116">
                  <c:v>5.012439745</c:v>
                </c:pt>
                <c:pt idx="117">
                  <c:v>5.5168561629999999</c:v>
                </c:pt>
                <c:pt idx="118">
                  <c:v>6.2741429929999999</c:v>
                </c:pt>
                <c:pt idx="119">
                  <c:v>7.2076807570000003</c:v>
                </c:pt>
                <c:pt idx="120">
                  <c:v>8.3522275090000004</c:v>
                </c:pt>
                <c:pt idx="121">
                  <c:v>9.7120203539999999</c:v>
                </c:pt>
                <c:pt idx="122">
                  <c:v>11.19024844</c:v>
                </c:pt>
                <c:pt idx="123">
                  <c:v>12.672404050000001</c:v>
                </c:pt>
                <c:pt idx="124">
                  <c:v>14.034347309999999</c:v>
                </c:pt>
                <c:pt idx="125">
                  <c:v>15.18657013</c:v>
                </c:pt>
                <c:pt idx="126">
                  <c:v>16.127038219999999</c:v>
                </c:pt>
                <c:pt idx="127">
                  <c:v>16.849779030000001</c:v>
                </c:pt>
                <c:pt idx="128">
                  <c:v>17.294867490000001</c:v>
                </c:pt>
                <c:pt idx="129">
                  <c:v>17.434404950000001</c:v>
                </c:pt>
                <c:pt idx="130">
                  <c:v>17.24519789</c:v>
                </c:pt>
                <c:pt idx="131">
                  <c:v>16.69378816</c:v>
                </c:pt>
                <c:pt idx="132">
                  <c:v>15.888015729999999</c:v>
                </c:pt>
                <c:pt idx="133">
                  <c:v>14.974749989999999</c:v>
                </c:pt>
                <c:pt idx="134">
                  <c:v>14.042451290000001</c:v>
                </c:pt>
                <c:pt idx="135">
                  <c:v>13.21989598</c:v>
                </c:pt>
                <c:pt idx="136">
                  <c:v>12.684695100000001</c:v>
                </c:pt>
                <c:pt idx="137">
                  <c:v>12.53758882</c:v>
                </c:pt>
                <c:pt idx="138">
                  <c:v>12.832667949999999</c:v>
                </c:pt>
                <c:pt idx="139">
                  <c:v>13.568692670000001</c:v>
                </c:pt>
                <c:pt idx="140">
                  <c:v>14.59966642</c:v>
                </c:pt>
                <c:pt idx="141">
                  <c:v>15.797474380000001</c:v>
                </c:pt>
                <c:pt idx="142">
                  <c:v>17.081388149999999</c:v>
                </c:pt>
                <c:pt idx="143">
                  <c:v>18.35034005</c:v>
                </c:pt>
                <c:pt idx="144">
                  <c:v>19.533707589999999</c:v>
                </c:pt>
                <c:pt idx="145">
                  <c:v>20.610391969999998</c:v>
                </c:pt>
                <c:pt idx="146">
                  <c:v>21.565454599999999</c:v>
                </c:pt>
                <c:pt idx="147">
                  <c:v>22.389153830000001</c:v>
                </c:pt>
                <c:pt idx="148">
                  <c:v>23.08292831</c:v>
                </c:pt>
                <c:pt idx="149">
                  <c:v>23.65014455</c:v>
                </c:pt>
                <c:pt idx="150">
                  <c:v>24.098404259999999</c:v>
                </c:pt>
                <c:pt idx="151">
                  <c:v>24.43923088</c:v>
                </c:pt>
                <c:pt idx="152">
                  <c:v>24.6939627</c:v>
                </c:pt>
                <c:pt idx="153">
                  <c:v>24.870010879999999</c:v>
                </c:pt>
                <c:pt idx="154">
                  <c:v>24.96199141</c:v>
                </c:pt>
                <c:pt idx="155">
                  <c:v>24.961088629999999</c:v>
                </c:pt>
                <c:pt idx="156">
                  <c:v>24.857965100000001</c:v>
                </c:pt>
                <c:pt idx="157">
                  <c:v>24.598061049999998</c:v>
                </c:pt>
                <c:pt idx="158">
                  <c:v>24.058546629999999</c:v>
                </c:pt>
                <c:pt idx="159">
                  <c:v>23.184347330000001</c:v>
                </c:pt>
                <c:pt idx="160">
                  <c:v>21.979000060000001</c:v>
                </c:pt>
                <c:pt idx="161">
                  <c:v>20.464641719999999</c:v>
                </c:pt>
                <c:pt idx="162">
                  <c:v>18.730353239999999</c:v>
                </c:pt>
                <c:pt idx="163">
                  <c:v>16.820448849999998</c:v>
                </c:pt>
                <c:pt idx="164">
                  <c:v>14.704611570000001</c:v>
                </c:pt>
                <c:pt idx="165">
                  <c:v>12.40026518</c:v>
                </c:pt>
                <c:pt idx="166">
                  <c:v>10.13902487</c:v>
                </c:pt>
                <c:pt idx="167">
                  <c:v>8.2406633100000004</c:v>
                </c:pt>
                <c:pt idx="168">
                  <c:v>7.0449170969999999</c:v>
                </c:pt>
                <c:pt idx="169">
                  <c:v>6.8104123740000002</c:v>
                </c:pt>
                <c:pt idx="170">
                  <c:v>7.3730434489999999</c:v>
                </c:pt>
                <c:pt idx="171">
                  <c:v>8.4980406350000006</c:v>
                </c:pt>
                <c:pt idx="172">
                  <c:v>10.006642060000001</c:v>
                </c:pt>
                <c:pt idx="173">
                  <c:v>11.78930834</c:v>
                </c:pt>
                <c:pt idx="174">
                  <c:v>13.722704670000001</c:v>
                </c:pt>
                <c:pt idx="175">
                  <c:v>15.67846804</c:v>
                </c:pt>
                <c:pt idx="176">
                  <c:v>17.599417020000001</c:v>
                </c:pt>
                <c:pt idx="177">
                  <c:v>19.468993739999998</c:v>
                </c:pt>
                <c:pt idx="178">
                  <c:v>21.274525879999999</c:v>
                </c:pt>
                <c:pt idx="179">
                  <c:v>23.000807850000001</c:v>
                </c:pt>
                <c:pt idx="180">
                  <c:v>24.64016075</c:v>
                </c:pt>
                <c:pt idx="181">
                  <c:v>26.179595119999998</c:v>
                </c:pt>
                <c:pt idx="182">
                  <c:v>27.599520179999999</c:v>
                </c:pt>
                <c:pt idx="183">
                  <c:v>28.882372320000002</c:v>
                </c:pt>
                <c:pt idx="184">
                  <c:v>30.018811209999999</c:v>
                </c:pt>
                <c:pt idx="185">
                  <c:v>31.009212510000001</c:v>
                </c:pt>
                <c:pt idx="186">
                  <c:v>31.834506690000001</c:v>
                </c:pt>
                <c:pt idx="187">
                  <c:v>32.478991520000001</c:v>
                </c:pt>
                <c:pt idx="188">
                  <c:v>32.976792869999997</c:v>
                </c:pt>
                <c:pt idx="189">
                  <c:v>33.374169180000003</c:v>
                </c:pt>
                <c:pt idx="190">
                  <c:v>33.707035269999999</c:v>
                </c:pt>
                <c:pt idx="191">
                  <c:v>34.001178660000001</c:v>
                </c:pt>
                <c:pt idx="192">
                  <c:v>34.262692489999999</c:v>
                </c:pt>
                <c:pt idx="193">
                  <c:v>34.491061590000001</c:v>
                </c:pt>
                <c:pt idx="194">
                  <c:v>34.70796258</c:v>
                </c:pt>
                <c:pt idx="195">
                  <c:v>34.933660670000002</c:v>
                </c:pt>
                <c:pt idx="196">
                  <c:v>35.14268414</c:v>
                </c:pt>
                <c:pt idx="197">
                  <c:v>35.299810720000004</c:v>
                </c:pt>
                <c:pt idx="198">
                  <c:v>35.392912500000001</c:v>
                </c:pt>
                <c:pt idx="199">
                  <c:v>35.422083790000002</c:v>
                </c:pt>
                <c:pt idx="200">
                  <c:v>35.396451640000002</c:v>
                </c:pt>
                <c:pt idx="201">
                  <c:v>35.329570629999999</c:v>
                </c:pt>
                <c:pt idx="202">
                  <c:v>35.232294170000003</c:v>
                </c:pt>
                <c:pt idx="203">
                  <c:v>35.117495720000001</c:v>
                </c:pt>
                <c:pt idx="204">
                  <c:v>35.003439640000003</c:v>
                </c:pt>
                <c:pt idx="205">
                  <c:v>34.895403700000003</c:v>
                </c:pt>
                <c:pt idx="206">
                  <c:v>34.790346939999999</c:v>
                </c:pt>
                <c:pt idx="207">
                  <c:v>34.685204859999999</c:v>
                </c:pt>
                <c:pt idx="208">
                  <c:v>34.583074330000002</c:v>
                </c:pt>
                <c:pt idx="209">
                  <c:v>34.481039750000001</c:v>
                </c:pt>
                <c:pt idx="210">
                  <c:v>34.349941889999997</c:v>
                </c:pt>
                <c:pt idx="211">
                  <c:v>34.10577163</c:v>
                </c:pt>
                <c:pt idx="212">
                  <c:v>33.63810556</c:v>
                </c:pt>
                <c:pt idx="213">
                  <c:v>32.902170210000001</c:v>
                </c:pt>
                <c:pt idx="214">
                  <c:v>31.891394300000002</c:v>
                </c:pt>
                <c:pt idx="215">
                  <c:v>30.621536989999999</c:v>
                </c:pt>
                <c:pt idx="216">
                  <c:v>29.108502999999999</c:v>
                </c:pt>
                <c:pt idx="217">
                  <c:v>27.328672950000001</c:v>
                </c:pt>
                <c:pt idx="218">
                  <c:v>25.264879530000002</c:v>
                </c:pt>
                <c:pt idx="219">
                  <c:v>22.96442541</c:v>
                </c:pt>
                <c:pt idx="220">
                  <c:v>20.544743579999999</c:v>
                </c:pt>
                <c:pt idx="221">
                  <c:v>18.10340244</c:v>
                </c:pt>
                <c:pt idx="222">
                  <c:v>15.71413813</c:v>
                </c:pt>
                <c:pt idx="223">
                  <c:v>13.39466135</c:v>
                </c:pt>
                <c:pt idx="224">
                  <c:v>11.099085240000001</c:v>
                </c:pt>
                <c:pt idx="225">
                  <c:v>8.8330371230000004</c:v>
                </c:pt>
                <c:pt idx="226">
                  <c:v>6.6367746710000004</c:v>
                </c:pt>
                <c:pt idx="227">
                  <c:v>4.6013010320000003</c:v>
                </c:pt>
                <c:pt idx="228">
                  <c:v>2.8710869539999999</c:v>
                </c:pt>
                <c:pt idx="229">
                  <c:v>1.572306201</c:v>
                </c:pt>
                <c:pt idx="230">
                  <c:v>0.70373804500000003</c:v>
                </c:pt>
                <c:pt idx="231">
                  <c:v>0.18953933100000001</c:v>
                </c:pt>
                <c:pt idx="232">
                  <c:v>6.3433587999999999E-2</c:v>
                </c:pt>
                <c:pt idx="233">
                  <c:v>6.0883628000000002E-2</c:v>
                </c:pt>
                <c:pt idx="234">
                  <c:v>6.0571545999999997E-2</c:v>
                </c:pt>
                <c:pt idx="235">
                  <c:v>6.1394807000000003E-2</c:v>
                </c:pt>
                <c:pt idx="236">
                  <c:v>5.9109975000000002E-2</c:v>
                </c:pt>
                <c:pt idx="237">
                  <c:v>5.6916529E-2</c:v>
                </c:pt>
                <c:pt idx="238">
                  <c:v>5.6403373E-2</c:v>
                </c:pt>
                <c:pt idx="239">
                  <c:v>5.5950765E-2</c:v>
                </c:pt>
                <c:pt idx="240">
                  <c:v>5.4996937000000003E-2</c:v>
                </c:pt>
                <c:pt idx="241">
                  <c:v>5.4886597000000002E-2</c:v>
                </c:pt>
                <c:pt idx="242">
                  <c:v>5.1490524000000003E-2</c:v>
                </c:pt>
                <c:pt idx="243">
                  <c:v>4.6951372999999998E-2</c:v>
                </c:pt>
                <c:pt idx="244">
                  <c:v>4.5314503999999999E-2</c:v>
                </c:pt>
                <c:pt idx="245">
                  <c:v>4.4635307999999999E-2</c:v>
                </c:pt>
                <c:pt idx="246">
                  <c:v>4.4649809999999998E-2</c:v>
                </c:pt>
                <c:pt idx="247">
                  <c:v>4.5341772000000002E-2</c:v>
                </c:pt>
                <c:pt idx="248">
                  <c:v>4.7749385999999998E-2</c:v>
                </c:pt>
                <c:pt idx="249">
                  <c:v>4.9463997000000003E-2</c:v>
                </c:pt>
                <c:pt idx="250">
                  <c:v>5.0535204E-2</c:v>
                </c:pt>
                <c:pt idx="251">
                  <c:v>5.1124586E-2</c:v>
                </c:pt>
                <c:pt idx="252">
                  <c:v>5.2517052000000002E-2</c:v>
                </c:pt>
                <c:pt idx="253">
                  <c:v>5.5781144999999997E-2</c:v>
                </c:pt>
                <c:pt idx="254">
                  <c:v>6.0664757E-2</c:v>
                </c:pt>
                <c:pt idx="255">
                  <c:v>6.4441578999999999E-2</c:v>
                </c:pt>
                <c:pt idx="256">
                  <c:v>6.4407776E-2</c:v>
                </c:pt>
                <c:pt idx="257">
                  <c:v>6.2447974000000003E-2</c:v>
                </c:pt>
                <c:pt idx="258">
                  <c:v>6.1123865999999999E-2</c:v>
                </c:pt>
                <c:pt idx="259">
                  <c:v>6.2396116000000001E-2</c:v>
                </c:pt>
                <c:pt idx="260">
                  <c:v>6.6477227E-2</c:v>
                </c:pt>
                <c:pt idx="261">
                  <c:v>7.3514425999999994E-2</c:v>
                </c:pt>
                <c:pt idx="262">
                  <c:v>7.7531844000000003E-2</c:v>
                </c:pt>
                <c:pt idx="263">
                  <c:v>7.7104794000000004E-2</c:v>
                </c:pt>
                <c:pt idx="264">
                  <c:v>7.6992501000000005E-2</c:v>
                </c:pt>
                <c:pt idx="265">
                  <c:v>7.8578457000000004E-2</c:v>
                </c:pt>
                <c:pt idx="266">
                  <c:v>8.0088949000000006E-2</c:v>
                </c:pt>
                <c:pt idx="267">
                  <c:v>7.9343974999999997E-2</c:v>
                </c:pt>
                <c:pt idx="268">
                  <c:v>7.537162E-2</c:v>
                </c:pt>
                <c:pt idx="269">
                  <c:v>6.6163062999999994E-2</c:v>
                </c:pt>
                <c:pt idx="270">
                  <c:v>9.9140163000000003E-2</c:v>
                </c:pt>
                <c:pt idx="271">
                  <c:v>0.68713854900000004</c:v>
                </c:pt>
                <c:pt idx="272">
                  <c:v>1.7473382580000001</c:v>
                </c:pt>
                <c:pt idx="273">
                  <c:v>3.0663262169999999</c:v>
                </c:pt>
                <c:pt idx="274">
                  <c:v>4.466168615</c:v>
                </c:pt>
                <c:pt idx="275">
                  <c:v>5.8682946009999997</c:v>
                </c:pt>
                <c:pt idx="276">
                  <c:v>7.3126900700000004</c:v>
                </c:pt>
                <c:pt idx="277">
                  <c:v>8.81149147</c:v>
                </c:pt>
                <c:pt idx="278">
                  <c:v>10.33846761</c:v>
                </c:pt>
                <c:pt idx="279">
                  <c:v>11.868903810000001</c:v>
                </c:pt>
                <c:pt idx="280">
                  <c:v>13.40061919</c:v>
                </c:pt>
                <c:pt idx="281">
                  <c:v>14.927427870000001</c:v>
                </c:pt>
                <c:pt idx="282">
                  <c:v>16.452092390000001</c:v>
                </c:pt>
                <c:pt idx="283">
                  <c:v>17.997494870000001</c:v>
                </c:pt>
                <c:pt idx="284">
                  <c:v>19.5508132</c:v>
                </c:pt>
                <c:pt idx="285">
                  <c:v>21.10629063</c:v>
                </c:pt>
                <c:pt idx="286">
                  <c:v>22.661173699999999</c:v>
                </c:pt>
                <c:pt idx="287">
                  <c:v>24.207266629999999</c:v>
                </c:pt>
                <c:pt idx="288">
                  <c:v>25.723611909999999</c:v>
                </c:pt>
                <c:pt idx="289">
                  <c:v>27.177527869999999</c:v>
                </c:pt>
                <c:pt idx="290">
                  <c:v>28.55052611</c:v>
                </c:pt>
                <c:pt idx="291">
                  <c:v>29.832814410000001</c:v>
                </c:pt>
                <c:pt idx="292">
                  <c:v>31.03193018</c:v>
                </c:pt>
                <c:pt idx="293">
                  <c:v>32.134591819999997</c:v>
                </c:pt>
                <c:pt idx="294">
                  <c:v>33.130125540000002</c:v>
                </c:pt>
                <c:pt idx="295">
                  <c:v>34.033802250000001</c:v>
                </c:pt>
                <c:pt idx="296">
                  <c:v>34.826560280000002</c:v>
                </c:pt>
                <c:pt idx="297">
                  <c:v>35.507385200000002</c:v>
                </c:pt>
                <c:pt idx="298">
                  <c:v>36.124478080000003</c:v>
                </c:pt>
                <c:pt idx="299">
                  <c:v>36.709633500000002</c:v>
                </c:pt>
                <c:pt idx="300">
                  <c:v>37.267643970000002</c:v>
                </c:pt>
                <c:pt idx="301">
                  <c:v>37.802342799999998</c:v>
                </c:pt>
                <c:pt idx="302">
                  <c:v>38.291992739999998</c:v>
                </c:pt>
                <c:pt idx="303">
                  <c:v>38.710017499999999</c:v>
                </c:pt>
                <c:pt idx="304">
                  <c:v>39.061279239999998</c:v>
                </c:pt>
                <c:pt idx="305">
                  <c:v>39.361238649999997</c:v>
                </c:pt>
                <c:pt idx="306">
                  <c:v>39.58817509</c:v>
                </c:pt>
                <c:pt idx="307">
                  <c:v>39.72720494</c:v>
                </c:pt>
                <c:pt idx="308">
                  <c:v>39.779969029999997</c:v>
                </c:pt>
                <c:pt idx="309">
                  <c:v>39.76060992</c:v>
                </c:pt>
                <c:pt idx="310">
                  <c:v>39.706332080000003</c:v>
                </c:pt>
                <c:pt idx="311">
                  <c:v>39.637753779999997</c:v>
                </c:pt>
                <c:pt idx="312">
                  <c:v>39.585431900000003</c:v>
                </c:pt>
                <c:pt idx="313">
                  <c:v>39.588405360000003</c:v>
                </c:pt>
                <c:pt idx="314">
                  <c:v>39.621628200000004</c:v>
                </c:pt>
                <c:pt idx="315">
                  <c:v>39.642818640000002</c:v>
                </c:pt>
                <c:pt idx="316">
                  <c:v>39.647510750000002</c:v>
                </c:pt>
                <c:pt idx="317">
                  <c:v>39.629545589999999</c:v>
                </c:pt>
                <c:pt idx="318">
                  <c:v>39.582485769999998</c:v>
                </c:pt>
                <c:pt idx="319">
                  <c:v>39.48392011</c:v>
                </c:pt>
                <c:pt idx="320">
                  <c:v>39.247457050000001</c:v>
                </c:pt>
                <c:pt idx="321">
                  <c:v>38.715050490000003</c:v>
                </c:pt>
                <c:pt idx="322">
                  <c:v>37.850216459999999</c:v>
                </c:pt>
                <c:pt idx="323">
                  <c:v>36.785579269999999</c:v>
                </c:pt>
                <c:pt idx="324">
                  <c:v>35.618224249999997</c:v>
                </c:pt>
                <c:pt idx="325">
                  <c:v>34.391593790000002</c:v>
                </c:pt>
                <c:pt idx="326">
                  <c:v>33.183284489999998</c:v>
                </c:pt>
                <c:pt idx="327">
                  <c:v>32.065374640000002</c:v>
                </c:pt>
                <c:pt idx="328">
                  <c:v>31.094488210000002</c:v>
                </c:pt>
                <c:pt idx="329">
                  <c:v>30.317078519999999</c:v>
                </c:pt>
                <c:pt idx="330">
                  <c:v>29.667571779999999</c:v>
                </c:pt>
                <c:pt idx="331">
                  <c:v>28.915208490000001</c:v>
                </c:pt>
                <c:pt idx="332">
                  <c:v>27.89441248</c:v>
                </c:pt>
                <c:pt idx="333">
                  <c:v>26.56708076</c:v>
                </c:pt>
                <c:pt idx="334">
                  <c:v>24.872937440000001</c:v>
                </c:pt>
                <c:pt idx="335">
                  <c:v>22.74255741</c:v>
                </c:pt>
                <c:pt idx="336">
                  <c:v>20.182981909999999</c:v>
                </c:pt>
                <c:pt idx="337">
                  <c:v>17.318688689999998</c:v>
                </c:pt>
                <c:pt idx="338">
                  <c:v>14.342656399999999</c:v>
                </c:pt>
                <c:pt idx="339">
                  <c:v>11.46000066</c:v>
                </c:pt>
                <c:pt idx="340">
                  <c:v>8.8119139030000007</c:v>
                </c:pt>
                <c:pt idx="341">
                  <c:v>6.4482221669999999</c:v>
                </c:pt>
                <c:pt idx="342">
                  <c:v>4.3456445490000002</c:v>
                </c:pt>
                <c:pt idx="343">
                  <c:v>2.589311565</c:v>
                </c:pt>
                <c:pt idx="344">
                  <c:v>1.32365591</c:v>
                </c:pt>
                <c:pt idx="345">
                  <c:v>0.50879889700000003</c:v>
                </c:pt>
                <c:pt idx="346">
                  <c:v>8.2825967E-2</c:v>
                </c:pt>
                <c:pt idx="347">
                  <c:v>6.1293104000000001E-2</c:v>
                </c:pt>
                <c:pt idx="348">
                  <c:v>6.2697239000000002E-2</c:v>
                </c:pt>
                <c:pt idx="349">
                  <c:v>6.4590280999999999E-2</c:v>
                </c:pt>
                <c:pt idx="350">
                  <c:v>6.7147613999999994E-2</c:v>
                </c:pt>
                <c:pt idx="351">
                  <c:v>7.0781555999999995E-2</c:v>
                </c:pt>
                <c:pt idx="352">
                  <c:v>7.3461566000000006E-2</c:v>
                </c:pt>
                <c:pt idx="353">
                  <c:v>7.4693883000000003E-2</c:v>
                </c:pt>
                <c:pt idx="354">
                  <c:v>7.6617773E-2</c:v>
                </c:pt>
                <c:pt idx="355">
                  <c:v>7.7023837999999997E-2</c:v>
                </c:pt>
                <c:pt idx="356">
                  <c:v>7.6035576999999993E-2</c:v>
                </c:pt>
                <c:pt idx="357">
                  <c:v>7.5078215000000004E-2</c:v>
                </c:pt>
                <c:pt idx="358">
                  <c:v>7.5259870000000006E-2</c:v>
                </c:pt>
                <c:pt idx="359">
                  <c:v>7.5089189000000001E-2</c:v>
                </c:pt>
                <c:pt idx="360">
                  <c:v>7.5140903999999994E-2</c:v>
                </c:pt>
                <c:pt idx="361">
                  <c:v>7.6359995E-2</c:v>
                </c:pt>
                <c:pt idx="362">
                  <c:v>7.5994539999999999E-2</c:v>
                </c:pt>
                <c:pt idx="363">
                  <c:v>7.3519229000000005E-2</c:v>
                </c:pt>
                <c:pt idx="364">
                  <c:v>8.8373400000000005E-2</c:v>
                </c:pt>
                <c:pt idx="365">
                  <c:v>0.54450114000000005</c:v>
                </c:pt>
                <c:pt idx="366">
                  <c:v>1.5601228469999999</c:v>
                </c:pt>
                <c:pt idx="367">
                  <c:v>2.9392154420000001</c:v>
                </c:pt>
                <c:pt idx="368">
                  <c:v>4.5250729559999998</c:v>
                </c:pt>
                <c:pt idx="369">
                  <c:v>6.2433557879999997</c:v>
                </c:pt>
                <c:pt idx="370">
                  <c:v>8.0576679870000003</c:v>
                </c:pt>
                <c:pt idx="371">
                  <c:v>9.9588891850000003</c:v>
                </c:pt>
                <c:pt idx="372">
                  <c:v>11.940598079999999</c:v>
                </c:pt>
                <c:pt idx="373">
                  <c:v>13.974307489999999</c:v>
                </c:pt>
                <c:pt idx="374">
                  <c:v>16.002916720000002</c:v>
                </c:pt>
                <c:pt idx="375">
                  <c:v>17.972966199999998</c:v>
                </c:pt>
                <c:pt idx="376">
                  <c:v>19.862940219999999</c:v>
                </c:pt>
                <c:pt idx="377">
                  <c:v>21.653475019999998</c:v>
                </c:pt>
                <c:pt idx="378">
                  <c:v>23.342501009999999</c:v>
                </c:pt>
                <c:pt idx="379">
                  <c:v>24.928051069999999</c:v>
                </c:pt>
                <c:pt idx="380">
                  <c:v>26.392266660000001</c:v>
                </c:pt>
                <c:pt idx="381">
                  <c:v>27.745554760000001</c:v>
                </c:pt>
                <c:pt idx="382">
                  <c:v>28.999184769999999</c:v>
                </c:pt>
                <c:pt idx="383">
                  <c:v>30.140896659999999</c:v>
                </c:pt>
                <c:pt idx="384">
                  <c:v>31.151327500000001</c:v>
                </c:pt>
                <c:pt idx="385">
                  <c:v>32.032639690000003</c:v>
                </c:pt>
                <c:pt idx="386">
                  <c:v>32.795907999999997</c:v>
                </c:pt>
                <c:pt idx="387">
                  <c:v>33.44313803</c:v>
                </c:pt>
                <c:pt idx="388">
                  <c:v>34.000251249999998</c:v>
                </c:pt>
                <c:pt idx="389">
                  <c:v>34.493206989999997</c:v>
                </c:pt>
                <c:pt idx="390">
                  <c:v>34.93838281</c:v>
                </c:pt>
                <c:pt idx="391">
                  <c:v>35.355096209999999</c:v>
                </c:pt>
                <c:pt idx="392">
                  <c:v>35.765403589999998</c:v>
                </c:pt>
                <c:pt idx="393">
                  <c:v>36.17328509</c:v>
                </c:pt>
                <c:pt idx="394">
                  <c:v>36.550705669999999</c:v>
                </c:pt>
                <c:pt idx="395">
                  <c:v>36.875325760000003</c:v>
                </c:pt>
                <c:pt idx="396">
                  <c:v>37.126409690000003</c:v>
                </c:pt>
                <c:pt idx="397">
                  <c:v>37.260932050000001</c:v>
                </c:pt>
                <c:pt idx="398">
                  <c:v>37.235686029999997</c:v>
                </c:pt>
                <c:pt idx="399">
                  <c:v>37.02753379</c:v>
                </c:pt>
                <c:pt idx="400">
                  <c:v>36.60219584</c:v>
                </c:pt>
                <c:pt idx="401">
                  <c:v>35.929016689999997</c:v>
                </c:pt>
                <c:pt idx="402">
                  <c:v>34.978006739999998</c:v>
                </c:pt>
                <c:pt idx="403">
                  <c:v>33.706461939999997</c:v>
                </c:pt>
                <c:pt idx="404">
                  <c:v>32.104814699999999</c:v>
                </c:pt>
                <c:pt idx="405">
                  <c:v>30.208625420000001</c:v>
                </c:pt>
                <c:pt idx="406">
                  <c:v>28.066511599999998</c:v>
                </c:pt>
                <c:pt idx="407">
                  <c:v>25.712651780000002</c:v>
                </c:pt>
                <c:pt idx="408">
                  <c:v>23.172829409999999</c:v>
                </c:pt>
                <c:pt idx="409">
                  <c:v>20.466029720000002</c:v>
                </c:pt>
                <c:pt idx="410">
                  <c:v>17.67316391</c:v>
                </c:pt>
                <c:pt idx="411">
                  <c:v>14.95527176</c:v>
                </c:pt>
                <c:pt idx="412">
                  <c:v>12.435547489999999</c:v>
                </c:pt>
                <c:pt idx="413">
                  <c:v>10.14025648</c:v>
                </c:pt>
                <c:pt idx="414">
                  <c:v>8.0352449989999997</c:v>
                </c:pt>
                <c:pt idx="415">
                  <c:v>6.0552009739999999</c:v>
                </c:pt>
                <c:pt idx="416">
                  <c:v>4.2056014709999996</c:v>
                </c:pt>
                <c:pt idx="417">
                  <c:v>2.6018150520000001</c:v>
                </c:pt>
                <c:pt idx="418">
                  <c:v>1.358524624</c:v>
                </c:pt>
                <c:pt idx="419">
                  <c:v>0.60438686500000005</c:v>
                </c:pt>
                <c:pt idx="420">
                  <c:v>0.299842518</c:v>
                </c:pt>
                <c:pt idx="421">
                  <c:v>0.19751895999999999</c:v>
                </c:pt>
                <c:pt idx="422">
                  <c:v>0.124796004</c:v>
                </c:pt>
                <c:pt idx="423">
                  <c:v>9.7221844000000002E-2</c:v>
                </c:pt>
                <c:pt idx="424">
                  <c:v>8.0171216000000003E-2</c:v>
                </c:pt>
                <c:pt idx="425">
                  <c:v>6.9782489000000003E-2</c:v>
                </c:pt>
                <c:pt idx="426">
                  <c:v>6.7498189E-2</c:v>
                </c:pt>
                <c:pt idx="427">
                  <c:v>6.8726102999999997E-2</c:v>
                </c:pt>
                <c:pt idx="428">
                  <c:v>6.7624507E-2</c:v>
                </c:pt>
                <c:pt idx="429">
                  <c:v>6.4469886000000004E-2</c:v>
                </c:pt>
                <c:pt idx="430">
                  <c:v>6.161204E-2</c:v>
                </c:pt>
                <c:pt idx="431">
                  <c:v>5.8287764999999998E-2</c:v>
                </c:pt>
                <c:pt idx="432">
                  <c:v>5.617962E-2</c:v>
                </c:pt>
                <c:pt idx="433">
                  <c:v>5.4679244000000002E-2</c:v>
                </c:pt>
                <c:pt idx="434">
                  <c:v>8.5329971000000004E-2</c:v>
                </c:pt>
                <c:pt idx="435">
                  <c:v>0.12751363499999999</c:v>
                </c:pt>
                <c:pt idx="436">
                  <c:v>0.45139704600000002</c:v>
                </c:pt>
                <c:pt idx="437">
                  <c:v>1.31624674</c:v>
                </c:pt>
                <c:pt idx="438">
                  <c:v>2.5607633459999999</c:v>
                </c:pt>
                <c:pt idx="439">
                  <c:v>4.0320767049999997</c:v>
                </c:pt>
                <c:pt idx="440">
                  <c:v>5.6362943650000004</c:v>
                </c:pt>
                <c:pt idx="441">
                  <c:v>7.2925222879999998</c:v>
                </c:pt>
                <c:pt idx="442">
                  <c:v>8.9874982299999999</c:v>
                </c:pt>
                <c:pt idx="443">
                  <c:v>10.78578847</c:v>
                </c:pt>
                <c:pt idx="444">
                  <c:v>12.740925109999999</c:v>
                </c:pt>
                <c:pt idx="445">
                  <c:v>14.82850159</c:v>
                </c:pt>
                <c:pt idx="446">
                  <c:v>16.957387189999999</c:v>
                </c:pt>
                <c:pt idx="447">
                  <c:v>19.059739929999999</c:v>
                </c:pt>
                <c:pt idx="448">
                  <c:v>21.107423279999999</c:v>
                </c:pt>
                <c:pt idx="449">
                  <c:v>23.085031130000001</c:v>
                </c:pt>
                <c:pt idx="450">
                  <c:v>24.957927430000002</c:v>
                </c:pt>
                <c:pt idx="451">
                  <c:v>26.698257210000001</c:v>
                </c:pt>
                <c:pt idx="452">
                  <c:v>28.284195650000001</c:v>
                </c:pt>
                <c:pt idx="453">
                  <c:v>29.6987977</c:v>
                </c:pt>
                <c:pt idx="454">
                  <c:v>30.94338591</c:v>
                </c:pt>
                <c:pt idx="455">
                  <c:v>32.008425219999999</c:v>
                </c:pt>
                <c:pt idx="456">
                  <c:v>32.89581012</c:v>
                </c:pt>
                <c:pt idx="457">
                  <c:v>33.631999499999999</c:v>
                </c:pt>
                <c:pt idx="458">
                  <c:v>34.254582769999999</c:v>
                </c:pt>
                <c:pt idx="459">
                  <c:v>34.779519389999997</c:v>
                </c:pt>
                <c:pt idx="460">
                  <c:v>35.206323359999999</c:v>
                </c:pt>
                <c:pt idx="461">
                  <c:v>35.542918460000003</c:v>
                </c:pt>
                <c:pt idx="462">
                  <c:v>35.799157690000001</c:v>
                </c:pt>
                <c:pt idx="463">
                  <c:v>35.995765419999998</c:v>
                </c:pt>
                <c:pt idx="464">
                  <c:v>36.144759569999998</c:v>
                </c:pt>
                <c:pt idx="465">
                  <c:v>36.238916420000002</c:v>
                </c:pt>
                <c:pt idx="466">
                  <c:v>36.254585159999998</c:v>
                </c:pt>
                <c:pt idx="467">
                  <c:v>36.174338980000002</c:v>
                </c:pt>
                <c:pt idx="468">
                  <c:v>35.999668389999997</c:v>
                </c:pt>
                <c:pt idx="469">
                  <c:v>35.731479319999998</c:v>
                </c:pt>
                <c:pt idx="470">
                  <c:v>35.390291589999997</c:v>
                </c:pt>
                <c:pt idx="471">
                  <c:v>35.01517647</c:v>
                </c:pt>
                <c:pt idx="472">
                  <c:v>34.629188220000003</c:v>
                </c:pt>
                <c:pt idx="473">
                  <c:v>34.238885150000002</c:v>
                </c:pt>
                <c:pt idx="474">
                  <c:v>33.856268479999997</c:v>
                </c:pt>
                <c:pt idx="475">
                  <c:v>33.487171519999997</c:v>
                </c:pt>
                <c:pt idx="476">
                  <c:v>33.117817109999997</c:v>
                </c:pt>
                <c:pt idx="477">
                  <c:v>32.728771549999998</c:v>
                </c:pt>
                <c:pt idx="478">
                  <c:v>32.292934670000001</c:v>
                </c:pt>
                <c:pt idx="479">
                  <c:v>31.775758249999999</c:v>
                </c:pt>
                <c:pt idx="480">
                  <c:v>31.132139330000001</c:v>
                </c:pt>
                <c:pt idx="481">
                  <c:v>30.321584519999998</c:v>
                </c:pt>
                <c:pt idx="482">
                  <c:v>29.330793610000001</c:v>
                </c:pt>
                <c:pt idx="483">
                  <c:v>28.16820572</c:v>
                </c:pt>
                <c:pt idx="484">
                  <c:v>26.812347590000002</c:v>
                </c:pt>
                <c:pt idx="485">
                  <c:v>25.241761690000001</c:v>
                </c:pt>
                <c:pt idx="486">
                  <c:v>23.45452452</c:v>
                </c:pt>
                <c:pt idx="487">
                  <c:v>21.481346689999999</c:v>
                </c:pt>
                <c:pt idx="488">
                  <c:v>19.468081359999999</c:v>
                </c:pt>
                <c:pt idx="489">
                  <c:v>17.597415529999999</c:v>
                </c:pt>
                <c:pt idx="490">
                  <c:v>16.03065509</c:v>
                </c:pt>
                <c:pt idx="491">
                  <c:v>14.93472538</c:v>
                </c:pt>
                <c:pt idx="492">
                  <c:v>14.61181399</c:v>
                </c:pt>
                <c:pt idx="493">
                  <c:v>15.259348660000001</c:v>
                </c:pt>
                <c:pt idx="494">
                  <c:v>16.778378270000001</c:v>
                </c:pt>
                <c:pt idx="495">
                  <c:v>18.881017929999999</c:v>
                </c:pt>
                <c:pt idx="496">
                  <c:v>21.260568849999999</c:v>
                </c:pt>
                <c:pt idx="497">
                  <c:v>23.754658209999999</c:v>
                </c:pt>
                <c:pt idx="498">
                  <c:v>26.283828230000001</c:v>
                </c:pt>
                <c:pt idx="499">
                  <c:v>28.806322739999999</c:v>
                </c:pt>
                <c:pt idx="500">
                  <c:v>31.254601780000002</c:v>
                </c:pt>
                <c:pt idx="501">
                  <c:v>33.606135700000003</c:v>
                </c:pt>
                <c:pt idx="502">
                  <c:v>35.870973159999998</c:v>
                </c:pt>
                <c:pt idx="503">
                  <c:v>38.064540409999999</c:v>
                </c:pt>
                <c:pt idx="504">
                  <c:v>40.209167170000001</c:v>
                </c:pt>
                <c:pt idx="505">
                  <c:v>42.302466199999998</c:v>
                </c:pt>
                <c:pt idx="506">
                  <c:v>44.321864859999998</c:v>
                </c:pt>
                <c:pt idx="507">
                  <c:v>46.225321379999997</c:v>
                </c:pt>
                <c:pt idx="508">
                  <c:v>48.008867469999998</c:v>
                </c:pt>
                <c:pt idx="509">
                  <c:v>49.681136330000001</c:v>
                </c:pt>
                <c:pt idx="510">
                  <c:v>51.243298080000002</c:v>
                </c:pt>
                <c:pt idx="511">
                  <c:v>52.665008710000002</c:v>
                </c:pt>
                <c:pt idx="512">
                  <c:v>53.88509655</c:v>
                </c:pt>
                <c:pt idx="513">
                  <c:v>54.871920609999997</c:v>
                </c:pt>
                <c:pt idx="514">
                  <c:v>55.639356810000002</c:v>
                </c:pt>
                <c:pt idx="515">
                  <c:v>56.247918589999998</c:v>
                </c:pt>
                <c:pt idx="516">
                  <c:v>56.73932963</c:v>
                </c:pt>
                <c:pt idx="517">
                  <c:v>57.122441479999999</c:v>
                </c:pt>
                <c:pt idx="518">
                  <c:v>57.393844710000003</c:v>
                </c:pt>
                <c:pt idx="519">
                  <c:v>57.581860710000001</c:v>
                </c:pt>
                <c:pt idx="520">
                  <c:v>57.743444230000001</c:v>
                </c:pt>
                <c:pt idx="521">
                  <c:v>57.922354820000002</c:v>
                </c:pt>
                <c:pt idx="522">
                  <c:v>58.124285039999997</c:v>
                </c:pt>
                <c:pt idx="523">
                  <c:v>58.31729644</c:v>
                </c:pt>
                <c:pt idx="524">
                  <c:v>58.475975419999997</c:v>
                </c:pt>
                <c:pt idx="525">
                  <c:v>58.596990830000003</c:v>
                </c:pt>
                <c:pt idx="526">
                  <c:v>58.70137905</c:v>
                </c:pt>
                <c:pt idx="527">
                  <c:v>58.813176400000003</c:v>
                </c:pt>
                <c:pt idx="528">
                  <c:v>58.946545880000002</c:v>
                </c:pt>
                <c:pt idx="529">
                  <c:v>59.113180399999997</c:v>
                </c:pt>
                <c:pt idx="530">
                  <c:v>59.337255300000002</c:v>
                </c:pt>
                <c:pt idx="531">
                  <c:v>59.660144840000001</c:v>
                </c:pt>
                <c:pt idx="532">
                  <c:v>60.088791000000001</c:v>
                </c:pt>
                <c:pt idx="533">
                  <c:v>60.582860959999998</c:v>
                </c:pt>
                <c:pt idx="534">
                  <c:v>61.116334739999999</c:v>
                </c:pt>
                <c:pt idx="535">
                  <c:v>61.659472129999997</c:v>
                </c:pt>
                <c:pt idx="536">
                  <c:v>62.181909339999997</c:v>
                </c:pt>
                <c:pt idx="537">
                  <c:v>62.65349569</c:v>
                </c:pt>
                <c:pt idx="538">
                  <c:v>63.065953309999998</c:v>
                </c:pt>
                <c:pt idx="539">
                  <c:v>63.401386440000003</c:v>
                </c:pt>
                <c:pt idx="540">
                  <c:v>63.651728220000003</c:v>
                </c:pt>
                <c:pt idx="541">
                  <c:v>63.861830230000002</c:v>
                </c:pt>
                <c:pt idx="542">
                  <c:v>64.021625880000002</c:v>
                </c:pt>
                <c:pt idx="543">
                  <c:v>64.123186939999997</c:v>
                </c:pt>
                <c:pt idx="544">
                  <c:v>64.229687679999998</c:v>
                </c:pt>
                <c:pt idx="545">
                  <c:v>64.376646100000002</c:v>
                </c:pt>
                <c:pt idx="546">
                  <c:v>64.542378740000004</c:v>
                </c:pt>
                <c:pt idx="547">
                  <c:v>64.732864939999999</c:v>
                </c:pt>
                <c:pt idx="548">
                  <c:v>64.951167760000004</c:v>
                </c:pt>
                <c:pt idx="549">
                  <c:v>65.179529049999999</c:v>
                </c:pt>
                <c:pt idx="550">
                  <c:v>65.438550480000004</c:v>
                </c:pt>
                <c:pt idx="551">
                  <c:v>65.732941299999993</c:v>
                </c:pt>
                <c:pt idx="552">
                  <c:v>65.996588200000005</c:v>
                </c:pt>
                <c:pt idx="553">
                  <c:v>66.185112430000004</c:v>
                </c:pt>
                <c:pt idx="554">
                  <c:v>66.288135569999994</c:v>
                </c:pt>
                <c:pt idx="555">
                  <c:v>66.259991600000006</c:v>
                </c:pt>
                <c:pt idx="556">
                  <c:v>66.081969079999993</c:v>
                </c:pt>
                <c:pt idx="557">
                  <c:v>65.792954129999998</c:v>
                </c:pt>
                <c:pt idx="558">
                  <c:v>65.435592189999994</c:v>
                </c:pt>
                <c:pt idx="559">
                  <c:v>65.027832239999995</c:v>
                </c:pt>
                <c:pt idx="560">
                  <c:v>64.560809840000005</c:v>
                </c:pt>
                <c:pt idx="561">
                  <c:v>64.043067109999996</c:v>
                </c:pt>
                <c:pt idx="562">
                  <c:v>63.588081780000003</c:v>
                </c:pt>
                <c:pt idx="563">
                  <c:v>63.262671959999999</c:v>
                </c:pt>
                <c:pt idx="564">
                  <c:v>63.08635091</c:v>
                </c:pt>
                <c:pt idx="565">
                  <c:v>63.025026519999997</c:v>
                </c:pt>
                <c:pt idx="566">
                  <c:v>63.02900331</c:v>
                </c:pt>
                <c:pt idx="567">
                  <c:v>63.07594289</c:v>
                </c:pt>
                <c:pt idx="568">
                  <c:v>63.213889330000001</c:v>
                </c:pt>
                <c:pt idx="569">
                  <c:v>63.481595720000001</c:v>
                </c:pt>
                <c:pt idx="570">
                  <c:v>63.778000550000002</c:v>
                </c:pt>
                <c:pt idx="571">
                  <c:v>64.049759199999997</c:v>
                </c:pt>
                <c:pt idx="572">
                  <c:v>64.271222069999993</c:v>
                </c:pt>
                <c:pt idx="573">
                  <c:v>64.433815120000006</c:v>
                </c:pt>
                <c:pt idx="574">
                  <c:v>64.531516359999998</c:v>
                </c:pt>
                <c:pt idx="575">
                  <c:v>64.583614299999994</c:v>
                </c:pt>
                <c:pt idx="576">
                  <c:v>64.589360790000001</c:v>
                </c:pt>
                <c:pt idx="577">
                  <c:v>64.540869439999994</c:v>
                </c:pt>
                <c:pt idx="578">
                  <c:v>64.452820459999998</c:v>
                </c:pt>
                <c:pt idx="579">
                  <c:v>64.341127619999995</c:v>
                </c:pt>
                <c:pt idx="580">
                  <c:v>64.234795739999996</c:v>
                </c:pt>
                <c:pt idx="581">
                  <c:v>64.148651319999999</c:v>
                </c:pt>
                <c:pt idx="582">
                  <c:v>64.089925780000002</c:v>
                </c:pt>
                <c:pt idx="583">
                  <c:v>64.058869979999997</c:v>
                </c:pt>
                <c:pt idx="584">
                  <c:v>64.043170480000001</c:v>
                </c:pt>
                <c:pt idx="585">
                  <c:v>64.03268697</c:v>
                </c:pt>
                <c:pt idx="586">
                  <c:v>64.017996330000003</c:v>
                </c:pt>
                <c:pt idx="587">
                  <c:v>63.997242020000002</c:v>
                </c:pt>
                <c:pt idx="588">
                  <c:v>63.980523580000003</c:v>
                </c:pt>
                <c:pt idx="589">
                  <c:v>63.967867900000002</c:v>
                </c:pt>
                <c:pt idx="590">
                  <c:v>63.95150452</c:v>
                </c:pt>
                <c:pt idx="591">
                  <c:v>63.912532839999997</c:v>
                </c:pt>
                <c:pt idx="592">
                  <c:v>63.834133909999998</c:v>
                </c:pt>
                <c:pt idx="593">
                  <c:v>63.717161160000003</c:v>
                </c:pt>
                <c:pt idx="594">
                  <c:v>63.605030550000002</c:v>
                </c:pt>
                <c:pt idx="595">
                  <c:v>63.538829980000003</c:v>
                </c:pt>
                <c:pt idx="596">
                  <c:v>63.520433689999997</c:v>
                </c:pt>
                <c:pt idx="597">
                  <c:v>63.550094979999997</c:v>
                </c:pt>
                <c:pt idx="598">
                  <c:v>63.647732490000003</c:v>
                </c:pt>
                <c:pt idx="599">
                  <c:v>63.823305169999998</c:v>
                </c:pt>
                <c:pt idx="600">
                  <c:v>64.092298299999996</c:v>
                </c:pt>
                <c:pt idx="601">
                  <c:v>64.453448800000004</c:v>
                </c:pt>
                <c:pt idx="602">
                  <c:v>64.861429680000001</c:v>
                </c:pt>
                <c:pt idx="603">
                  <c:v>65.275034520000006</c:v>
                </c:pt>
                <c:pt idx="604">
                  <c:v>65.654185650000002</c:v>
                </c:pt>
                <c:pt idx="605">
                  <c:v>65.958334239999999</c:v>
                </c:pt>
                <c:pt idx="606">
                  <c:v>66.144371599999999</c:v>
                </c:pt>
                <c:pt idx="607">
                  <c:v>66.224824479999995</c:v>
                </c:pt>
                <c:pt idx="608">
                  <c:v>66.194314370000001</c:v>
                </c:pt>
                <c:pt idx="609">
                  <c:v>66.048992209999994</c:v>
                </c:pt>
                <c:pt idx="610">
                  <c:v>65.806603210000006</c:v>
                </c:pt>
                <c:pt idx="611">
                  <c:v>65.482710949999998</c:v>
                </c:pt>
                <c:pt idx="612">
                  <c:v>65.134171960000003</c:v>
                </c:pt>
                <c:pt idx="613">
                  <c:v>64.810963639999997</c:v>
                </c:pt>
                <c:pt idx="614">
                  <c:v>64.528338550000001</c:v>
                </c:pt>
                <c:pt idx="615">
                  <c:v>64.257769479999993</c:v>
                </c:pt>
                <c:pt idx="616">
                  <c:v>63.997000200000002</c:v>
                </c:pt>
                <c:pt idx="617">
                  <c:v>63.79346271</c:v>
                </c:pt>
                <c:pt idx="618">
                  <c:v>63.666715850000003</c:v>
                </c:pt>
                <c:pt idx="619">
                  <c:v>63.564266609999997</c:v>
                </c:pt>
                <c:pt idx="620">
                  <c:v>63.413800170000002</c:v>
                </c:pt>
                <c:pt idx="621">
                  <c:v>63.198761709999999</c:v>
                </c:pt>
                <c:pt idx="622">
                  <c:v>62.974250290000001</c:v>
                </c:pt>
                <c:pt idx="623">
                  <c:v>62.790122359999998</c:v>
                </c:pt>
                <c:pt idx="624">
                  <c:v>62.659001969999998</c:v>
                </c:pt>
                <c:pt idx="625">
                  <c:v>62.536606229999997</c:v>
                </c:pt>
                <c:pt idx="626">
                  <c:v>62.382786719999999</c:v>
                </c:pt>
                <c:pt idx="627">
                  <c:v>62.21344311</c:v>
                </c:pt>
                <c:pt idx="628">
                  <c:v>62.027403720000002</c:v>
                </c:pt>
                <c:pt idx="629">
                  <c:v>61.79414208</c:v>
                </c:pt>
                <c:pt idx="630">
                  <c:v>61.44902939</c:v>
                </c:pt>
                <c:pt idx="631">
                  <c:v>60.975963389999997</c:v>
                </c:pt>
                <c:pt idx="632">
                  <c:v>60.450114640000002</c:v>
                </c:pt>
                <c:pt idx="633">
                  <c:v>59.94725631</c:v>
                </c:pt>
                <c:pt idx="634">
                  <c:v>59.53267563</c:v>
                </c:pt>
                <c:pt idx="635">
                  <c:v>59.231424490000002</c:v>
                </c:pt>
                <c:pt idx="636">
                  <c:v>59.055820920000002</c:v>
                </c:pt>
                <c:pt idx="637">
                  <c:v>59.012801039999999</c:v>
                </c:pt>
                <c:pt idx="638">
                  <c:v>59.112569659999998</c:v>
                </c:pt>
                <c:pt idx="639">
                  <c:v>59.327369539999999</c:v>
                </c:pt>
                <c:pt idx="640">
                  <c:v>59.54957984</c:v>
                </c:pt>
                <c:pt idx="641">
                  <c:v>59.673985070000001</c:v>
                </c:pt>
                <c:pt idx="642">
                  <c:v>59.647480219999998</c:v>
                </c:pt>
                <c:pt idx="643">
                  <c:v>59.50467458</c:v>
                </c:pt>
                <c:pt idx="644">
                  <c:v>59.309598950000002</c:v>
                </c:pt>
                <c:pt idx="645">
                  <c:v>59.100167659999997</c:v>
                </c:pt>
                <c:pt idx="646">
                  <c:v>58.892745079999997</c:v>
                </c:pt>
                <c:pt idx="647">
                  <c:v>58.700284170000003</c:v>
                </c:pt>
                <c:pt idx="648">
                  <c:v>58.542054999999998</c:v>
                </c:pt>
                <c:pt idx="649">
                  <c:v>58.439075979999998</c:v>
                </c:pt>
                <c:pt idx="650">
                  <c:v>58.386835120000001</c:v>
                </c:pt>
                <c:pt idx="651">
                  <c:v>58.359720920000001</c:v>
                </c:pt>
                <c:pt idx="652">
                  <c:v>58.339701169999998</c:v>
                </c:pt>
                <c:pt idx="653">
                  <c:v>58.317090139999998</c:v>
                </c:pt>
                <c:pt idx="654">
                  <c:v>58.298013269999998</c:v>
                </c:pt>
                <c:pt idx="655">
                  <c:v>58.278797140000002</c:v>
                </c:pt>
                <c:pt idx="656">
                  <c:v>58.261953099999999</c:v>
                </c:pt>
                <c:pt idx="657">
                  <c:v>58.291901350000003</c:v>
                </c:pt>
                <c:pt idx="658">
                  <c:v>58.411605999999999</c:v>
                </c:pt>
                <c:pt idx="659">
                  <c:v>58.6408895</c:v>
                </c:pt>
                <c:pt idx="660">
                  <c:v>58.98006582</c:v>
                </c:pt>
                <c:pt idx="661">
                  <c:v>59.419551470000002</c:v>
                </c:pt>
                <c:pt idx="662">
                  <c:v>59.947883570000002</c:v>
                </c:pt>
                <c:pt idx="663">
                  <c:v>60.55319034</c:v>
                </c:pt>
                <c:pt idx="664">
                  <c:v>61.222598920000003</c:v>
                </c:pt>
                <c:pt idx="665">
                  <c:v>61.922102899999999</c:v>
                </c:pt>
                <c:pt idx="666">
                  <c:v>62.614922319999998</c:v>
                </c:pt>
                <c:pt idx="667">
                  <c:v>63.282849429999999</c:v>
                </c:pt>
                <c:pt idx="668">
                  <c:v>63.914493989999997</c:v>
                </c:pt>
                <c:pt idx="669">
                  <c:v>64.510011320000004</c:v>
                </c:pt>
                <c:pt idx="670">
                  <c:v>65.041207529999994</c:v>
                </c:pt>
                <c:pt idx="671">
                  <c:v>65.484219960000004</c:v>
                </c:pt>
                <c:pt idx="672">
                  <c:v>65.821602940000005</c:v>
                </c:pt>
                <c:pt idx="673">
                  <c:v>66.062892059999996</c:v>
                </c:pt>
                <c:pt idx="674">
                  <c:v>66.237518480000006</c:v>
                </c:pt>
                <c:pt idx="675">
                  <c:v>66.341877780000004</c:v>
                </c:pt>
                <c:pt idx="676">
                  <c:v>66.373861829999996</c:v>
                </c:pt>
                <c:pt idx="677">
                  <c:v>66.314573920000001</c:v>
                </c:pt>
                <c:pt idx="678">
                  <c:v>66.189310500000005</c:v>
                </c:pt>
                <c:pt idx="679">
                  <c:v>66.04198753</c:v>
                </c:pt>
                <c:pt idx="680">
                  <c:v>65.897671119999998</c:v>
                </c:pt>
                <c:pt idx="681">
                  <c:v>65.756112810000005</c:v>
                </c:pt>
                <c:pt idx="682">
                  <c:v>65.610247689999994</c:v>
                </c:pt>
                <c:pt idx="683">
                  <c:v>65.472436529999996</c:v>
                </c:pt>
                <c:pt idx="684">
                  <c:v>65.346254869999996</c:v>
                </c:pt>
                <c:pt idx="685">
                  <c:v>65.260862410000001</c:v>
                </c:pt>
                <c:pt idx="686">
                  <c:v>65.224453260000004</c:v>
                </c:pt>
                <c:pt idx="687">
                  <c:v>65.217540220000004</c:v>
                </c:pt>
                <c:pt idx="688">
                  <c:v>65.236026420000002</c:v>
                </c:pt>
                <c:pt idx="689">
                  <c:v>65.261926340000002</c:v>
                </c:pt>
                <c:pt idx="690">
                  <c:v>65.270563749999994</c:v>
                </c:pt>
                <c:pt idx="691">
                  <c:v>65.248658559999996</c:v>
                </c:pt>
                <c:pt idx="692">
                  <c:v>65.184847289999993</c:v>
                </c:pt>
                <c:pt idx="693">
                  <c:v>65.047657470000004</c:v>
                </c:pt>
                <c:pt idx="694">
                  <c:v>65.03024465</c:v>
                </c:pt>
                <c:pt idx="695">
                  <c:v>65.213209419999998</c:v>
                </c:pt>
                <c:pt idx="696">
                  <c:v>65.182641419999996</c:v>
                </c:pt>
                <c:pt idx="697">
                  <c:v>64.871680190000006</c:v>
                </c:pt>
                <c:pt idx="698">
                  <c:v>64.55798772</c:v>
                </c:pt>
                <c:pt idx="699">
                  <c:v>64.253908179999996</c:v>
                </c:pt>
                <c:pt idx="700">
                  <c:v>63.983346019999999</c:v>
                </c:pt>
                <c:pt idx="701">
                  <c:v>63.782580529999997</c:v>
                </c:pt>
                <c:pt idx="702">
                  <c:v>63.470973370000003</c:v>
                </c:pt>
                <c:pt idx="703">
                  <c:v>62.995413290000002</c:v>
                </c:pt>
                <c:pt idx="704">
                  <c:v>62.800060619999996</c:v>
                </c:pt>
                <c:pt idx="705">
                  <c:v>62.96848293</c:v>
                </c:pt>
                <c:pt idx="706">
                  <c:v>63.21296667</c:v>
                </c:pt>
                <c:pt idx="707">
                  <c:v>63.514502819999997</c:v>
                </c:pt>
                <c:pt idx="708">
                  <c:v>63.84320254</c:v>
                </c:pt>
                <c:pt idx="709">
                  <c:v>64.173123919999995</c:v>
                </c:pt>
                <c:pt idx="710">
                  <c:v>64.477396100000007</c:v>
                </c:pt>
                <c:pt idx="711">
                  <c:v>64.724153869999995</c:v>
                </c:pt>
                <c:pt idx="712">
                  <c:v>64.901722910000004</c:v>
                </c:pt>
                <c:pt idx="713">
                  <c:v>65.008467609999997</c:v>
                </c:pt>
                <c:pt idx="714">
                  <c:v>65.062969109999997</c:v>
                </c:pt>
                <c:pt idx="715">
                  <c:v>65.095033920000006</c:v>
                </c:pt>
                <c:pt idx="716">
                  <c:v>65.128275290000005</c:v>
                </c:pt>
                <c:pt idx="717">
                  <c:v>65.172627300000002</c:v>
                </c:pt>
                <c:pt idx="718">
                  <c:v>65.225318779999995</c:v>
                </c:pt>
                <c:pt idx="719">
                  <c:v>65.295211519999995</c:v>
                </c:pt>
                <c:pt idx="720">
                  <c:v>65.385654290000005</c:v>
                </c:pt>
                <c:pt idx="721">
                  <c:v>65.498320199999995</c:v>
                </c:pt>
                <c:pt idx="722">
                  <c:v>65.623929320000002</c:v>
                </c:pt>
                <c:pt idx="723">
                  <c:v>65.754704430000004</c:v>
                </c:pt>
                <c:pt idx="724">
                  <c:v>65.755591089999996</c:v>
                </c:pt>
                <c:pt idx="725">
                  <c:v>65.558757420000006</c:v>
                </c:pt>
                <c:pt idx="726">
                  <c:v>65.292245949999995</c:v>
                </c:pt>
                <c:pt idx="727">
                  <c:v>65.145397790000004</c:v>
                </c:pt>
                <c:pt idx="728">
                  <c:v>65.109884059999999</c:v>
                </c:pt>
                <c:pt idx="729">
                  <c:v>65.047899240000007</c:v>
                </c:pt>
                <c:pt idx="730">
                  <c:v>64.956885130000003</c:v>
                </c:pt>
                <c:pt idx="731">
                  <c:v>64.826884230000005</c:v>
                </c:pt>
                <c:pt idx="732">
                  <c:v>64.795868569999996</c:v>
                </c:pt>
                <c:pt idx="733">
                  <c:v>64.947279809999998</c:v>
                </c:pt>
                <c:pt idx="734">
                  <c:v>65.167592600000006</c:v>
                </c:pt>
                <c:pt idx="735">
                  <c:v>65.269357150000005</c:v>
                </c:pt>
                <c:pt idx="736">
                  <c:v>65.260725989999997</c:v>
                </c:pt>
                <c:pt idx="737">
                  <c:v>65.280592970000001</c:v>
                </c:pt>
                <c:pt idx="738">
                  <c:v>65.330072200000004</c:v>
                </c:pt>
                <c:pt idx="739">
                  <c:v>65.398058169999999</c:v>
                </c:pt>
                <c:pt idx="740">
                  <c:v>65.493818939999997</c:v>
                </c:pt>
                <c:pt idx="741">
                  <c:v>65.615414459999997</c:v>
                </c:pt>
                <c:pt idx="742">
                  <c:v>65.72383275</c:v>
                </c:pt>
                <c:pt idx="743">
                  <c:v>65.810233530000005</c:v>
                </c:pt>
                <c:pt idx="744">
                  <c:v>65.879875549999994</c:v>
                </c:pt>
                <c:pt idx="745">
                  <c:v>65.932482789999995</c:v>
                </c:pt>
                <c:pt idx="746">
                  <c:v>65.971480080000006</c:v>
                </c:pt>
                <c:pt idx="747">
                  <c:v>66.006516320000003</c:v>
                </c:pt>
                <c:pt idx="748">
                  <c:v>66.026711590000005</c:v>
                </c:pt>
                <c:pt idx="749">
                  <c:v>66.034998889999997</c:v>
                </c:pt>
                <c:pt idx="750">
                  <c:v>66.06837496</c:v>
                </c:pt>
                <c:pt idx="751">
                  <c:v>66.140586409999997</c:v>
                </c:pt>
                <c:pt idx="752">
                  <c:v>66.242639479999994</c:v>
                </c:pt>
                <c:pt idx="753">
                  <c:v>66.359695489999993</c:v>
                </c:pt>
                <c:pt idx="754">
                  <c:v>66.461650770000006</c:v>
                </c:pt>
                <c:pt idx="755">
                  <c:v>66.692473239999998</c:v>
                </c:pt>
                <c:pt idx="756">
                  <c:v>67.124250000000004</c:v>
                </c:pt>
                <c:pt idx="757">
                  <c:v>67.487793400000001</c:v>
                </c:pt>
                <c:pt idx="758">
                  <c:v>67.603111749999997</c:v>
                </c:pt>
                <c:pt idx="759">
                  <c:v>67.568317039999997</c:v>
                </c:pt>
                <c:pt idx="760">
                  <c:v>67.493428260000002</c:v>
                </c:pt>
                <c:pt idx="761">
                  <c:v>67.394659399999995</c:v>
                </c:pt>
                <c:pt idx="762">
                  <c:v>67.308313089999999</c:v>
                </c:pt>
                <c:pt idx="763">
                  <c:v>67.095122680000003</c:v>
                </c:pt>
                <c:pt idx="764">
                  <c:v>66.672124220000001</c:v>
                </c:pt>
                <c:pt idx="765">
                  <c:v>66.295849200000006</c:v>
                </c:pt>
                <c:pt idx="766">
                  <c:v>66.144962800000002</c:v>
                </c:pt>
                <c:pt idx="767">
                  <c:v>66.110494860000003</c:v>
                </c:pt>
                <c:pt idx="768">
                  <c:v>66.070051379999995</c:v>
                </c:pt>
                <c:pt idx="769">
                  <c:v>66.01510992</c:v>
                </c:pt>
                <c:pt idx="770">
                  <c:v>65.932036719999999</c:v>
                </c:pt>
                <c:pt idx="771">
                  <c:v>65.825129770000004</c:v>
                </c:pt>
                <c:pt idx="772">
                  <c:v>65.715522559999997</c:v>
                </c:pt>
                <c:pt idx="773">
                  <c:v>65.631329980000004</c:v>
                </c:pt>
                <c:pt idx="774">
                  <c:v>65.587649249999998</c:v>
                </c:pt>
                <c:pt idx="775">
                  <c:v>65.571821229999998</c:v>
                </c:pt>
                <c:pt idx="776">
                  <c:v>65.594911850000003</c:v>
                </c:pt>
                <c:pt idx="777">
                  <c:v>65.652912659999998</c:v>
                </c:pt>
                <c:pt idx="778">
                  <c:v>65.737939870000005</c:v>
                </c:pt>
                <c:pt idx="779">
                  <c:v>65.833820489999994</c:v>
                </c:pt>
                <c:pt idx="780">
                  <c:v>65.917710069999998</c:v>
                </c:pt>
                <c:pt idx="781">
                  <c:v>65.963573280000006</c:v>
                </c:pt>
                <c:pt idx="782">
                  <c:v>65.967960379999994</c:v>
                </c:pt>
                <c:pt idx="783">
                  <c:v>65.959421289999995</c:v>
                </c:pt>
                <c:pt idx="784">
                  <c:v>65.940978380000004</c:v>
                </c:pt>
                <c:pt idx="785">
                  <c:v>65.916486849999998</c:v>
                </c:pt>
                <c:pt idx="786">
                  <c:v>65.898342009999993</c:v>
                </c:pt>
                <c:pt idx="787">
                  <c:v>65.896225830000006</c:v>
                </c:pt>
                <c:pt idx="788">
                  <c:v>65.912466649999999</c:v>
                </c:pt>
                <c:pt idx="789">
                  <c:v>65.943964089999994</c:v>
                </c:pt>
                <c:pt idx="790">
                  <c:v>65.982084869999994</c:v>
                </c:pt>
                <c:pt idx="791">
                  <c:v>66.021723260000002</c:v>
                </c:pt>
                <c:pt idx="792">
                  <c:v>66.064307580000005</c:v>
                </c:pt>
                <c:pt idx="793">
                  <c:v>66.108494649999997</c:v>
                </c:pt>
                <c:pt idx="794">
                  <c:v>66.14949996</c:v>
                </c:pt>
                <c:pt idx="795">
                  <c:v>66.164479389999997</c:v>
                </c:pt>
                <c:pt idx="796">
                  <c:v>66.129993089999999</c:v>
                </c:pt>
                <c:pt idx="797">
                  <c:v>66.057079920000007</c:v>
                </c:pt>
                <c:pt idx="798">
                  <c:v>65.967025239999998</c:v>
                </c:pt>
                <c:pt idx="799">
                  <c:v>65.855160699999999</c:v>
                </c:pt>
                <c:pt idx="800">
                  <c:v>65.720929709999993</c:v>
                </c:pt>
                <c:pt idx="801">
                  <c:v>65.590062639999999</c:v>
                </c:pt>
                <c:pt idx="802">
                  <c:v>65.488425570000004</c:v>
                </c:pt>
                <c:pt idx="803">
                  <c:v>65.456430999999995</c:v>
                </c:pt>
                <c:pt idx="804">
                  <c:v>65.519088969999999</c:v>
                </c:pt>
                <c:pt idx="805">
                  <c:v>65.663102940000002</c:v>
                </c:pt>
                <c:pt idx="806">
                  <c:v>65.865789649999996</c:v>
                </c:pt>
                <c:pt idx="807">
                  <c:v>66.136951550000006</c:v>
                </c:pt>
                <c:pt idx="808">
                  <c:v>66.478786589999999</c:v>
                </c:pt>
                <c:pt idx="809">
                  <c:v>66.866531199999997</c:v>
                </c:pt>
                <c:pt idx="810">
                  <c:v>67.273920309999994</c:v>
                </c:pt>
                <c:pt idx="811">
                  <c:v>67.672398889999997</c:v>
                </c:pt>
                <c:pt idx="812">
                  <c:v>68.043880049999999</c:v>
                </c:pt>
                <c:pt idx="813">
                  <c:v>68.369393430000002</c:v>
                </c:pt>
                <c:pt idx="814">
                  <c:v>68.639852899999994</c:v>
                </c:pt>
                <c:pt idx="815">
                  <c:v>68.846109209999995</c:v>
                </c:pt>
                <c:pt idx="816">
                  <c:v>68.975541160000006</c:v>
                </c:pt>
                <c:pt idx="817">
                  <c:v>68.983963439999997</c:v>
                </c:pt>
                <c:pt idx="818">
                  <c:v>68.81352708</c:v>
                </c:pt>
                <c:pt idx="819">
                  <c:v>68.462007749999998</c:v>
                </c:pt>
                <c:pt idx="820">
                  <c:v>67.96597568</c:v>
                </c:pt>
                <c:pt idx="821">
                  <c:v>67.396619630000004</c:v>
                </c:pt>
                <c:pt idx="822">
                  <c:v>66.830112360000001</c:v>
                </c:pt>
                <c:pt idx="823">
                  <c:v>66.289616609999996</c:v>
                </c:pt>
                <c:pt idx="824">
                  <c:v>65.787865699999998</c:v>
                </c:pt>
                <c:pt idx="825">
                  <c:v>65.387330370000001</c:v>
                </c:pt>
                <c:pt idx="826">
                  <c:v>65.167181139999997</c:v>
                </c:pt>
                <c:pt idx="827">
                  <c:v>65.150255319999999</c:v>
                </c:pt>
                <c:pt idx="828">
                  <c:v>65.314912530000001</c:v>
                </c:pt>
                <c:pt idx="829">
                  <c:v>65.592188609999994</c:v>
                </c:pt>
                <c:pt idx="830">
                  <c:v>65.869901299999995</c:v>
                </c:pt>
                <c:pt idx="831">
                  <c:v>66.081483969999994</c:v>
                </c:pt>
                <c:pt idx="832">
                  <c:v>66.209960980000005</c:v>
                </c:pt>
                <c:pt idx="833">
                  <c:v>66.241051749999997</c:v>
                </c:pt>
                <c:pt idx="834">
                  <c:v>66.193334550000003</c:v>
                </c:pt>
                <c:pt idx="835">
                  <c:v>66.086502969999998</c:v>
                </c:pt>
                <c:pt idx="836">
                  <c:v>65.920930909999996</c:v>
                </c:pt>
                <c:pt idx="837">
                  <c:v>65.71054101</c:v>
                </c:pt>
                <c:pt idx="838">
                  <c:v>65.500344920000003</c:v>
                </c:pt>
                <c:pt idx="839">
                  <c:v>65.335569710000001</c:v>
                </c:pt>
                <c:pt idx="840">
                  <c:v>65.216472679999995</c:v>
                </c:pt>
                <c:pt idx="841">
                  <c:v>65.134058659999994</c:v>
                </c:pt>
                <c:pt idx="842">
                  <c:v>65.059447559999995</c:v>
                </c:pt>
                <c:pt idx="843">
                  <c:v>64.965569810000005</c:v>
                </c:pt>
                <c:pt idx="844">
                  <c:v>64.85491605</c:v>
                </c:pt>
                <c:pt idx="845">
                  <c:v>64.731033769999996</c:v>
                </c:pt>
                <c:pt idx="846">
                  <c:v>64.593933710000002</c:v>
                </c:pt>
                <c:pt idx="847">
                  <c:v>64.468607370000001</c:v>
                </c:pt>
                <c:pt idx="848">
                  <c:v>64.39272441</c:v>
                </c:pt>
                <c:pt idx="849">
                  <c:v>64.383220059999999</c:v>
                </c:pt>
                <c:pt idx="850">
                  <c:v>64.440654910000006</c:v>
                </c:pt>
                <c:pt idx="851">
                  <c:v>64.553464259999998</c:v>
                </c:pt>
                <c:pt idx="852">
                  <c:v>64.699790680000007</c:v>
                </c:pt>
                <c:pt idx="853">
                  <c:v>64.860431340000005</c:v>
                </c:pt>
                <c:pt idx="854">
                  <c:v>65.031766360000006</c:v>
                </c:pt>
                <c:pt idx="855">
                  <c:v>65.185971210000005</c:v>
                </c:pt>
                <c:pt idx="856">
                  <c:v>65.297445909999993</c:v>
                </c:pt>
                <c:pt idx="857">
                  <c:v>65.356523780000003</c:v>
                </c:pt>
                <c:pt idx="858">
                  <c:v>65.361707789999997</c:v>
                </c:pt>
                <c:pt idx="859">
                  <c:v>65.323736769999996</c:v>
                </c:pt>
                <c:pt idx="860">
                  <c:v>65.264174269999998</c:v>
                </c:pt>
                <c:pt idx="861">
                  <c:v>65.201309570000006</c:v>
                </c:pt>
                <c:pt idx="862">
                  <c:v>65.139707639999997</c:v>
                </c:pt>
                <c:pt idx="863">
                  <c:v>65.087408019999998</c:v>
                </c:pt>
                <c:pt idx="864">
                  <c:v>65.044910619999996</c:v>
                </c:pt>
                <c:pt idx="865">
                  <c:v>65.016241070000007</c:v>
                </c:pt>
                <c:pt idx="866">
                  <c:v>65.004518619999999</c:v>
                </c:pt>
                <c:pt idx="867">
                  <c:v>64.998344959999997</c:v>
                </c:pt>
                <c:pt idx="868">
                  <c:v>64.854112000000001</c:v>
                </c:pt>
                <c:pt idx="869">
                  <c:v>64.5283929</c:v>
                </c:pt>
                <c:pt idx="870">
                  <c:v>64.155504910000005</c:v>
                </c:pt>
                <c:pt idx="871">
                  <c:v>63.988414499999998</c:v>
                </c:pt>
                <c:pt idx="872">
                  <c:v>64.026548880000007</c:v>
                </c:pt>
                <c:pt idx="873">
                  <c:v>64.057896409999998</c:v>
                </c:pt>
                <c:pt idx="874">
                  <c:v>64.07984716</c:v>
                </c:pt>
                <c:pt idx="875">
                  <c:v>64.096078180000006</c:v>
                </c:pt>
                <c:pt idx="876">
                  <c:v>64.24252405</c:v>
                </c:pt>
                <c:pt idx="877">
                  <c:v>64.548245339999994</c:v>
                </c:pt>
                <c:pt idx="878">
                  <c:v>64.867087679999997</c:v>
                </c:pt>
                <c:pt idx="879">
                  <c:v>64.946330549999999</c:v>
                </c:pt>
                <c:pt idx="880">
                  <c:v>64.789076420000001</c:v>
                </c:pt>
                <c:pt idx="881">
                  <c:v>64.60176285</c:v>
                </c:pt>
                <c:pt idx="882">
                  <c:v>64.383891259999999</c:v>
                </c:pt>
                <c:pt idx="883">
                  <c:v>64.153497369999997</c:v>
                </c:pt>
                <c:pt idx="884">
                  <c:v>63.960593009999997</c:v>
                </c:pt>
                <c:pt idx="885">
                  <c:v>63.85023425</c:v>
                </c:pt>
                <c:pt idx="886">
                  <c:v>63.811647919999999</c:v>
                </c:pt>
                <c:pt idx="887">
                  <c:v>63.825466970000001</c:v>
                </c:pt>
                <c:pt idx="888">
                  <c:v>63.888716410000001</c:v>
                </c:pt>
                <c:pt idx="889">
                  <c:v>63.996927200000002</c:v>
                </c:pt>
                <c:pt idx="890">
                  <c:v>64.143575839999997</c:v>
                </c:pt>
                <c:pt idx="891">
                  <c:v>64.318443290000005</c:v>
                </c:pt>
                <c:pt idx="892">
                  <c:v>64.500184379999993</c:v>
                </c:pt>
                <c:pt idx="893">
                  <c:v>64.662718139999996</c:v>
                </c:pt>
                <c:pt idx="894">
                  <c:v>64.820989870000005</c:v>
                </c:pt>
                <c:pt idx="895">
                  <c:v>64.994613409999999</c:v>
                </c:pt>
                <c:pt idx="896">
                  <c:v>65.175355730000007</c:v>
                </c:pt>
                <c:pt idx="897">
                  <c:v>65.353734770000003</c:v>
                </c:pt>
                <c:pt idx="898">
                  <c:v>65.535191470000001</c:v>
                </c:pt>
                <c:pt idx="899">
                  <c:v>65.701139429999998</c:v>
                </c:pt>
                <c:pt idx="900">
                  <c:v>65.785544799999997</c:v>
                </c:pt>
                <c:pt idx="901">
                  <c:v>65.753146310000005</c:v>
                </c:pt>
                <c:pt idx="902">
                  <c:v>65.609290889999997</c:v>
                </c:pt>
                <c:pt idx="903">
                  <c:v>65.390824719999998</c:v>
                </c:pt>
                <c:pt idx="904">
                  <c:v>65.126088670000001</c:v>
                </c:pt>
                <c:pt idx="905">
                  <c:v>64.823958579999996</c:v>
                </c:pt>
                <c:pt idx="906">
                  <c:v>64.496459200000004</c:v>
                </c:pt>
                <c:pt idx="907">
                  <c:v>64.2040267</c:v>
                </c:pt>
                <c:pt idx="908">
                  <c:v>64.010820300000006</c:v>
                </c:pt>
                <c:pt idx="909">
                  <c:v>63.927424569999999</c:v>
                </c:pt>
                <c:pt idx="910">
                  <c:v>63.95169344</c:v>
                </c:pt>
                <c:pt idx="911">
                  <c:v>64.058424909999999</c:v>
                </c:pt>
                <c:pt idx="912">
                  <c:v>64.234612200000001</c:v>
                </c:pt>
                <c:pt idx="913">
                  <c:v>64.480428119999999</c:v>
                </c:pt>
                <c:pt idx="914">
                  <c:v>64.76794864</c:v>
                </c:pt>
                <c:pt idx="915">
                  <c:v>65.026184900000004</c:v>
                </c:pt>
                <c:pt idx="916">
                  <c:v>65.21079426</c:v>
                </c:pt>
                <c:pt idx="917">
                  <c:v>65.328232290000003</c:v>
                </c:pt>
                <c:pt idx="918">
                  <c:v>65.373212359999997</c:v>
                </c:pt>
                <c:pt idx="919">
                  <c:v>65.334763749999993</c:v>
                </c:pt>
                <c:pt idx="920">
                  <c:v>65.220464210000003</c:v>
                </c:pt>
                <c:pt idx="921">
                  <c:v>65.065778370000004</c:v>
                </c:pt>
                <c:pt idx="922">
                  <c:v>64.900890509999996</c:v>
                </c:pt>
                <c:pt idx="923">
                  <c:v>64.739477660000006</c:v>
                </c:pt>
                <c:pt idx="924">
                  <c:v>64.590478750000003</c:v>
                </c:pt>
                <c:pt idx="925">
                  <c:v>64.442804330000001</c:v>
                </c:pt>
                <c:pt idx="926">
                  <c:v>64.272568320000005</c:v>
                </c:pt>
                <c:pt idx="927">
                  <c:v>63.852262400000001</c:v>
                </c:pt>
                <c:pt idx="928">
                  <c:v>63.189666119999998</c:v>
                </c:pt>
                <c:pt idx="929">
                  <c:v>62.520810840000003</c:v>
                </c:pt>
                <c:pt idx="930">
                  <c:v>62.007441579999998</c:v>
                </c:pt>
                <c:pt idx="931">
                  <c:v>61.739125360000003</c:v>
                </c:pt>
                <c:pt idx="932">
                  <c:v>61.570161990000003</c:v>
                </c:pt>
                <c:pt idx="933">
                  <c:v>61.453954600000003</c:v>
                </c:pt>
                <c:pt idx="934">
                  <c:v>61.44100297</c:v>
                </c:pt>
                <c:pt idx="935">
                  <c:v>61.771298659999999</c:v>
                </c:pt>
                <c:pt idx="936">
                  <c:v>62.415994269999999</c:v>
                </c:pt>
                <c:pt idx="937">
                  <c:v>63.093539470000003</c:v>
                </c:pt>
                <c:pt idx="938">
                  <c:v>63.625322629999999</c:v>
                </c:pt>
                <c:pt idx="939">
                  <c:v>63.933379369999997</c:v>
                </c:pt>
                <c:pt idx="940">
                  <c:v>64.164653959999995</c:v>
                </c:pt>
                <c:pt idx="941">
                  <c:v>64.377850530000003</c:v>
                </c:pt>
                <c:pt idx="942">
                  <c:v>64.549363529999994</c:v>
                </c:pt>
                <c:pt idx="943">
                  <c:v>64.670098039999999</c:v>
                </c:pt>
                <c:pt idx="944">
                  <c:v>64.737059060000007</c:v>
                </c:pt>
                <c:pt idx="945">
                  <c:v>64.751612199999997</c:v>
                </c:pt>
                <c:pt idx="946">
                  <c:v>64.720372769999997</c:v>
                </c:pt>
                <c:pt idx="947">
                  <c:v>64.663037270000004</c:v>
                </c:pt>
                <c:pt idx="948">
                  <c:v>64.598164010000005</c:v>
                </c:pt>
                <c:pt idx="949">
                  <c:v>64.535586589999994</c:v>
                </c:pt>
                <c:pt idx="950">
                  <c:v>64.486699529999996</c:v>
                </c:pt>
                <c:pt idx="951">
                  <c:v>64.466289320000001</c:v>
                </c:pt>
                <c:pt idx="952">
                  <c:v>64.48342676</c:v>
                </c:pt>
                <c:pt idx="953">
                  <c:v>64.54174021</c:v>
                </c:pt>
                <c:pt idx="954">
                  <c:v>64.644285969999999</c:v>
                </c:pt>
                <c:pt idx="955">
                  <c:v>64.775467950000007</c:v>
                </c:pt>
                <c:pt idx="956">
                  <c:v>64.91961096</c:v>
                </c:pt>
                <c:pt idx="957">
                  <c:v>65.074532000000005</c:v>
                </c:pt>
                <c:pt idx="958">
                  <c:v>65.236086009999994</c:v>
                </c:pt>
                <c:pt idx="959">
                  <c:v>65.392254739999998</c:v>
                </c:pt>
                <c:pt idx="960">
                  <c:v>65.534868900000006</c:v>
                </c:pt>
                <c:pt idx="961">
                  <c:v>65.663178009999996</c:v>
                </c:pt>
                <c:pt idx="962">
                  <c:v>65.771608819999997</c:v>
                </c:pt>
                <c:pt idx="963">
                  <c:v>65.854252349999996</c:v>
                </c:pt>
                <c:pt idx="964">
                  <c:v>65.895175440000003</c:v>
                </c:pt>
                <c:pt idx="965">
                  <c:v>65.867029610000003</c:v>
                </c:pt>
                <c:pt idx="966">
                  <c:v>65.745272839999998</c:v>
                </c:pt>
                <c:pt idx="967">
                  <c:v>65.540955920000002</c:v>
                </c:pt>
                <c:pt idx="968">
                  <c:v>65.280478669999994</c:v>
                </c:pt>
                <c:pt idx="969">
                  <c:v>65.000204310000001</c:v>
                </c:pt>
                <c:pt idx="970">
                  <c:v>64.725713350000007</c:v>
                </c:pt>
                <c:pt idx="971">
                  <c:v>64.465193159999998</c:v>
                </c:pt>
                <c:pt idx="972">
                  <c:v>64.243040379999997</c:v>
                </c:pt>
                <c:pt idx="973">
                  <c:v>64.085790290000006</c:v>
                </c:pt>
                <c:pt idx="974">
                  <c:v>64.012456499999999</c:v>
                </c:pt>
                <c:pt idx="975">
                  <c:v>64.020002039999994</c:v>
                </c:pt>
                <c:pt idx="976">
                  <c:v>64.088944710000007</c:v>
                </c:pt>
                <c:pt idx="977">
                  <c:v>64.17465181</c:v>
                </c:pt>
                <c:pt idx="978">
                  <c:v>64.248751870000007</c:v>
                </c:pt>
                <c:pt idx="979">
                  <c:v>64.311601280000005</c:v>
                </c:pt>
                <c:pt idx="980">
                  <c:v>64.355724039999998</c:v>
                </c:pt>
                <c:pt idx="981">
                  <c:v>64.366164949999998</c:v>
                </c:pt>
                <c:pt idx="982">
                  <c:v>64.331160019999999</c:v>
                </c:pt>
                <c:pt idx="983">
                  <c:v>64.020019550000001</c:v>
                </c:pt>
                <c:pt idx="984">
                  <c:v>63.389478959999998</c:v>
                </c:pt>
                <c:pt idx="985">
                  <c:v>62.667198239999998</c:v>
                </c:pt>
                <c:pt idx="986">
                  <c:v>62.040576250000001</c:v>
                </c:pt>
                <c:pt idx="987">
                  <c:v>61.560730380000003</c:v>
                </c:pt>
                <c:pt idx="988">
                  <c:v>61.078898870000003</c:v>
                </c:pt>
                <c:pt idx="989">
                  <c:v>60.507425210000001</c:v>
                </c:pt>
                <c:pt idx="990">
                  <c:v>59.9114358</c:v>
                </c:pt>
                <c:pt idx="991">
                  <c:v>59.5855113</c:v>
                </c:pt>
                <c:pt idx="992">
                  <c:v>59.581694030000001</c:v>
                </c:pt>
                <c:pt idx="993">
                  <c:v>59.656028409999998</c:v>
                </c:pt>
                <c:pt idx="994">
                  <c:v>59.613551450000003</c:v>
                </c:pt>
                <c:pt idx="995">
                  <c:v>59.334361800000003</c:v>
                </c:pt>
                <c:pt idx="996">
                  <c:v>58.863877539999997</c:v>
                </c:pt>
                <c:pt idx="997">
                  <c:v>58.335328580000002</c:v>
                </c:pt>
                <c:pt idx="998">
                  <c:v>57.781597859999998</c:v>
                </c:pt>
                <c:pt idx="999">
                  <c:v>57.144415909999999</c:v>
                </c:pt>
                <c:pt idx="1000">
                  <c:v>56.412773999999999</c:v>
                </c:pt>
                <c:pt idx="1001">
                  <c:v>55.585570529999998</c:v>
                </c:pt>
                <c:pt idx="1002">
                  <c:v>54.664771000000002</c:v>
                </c:pt>
                <c:pt idx="1003">
                  <c:v>53.769599470000003</c:v>
                </c:pt>
                <c:pt idx="1004">
                  <c:v>53.083786590000003</c:v>
                </c:pt>
                <c:pt idx="1005">
                  <c:v>52.593120820000003</c:v>
                </c:pt>
                <c:pt idx="1006">
                  <c:v>52.206897869999999</c:v>
                </c:pt>
                <c:pt idx="1007">
                  <c:v>51.962410890000001</c:v>
                </c:pt>
                <c:pt idx="1008">
                  <c:v>51.859685949999999</c:v>
                </c:pt>
                <c:pt idx="1009">
                  <c:v>51.839822890000001</c:v>
                </c:pt>
                <c:pt idx="1010">
                  <c:v>51.86884276</c:v>
                </c:pt>
                <c:pt idx="1011">
                  <c:v>51.918095450000003</c:v>
                </c:pt>
                <c:pt idx="1012">
                  <c:v>51.948453120000003</c:v>
                </c:pt>
                <c:pt idx="1013">
                  <c:v>51.951635490000001</c:v>
                </c:pt>
                <c:pt idx="1014">
                  <c:v>51.927540010000001</c:v>
                </c:pt>
                <c:pt idx="1015">
                  <c:v>51.852234240000001</c:v>
                </c:pt>
                <c:pt idx="1016">
                  <c:v>51.738031049999996</c:v>
                </c:pt>
                <c:pt idx="1017">
                  <c:v>51.660971719999999</c:v>
                </c:pt>
                <c:pt idx="1018">
                  <c:v>51.66407976</c:v>
                </c:pt>
                <c:pt idx="1019">
                  <c:v>51.734535880000003</c:v>
                </c:pt>
                <c:pt idx="1020">
                  <c:v>51.835768659999999</c:v>
                </c:pt>
                <c:pt idx="1021">
                  <c:v>51.91580381</c:v>
                </c:pt>
                <c:pt idx="1022">
                  <c:v>51.88858518</c:v>
                </c:pt>
                <c:pt idx="1023">
                  <c:v>51.644835190000002</c:v>
                </c:pt>
                <c:pt idx="1024">
                  <c:v>51.13687659</c:v>
                </c:pt>
                <c:pt idx="1025">
                  <c:v>50.438061449999999</c:v>
                </c:pt>
                <c:pt idx="1026">
                  <c:v>49.670301299999998</c:v>
                </c:pt>
                <c:pt idx="1027">
                  <c:v>48.92149088</c:v>
                </c:pt>
                <c:pt idx="1028">
                  <c:v>48.279825780000003</c:v>
                </c:pt>
                <c:pt idx="1029">
                  <c:v>47.82943607</c:v>
                </c:pt>
                <c:pt idx="1030">
                  <c:v>47.664833430000002</c:v>
                </c:pt>
                <c:pt idx="1031">
                  <c:v>47.887525230000001</c:v>
                </c:pt>
                <c:pt idx="1032">
                  <c:v>48.507938410000001</c:v>
                </c:pt>
                <c:pt idx="1033">
                  <c:v>49.387445139999997</c:v>
                </c:pt>
                <c:pt idx="1034">
                  <c:v>50.333739610000002</c:v>
                </c:pt>
                <c:pt idx="1035">
                  <c:v>51.253595169999997</c:v>
                </c:pt>
                <c:pt idx="1036">
                  <c:v>52.132363869999999</c:v>
                </c:pt>
                <c:pt idx="1037">
                  <c:v>52.96440836</c:v>
                </c:pt>
                <c:pt idx="1038">
                  <c:v>53.742009179999997</c:v>
                </c:pt>
                <c:pt idx="1039">
                  <c:v>54.469896370000001</c:v>
                </c:pt>
                <c:pt idx="1040">
                  <c:v>55.160556300000003</c:v>
                </c:pt>
                <c:pt idx="1041">
                  <c:v>55.827218240000001</c:v>
                </c:pt>
                <c:pt idx="1042">
                  <c:v>56.49126253</c:v>
                </c:pt>
                <c:pt idx="1043">
                  <c:v>57.148629800000002</c:v>
                </c:pt>
                <c:pt idx="1044">
                  <c:v>57.763123479999997</c:v>
                </c:pt>
                <c:pt idx="1045">
                  <c:v>58.318361420000002</c:v>
                </c:pt>
                <c:pt idx="1046">
                  <c:v>58.81645271</c:v>
                </c:pt>
                <c:pt idx="1047">
                  <c:v>59.254945249999999</c:v>
                </c:pt>
                <c:pt idx="1048">
                  <c:v>59.628117889999999</c:v>
                </c:pt>
                <c:pt idx="1049">
                  <c:v>59.911470319999999</c:v>
                </c:pt>
                <c:pt idx="1050">
                  <c:v>59.812475419999998</c:v>
                </c:pt>
                <c:pt idx="1051">
                  <c:v>59.319853430000002</c:v>
                </c:pt>
                <c:pt idx="1052">
                  <c:v>58.730419640000001</c:v>
                </c:pt>
                <c:pt idx="1053">
                  <c:v>58.25653123</c:v>
                </c:pt>
                <c:pt idx="1054">
                  <c:v>58.080474240000001</c:v>
                </c:pt>
                <c:pt idx="1055">
                  <c:v>58.098860709999997</c:v>
                </c:pt>
                <c:pt idx="1056">
                  <c:v>58.188396519999998</c:v>
                </c:pt>
                <c:pt idx="1057">
                  <c:v>58.387971950000001</c:v>
                </c:pt>
                <c:pt idx="1058">
                  <c:v>58.990952919999998</c:v>
                </c:pt>
                <c:pt idx="1059">
                  <c:v>59.97783029</c:v>
                </c:pt>
                <c:pt idx="1060">
                  <c:v>61.02640933</c:v>
                </c:pt>
                <c:pt idx="1061">
                  <c:v>61.93115993</c:v>
                </c:pt>
                <c:pt idx="1062">
                  <c:v>62.539096469999997</c:v>
                </c:pt>
                <c:pt idx="1063">
                  <c:v>62.957804770000003</c:v>
                </c:pt>
                <c:pt idx="1064">
                  <c:v>63.30361929</c:v>
                </c:pt>
                <c:pt idx="1065">
                  <c:v>63.53854175</c:v>
                </c:pt>
                <c:pt idx="1066">
                  <c:v>63.466438310000001</c:v>
                </c:pt>
                <c:pt idx="1067">
                  <c:v>63.002183109999997</c:v>
                </c:pt>
                <c:pt idx="1068">
                  <c:v>62.351982730000003</c:v>
                </c:pt>
                <c:pt idx="1069">
                  <c:v>61.695791870000001</c:v>
                </c:pt>
                <c:pt idx="1070">
                  <c:v>61.10805568</c:v>
                </c:pt>
                <c:pt idx="1071">
                  <c:v>60.616159230000001</c:v>
                </c:pt>
                <c:pt idx="1072">
                  <c:v>60.214290050000002</c:v>
                </c:pt>
                <c:pt idx="1073">
                  <c:v>59.929946800000003</c:v>
                </c:pt>
                <c:pt idx="1074">
                  <c:v>59.982267040000004</c:v>
                </c:pt>
                <c:pt idx="1075">
                  <c:v>60.459575800000003</c:v>
                </c:pt>
                <c:pt idx="1076">
                  <c:v>61.118517840000003</c:v>
                </c:pt>
                <c:pt idx="1077">
                  <c:v>61.744351119999997</c:v>
                </c:pt>
                <c:pt idx="1078">
                  <c:v>62.247585610000002</c:v>
                </c:pt>
                <c:pt idx="1079">
                  <c:v>62.601852919999999</c:v>
                </c:pt>
                <c:pt idx="1080">
                  <c:v>62.824961649999999</c:v>
                </c:pt>
                <c:pt idx="1081">
                  <c:v>62.925781219999998</c:v>
                </c:pt>
                <c:pt idx="1082">
                  <c:v>62.910303059999997</c:v>
                </c:pt>
                <c:pt idx="1083">
                  <c:v>62.794538180000004</c:v>
                </c:pt>
                <c:pt idx="1084">
                  <c:v>62.596476080000002</c:v>
                </c:pt>
                <c:pt idx="1085">
                  <c:v>62.356228870000002</c:v>
                </c:pt>
                <c:pt idx="1086">
                  <c:v>62.112850029999997</c:v>
                </c:pt>
                <c:pt idx="1087">
                  <c:v>61.887187779999998</c:v>
                </c:pt>
                <c:pt idx="1088">
                  <c:v>61.675798309999998</c:v>
                </c:pt>
                <c:pt idx="1089">
                  <c:v>61.46757736</c:v>
                </c:pt>
                <c:pt idx="1090">
                  <c:v>61.258795999999997</c:v>
                </c:pt>
                <c:pt idx="1091">
                  <c:v>61.065604149999999</c:v>
                </c:pt>
                <c:pt idx="1092">
                  <c:v>60.899489070000001</c:v>
                </c:pt>
                <c:pt idx="1093">
                  <c:v>60.699924899999999</c:v>
                </c:pt>
                <c:pt idx="1094">
                  <c:v>60.633584310000003</c:v>
                </c:pt>
                <c:pt idx="1095">
                  <c:v>60.755871550000002</c:v>
                </c:pt>
                <c:pt idx="1096">
                  <c:v>60.891424880000002</c:v>
                </c:pt>
                <c:pt idx="1097">
                  <c:v>61.04790792</c:v>
                </c:pt>
                <c:pt idx="1098">
                  <c:v>61.216147599999999</c:v>
                </c:pt>
                <c:pt idx="1099">
                  <c:v>61.377358219999998</c:v>
                </c:pt>
                <c:pt idx="1100">
                  <c:v>61.533391620000003</c:v>
                </c:pt>
                <c:pt idx="1101">
                  <c:v>61.738150019999999</c:v>
                </c:pt>
                <c:pt idx="1102">
                  <c:v>61.82332272</c:v>
                </c:pt>
                <c:pt idx="1103">
                  <c:v>61.74105788</c:v>
                </c:pt>
                <c:pt idx="1104">
                  <c:v>61.668817050000001</c:v>
                </c:pt>
                <c:pt idx="1105">
                  <c:v>61.611949250000002</c:v>
                </c:pt>
                <c:pt idx="1106">
                  <c:v>61.5879154</c:v>
                </c:pt>
                <c:pt idx="1107">
                  <c:v>61.59804544</c:v>
                </c:pt>
                <c:pt idx="1108">
                  <c:v>61.649900090000003</c:v>
                </c:pt>
                <c:pt idx="1109">
                  <c:v>61.74150496</c:v>
                </c:pt>
                <c:pt idx="1110">
                  <c:v>61.841842790000001</c:v>
                </c:pt>
                <c:pt idx="1111">
                  <c:v>61.913358580000001</c:v>
                </c:pt>
                <c:pt idx="1112">
                  <c:v>61.933893519999998</c:v>
                </c:pt>
                <c:pt idx="1113">
                  <c:v>61.905508150000003</c:v>
                </c:pt>
                <c:pt idx="1114">
                  <c:v>61.855509150000003</c:v>
                </c:pt>
                <c:pt idx="1115">
                  <c:v>61.816793420000003</c:v>
                </c:pt>
                <c:pt idx="1116">
                  <c:v>61.793948919999998</c:v>
                </c:pt>
                <c:pt idx="1117">
                  <c:v>61.801433719999999</c:v>
                </c:pt>
                <c:pt idx="1118">
                  <c:v>61.884761390000001</c:v>
                </c:pt>
                <c:pt idx="1119">
                  <c:v>62.104611329999997</c:v>
                </c:pt>
                <c:pt idx="1120">
                  <c:v>62.503347499999997</c:v>
                </c:pt>
                <c:pt idx="1121">
                  <c:v>63.058450970000003</c:v>
                </c:pt>
                <c:pt idx="1122">
                  <c:v>63.670817880000001</c:v>
                </c:pt>
                <c:pt idx="1123">
                  <c:v>64.260835790000002</c:v>
                </c:pt>
                <c:pt idx="1124">
                  <c:v>64.807287259999995</c:v>
                </c:pt>
                <c:pt idx="1125">
                  <c:v>65.292949949999993</c:v>
                </c:pt>
                <c:pt idx="1126">
                  <c:v>65.69088429</c:v>
                </c:pt>
                <c:pt idx="1127">
                  <c:v>65.957935019999994</c:v>
                </c:pt>
                <c:pt idx="1128">
                  <c:v>66.051859429999993</c:v>
                </c:pt>
                <c:pt idx="1129">
                  <c:v>65.971450919999995</c:v>
                </c:pt>
                <c:pt idx="1130">
                  <c:v>65.779656650000007</c:v>
                </c:pt>
                <c:pt idx="1131">
                  <c:v>65.545751390000007</c:v>
                </c:pt>
                <c:pt idx="1132">
                  <c:v>65.316249249999998</c:v>
                </c:pt>
                <c:pt idx="1133">
                  <c:v>65.114709689999998</c:v>
                </c:pt>
                <c:pt idx="1134">
                  <c:v>64.944137429999998</c:v>
                </c:pt>
                <c:pt idx="1135">
                  <c:v>64.817607440000003</c:v>
                </c:pt>
                <c:pt idx="1136">
                  <c:v>64.757442299999994</c:v>
                </c:pt>
                <c:pt idx="1137">
                  <c:v>64.781941750000001</c:v>
                </c:pt>
                <c:pt idx="1138">
                  <c:v>64.878415970000006</c:v>
                </c:pt>
                <c:pt idx="1139">
                  <c:v>65.007680449999995</c:v>
                </c:pt>
                <c:pt idx="1140">
                  <c:v>65.111214750000002</c:v>
                </c:pt>
                <c:pt idx="1141">
                  <c:v>65.15654155</c:v>
                </c:pt>
                <c:pt idx="1142">
                  <c:v>65.145091199999996</c:v>
                </c:pt>
                <c:pt idx="1143">
                  <c:v>65.097856849999999</c:v>
                </c:pt>
                <c:pt idx="1144">
                  <c:v>65.046080649999993</c:v>
                </c:pt>
                <c:pt idx="1145">
                  <c:v>64.996083499999997</c:v>
                </c:pt>
                <c:pt idx="1146">
                  <c:v>64.952164769999996</c:v>
                </c:pt>
                <c:pt idx="1147">
                  <c:v>64.927944170000004</c:v>
                </c:pt>
                <c:pt idx="1148">
                  <c:v>64.935416860000004</c:v>
                </c:pt>
                <c:pt idx="1149">
                  <c:v>64.977954260000004</c:v>
                </c:pt>
                <c:pt idx="1150">
                  <c:v>65.050365110000001</c:v>
                </c:pt>
                <c:pt idx="1151">
                  <c:v>65.125170440000005</c:v>
                </c:pt>
                <c:pt idx="1152">
                  <c:v>65.169300140000004</c:v>
                </c:pt>
                <c:pt idx="1153">
                  <c:v>65.175601610000001</c:v>
                </c:pt>
                <c:pt idx="1154">
                  <c:v>65.146583669999998</c:v>
                </c:pt>
                <c:pt idx="1155">
                  <c:v>65.083094169999995</c:v>
                </c:pt>
                <c:pt idx="1156">
                  <c:v>64.998430369999994</c:v>
                </c:pt>
                <c:pt idx="1157">
                  <c:v>64.929305290000002</c:v>
                </c:pt>
                <c:pt idx="1158">
                  <c:v>64.91360306</c:v>
                </c:pt>
                <c:pt idx="1159">
                  <c:v>64.960233090000003</c:v>
                </c:pt>
                <c:pt idx="1160">
                  <c:v>65.053457829999999</c:v>
                </c:pt>
                <c:pt idx="1161">
                  <c:v>65.17478371</c:v>
                </c:pt>
                <c:pt idx="1162">
                  <c:v>65.318285599999996</c:v>
                </c:pt>
                <c:pt idx="1163">
                  <c:v>65.482434299999994</c:v>
                </c:pt>
                <c:pt idx="1164">
                  <c:v>65.660519390000005</c:v>
                </c:pt>
                <c:pt idx="1165">
                  <c:v>65.820581450000006</c:v>
                </c:pt>
                <c:pt idx="1166">
                  <c:v>65.925668880000003</c:v>
                </c:pt>
                <c:pt idx="1167">
                  <c:v>65.964756809999997</c:v>
                </c:pt>
                <c:pt idx="1168">
                  <c:v>65.910950779999993</c:v>
                </c:pt>
                <c:pt idx="1169">
                  <c:v>65.735605120000002</c:v>
                </c:pt>
                <c:pt idx="1170">
                  <c:v>65.458740629999994</c:v>
                </c:pt>
                <c:pt idx="1171">
                  <c:v>65.148882060000005</c:v>
                </c:pt>
                <c:pt idx="1172">
                  <c:v>64.864391130000001</c:v>
                </c:pt>
                <c:pt idx="1173">
                  <c:v>64.628904090000006</c:v>
                </c:pt>
                <c:pt idx="1174">
                  <c:v>64.458270429999999</c:v>
                </c:pt>
                <c:pt idx="1175">
                  <c:v>64.355214680000003</c:v>
                </c:pt>
                <c:pt idx="1176">
                  <c:v>64.344212020000001</c:v>
                </c:pt>
                <c:pt idx="1177">
                  <c:v>64.446526239999997</c:v>
                </c:pt>
                <c:pt idx="1178">
                  <c:v>64.636836149999993</c:v>
                </c:pt>
                <c:pt idx="1179">
                  <c:v>64.84194703</c:v>
                </c:pt>
                <c:pt idx="1180">
                  <c:v>64.99269889</c:v>
                </c:pt>
                <c:pt idx="1181">
                  <c:v>65.059007449999996</c:v>
                </c:pt>
                <c:pt idx="1182">
                  <c:v>65.024684690000001</c:v>
                </c:pt>
                <c:pt idx="1183">
                  <c:v>64.915718510000005</c:v>
                </c:pt>
                <c:pt idx="1184">
                  <c:v>64.794242440000005</c:v>
                </c:pt>
                <c:pt idx="1185">
                  <c:v>64.705639219999995</c:v>
                </c:pt>
                <c:pt idx="1186">
                  <c:v>64.671125410000002</c:v>
                </c:pt>
                <c:pt idx="1187">
                  <c:v>64.691733970000001</c:v>
                </c:pt>
                <c:pt idx="1188">
                  <c:v>64.754709640000002</c:v>
                </c:pt>
                <c:pt idx="1189">
                  <c:v>64.849623339999994</c:v>
                </c:pt>
                <c:pt idx="1190">
                  <c:v>64.980204839999999</c:v>
                </c:pt>
                <c:pt idx="1191">
                  <c:v>65.127515930000001</c:v>
                </c:pt>
                <c:pt idx="1192">
                  <c:v>65.255291049999997</c:v>
                </c:pt>
                <c:pt idx="1193">
                  <c:v>65.350373349999998</c:v>
                </c:pt>
                <c:pt idx="1194">
                  <c:v>65.405210769999997</c:v>
                </c:pt>
                <c:pt idx="1195">
                  <c:v>65.430486990000006</c:v>
                </c:pt>
                <c:pt idx="1196">
                  <c:v>65.445398400000002</c:v>
                </c:pt>
                <c:pt idx="1197">
                  <c:v>65.473275720000004</c:v>
                </c:pt>
                <c:pt idx="1198">
                  <c:v>65.521975690000005</c:v>
                </c:pt>
                <c:pt idx="1199">
                  <c:v>65.588568980000005</c:v>
                </c:pt>
                <c:pt idx="1200">
                  <c:v>65.668126290000004</c:v>
                </c:pt>
                <c:pt idx="1201">
                  <c:v>65.752731659999995</c:v>
                </c:pt>
                <c:pt idx="1202">
                  <c:v>65.840551790000006</c:v>
                </c:pt>
                <c:pt idx="1203">
                  <c:v>65.904909480000001</c:v>
                </c:pt>
                <c:pt idx="1204">
                  <c:v>65.915226790000006</c:v>
                </c:pt>
                <c:pt idx="1205">
                  <c:v>65.8633411</c:v>
                </c:pt>
                <c:pt idx="1206">
                  <c:v>65.771348380000006</c:v>
                </c:pt>
                <c:pt idx="1207">
                  <c:v>65.660771539999999</c:v>
                </c:pt>
                <c:pt idx="1208">
                  <c:v>65.536266249999997</c:v>
                </c:pt>
                <c:pt idx="1209">
                  <c:v>65.396907080000005</c:v>
                </c:pt>
                <c:pt idx="1210">
                  <c:v>65.246621809999994</c:v>
                </c:pt>
                <c:pt idx="1211">
                  <c:v>65.111369769999996</c:v>
                </c:pt>
                <c:pt idx="1212">
                  <c:v>65.025277529999997</c:v>
                </c:pt>
                <c:pt idx="1213">
                  <c:v>64.99538733</c:v>
                </c:pt>
                <c:pt idx="1214">
                  <c:v>64.996391380000006</c:v>
                </c:pt>
                <c:pt idx="1215">
                  <c:v>65.009326990000005</c:v>
                </c:pt>
                <c:pt idx="1216">
                  <c:v>65.038903700000006</c:v>
                </c:pt>
                <c:pt idx="1217">
                  <c:v>65.096152230000001</c:v>
                </c:pt>
                <c:pt idx="1218">
                  <c:v>65.185088820000004</c:v>
                </c:pt>
                <c:pt idx="1219">
                  <c:v>65.302684510000006</c:v>
                </c:pt>
                <c:pt idx="1220">
                  <c:v>65.447528349999999</c:v>
                </c:pt>
                <c:pt idx="1221">
                  <c:v>65.608146160000004</c:v>
                </c:pt>
                <c:pt idx="1222">
                  <c:v>65.739090840000003</c:v>
                </c:pt>
                <c:pt idx="1223">
                  <c:v>65.803480590000007</c:v>
                </c:pt>
                <c:pt idx="1224">
                  <c:v>65.816118930000002</c:v>
                </c:pt>
                <c:pt idx="1225">
                  <c:v>65.816501919999993</c:v>
                </c:pt>
                <c:pt idx="1226">
                  <c:v>65.817389930000004</c:v>
                </c:pt>
                <c:pt idx="1227">
                  <c:v>65.807061279999999</c:v>
                </c:pt>
                <c:pt idx="1228">
                  <c:v>65.77529457</c:v>
                </c:pt>
                <c:pt idx="1229">
                  <c:v>65.73403313</c:v>
                </c:pt>
                <c:pt idx="1230">
                  <c:v>65.720900080000007</c:v>
                </c:pt>
                <c:pt idx="1231">
                  <c:v>65.755137079999997</c:v>
                </c:pt>
                <c:pt idx="1232">
                  <c:v>65.808134379999998</c:v>
                </c:pt>
                <c:pt idx="1233">
                  <c:v>65.832416019999997</c:v>
                </c:pt>
                <c:pt idx="1234">
                  <c:v>65.809495510000005</c:v>
                </c:pt>
                <c:pt idx="1235">
                  <c:v>65.748177999999996</c:v>
                </c:pt>
                <c:pt idx="1236">
                  <c:v>65.652780059999998</c:v>
                </c:pt>
                <c:pt idx="1237">
                  <c:v>65.516258699999995</c:v>
                </c:pt>
                <c:pt idx="1238">
                  <c:v>65.339416990000004</c:v>
                </c:pt>
                <c:pt idx="1239">
                  <c:v>65.129045090000005</c:v>
                </c:pt>
                <c:pt idx="1240">
                  <c:v>64.883032940000007</c:v>
                </c:pt>
                <c:pt idx="1241">
                  <c:v>64.610255589999994</c:v>
                </c:pt>
                <c:pt idx="1242">
                  <c:v>64.324020599999997</c:v>
                </c:pt>
                <c:pt idx="1243">
                  <c:v>64.057678670000001</c:v>
                </c:pt>
                <c:pt idx="1244">
                  <c:v>63.847428899999997</c:v>
                </c:pt>
                <c:pt idx="1245">
                  <c:v>63.699380490000003</c:v>
                </c:pt>
                <c:pt idx="1246">
                  <c:v>63.610947510000003</c:v>
                </c:pt>
                <c:pt idx="1247">
                  <c:v>63.580643960000003</c:v>
                </c:pt>
                <c:pt idx="1248">
                  <c:v>63.615025639999999</c:v>
                </c:pt>
                <c:pt idx="1249">
                  <c:v>63.705971849999997</c:v>
                </c:pt>
                <c:pt idx="1250">
                  <c:v>63.838431890000003</c:v>
                </c:pt>
                <c:pt idx="1251">
                  <c:v>63.986419599999998</c:v>
                </c:pt>
                <c:pt idx="1252">
                  <c:v>64.126825049999994</c:v>
                </c:pt>
                <c:pt idx="1253">
                  <c:v>64.278539660000007</c:v>
                </c:pt>
                <c:pt idx="1254">
                  <c:v>64.453447729999993</c:v>
                </c:pt>
                <c:pt idx="1255">
                  <c:v>64.651725600000006</c:v>
                </c:pt>
                <c:pt idx="1256">
                  <c:v>64.871611400000006</c:v>
                </c:pt>
                <c:pt idx="1257">
                  <c:v>65.108560740000001</c:v>
                </c:pt>
                <c:pt idx="1258">
                  <c:v>65.36341238</c:v>
                </c:pt>
                <c:pt idx="1259">
                  <c:v>65.617866899999996</c:v>
                </c:pt>
                <c:pt idx="1260">
                  <c:v>65.843320879999993</c:v>
                </c:pt>
                <c:pt idx="1261">
                  <c:v>66.019849059999999</c:v>
                </c:pt>
                <c:pt idx="1262">
                  <c:v>66.143161140000004</c:v>
                </c:pt>
                <c:pt idx="1263">
                  <c:v>66.220238320000007</c:v>
                </c:pt>
                <c:pt idx="1264">
                  <c:v>66.249095679999996</c:v>
                </c:pt>
                <c:pt idx="1265">
                  <c:v>66.226620220000001</c:v>
                </c:pt>
                <c:pt idx="1266">
                  <c:v>66.147975459999998</c:v>
                </c:pt>
                <c:pt idx="1267">
                  <c:v>66.024520100000004</c:v>
                </c:pt>
                <c:pt idx="1268">
                  <c:v>65.890430440000003</c:v>
                </c:pt>
                <c:pt idx="1269">
                  <c:v>65.761134260000006</c:v>
                </c:pt>
                <c:pt idx="1270">
                  <c:v>65.638338919999995</c:v>
                </c:pt>
                <c:pt idx="1271">
                  <c:v>65.531957349999999</c:v>
                </c:pt>
                <c:pt idx="1272">
                  <c:v>65.456431719999998</c:v>
                </c:pt>
                <c:pt idx="1273">
                  <c:v>65.418168469999998</c:v>
                </c:pt>
                <c:pt idx="1274">
                  <c:v>65.422510070000001</c:v>
                </c:pt>
                <c:pt idx="1275">
                  <c:v>65.4690765</c:v>
                </c:pt>
                <c:pt idx="1276">
                  <c:v>65.543020780000006</c:v>
                </c:pt>
                <c:pt idx="1277">
                  <c:v>65.629503119999995</c:v>
                </c:pt>
                <c:pt idx="1278">
                  <c:v>65.722012379999995</c:v>
                </c:pt>
                <c:pt idx="1279">
                  <c:v>65.809302669999994</c:v>
                </c:pt>
                <c:pt idx="1280">
                  <c:v>65.878752480000003</c:v>
                </c:pt>
                <c:pt idx="1281">
                  <c:v>65.926572879999995</c:v>
                </c:pt>
                <c:pt idx="1282">
                  <c:v>65.936729979999996</c:v>
                </c:pt>
                <c:pt idx="1283">
                  <c:v>65.881153459999993</c:v>
                </c:pt>
                <c:pt idx="1284">
                  <c:v>65.754239229999996</c:v>
                </c:pt>
                <c:pt idx="1285">
                  <c:v>65.574004880000004</c:v>
                </c:pt>
                <c:pt idx="1286">
                  <c:v>65.354001460000006</c:v>
                </c:pt>
                <c:pt idx="1287">
                  <c:v>65.103573819999994</c:v>
                </c:pt>
                <c:pt idx="1288">
                  <c:v>64.852170520000001</c:v>
                </c:pt>
                <c:pt idx="1289">
                  <c:v>64.633191010000004</c:v>
                </c:pt>
                <c:pt idx="1290">
                  <c:v>64.467665440000005</c:v>
                </c:pt>
                <c:pt idx="1291">
                  <c:v>64.381065460000002</c:v>
                </c:pt>
                <c:pt idx="1292">
                  <c:v>64.379333299999999</c:v>
                </c:pt>
                <c:pt idx="1293">
                  <c:v>64.446096819999994</c:v>
                </c:pt>
                <c:pt idx="1294">
                  <c:v>64.570849920000001</c:v>
                </c:pt>
                <c:pt idx="1295">
                  <c:v>64.758207949999999</c:v>
                </c:pt>
                <c:pt idx="1296">
                  <c:v>64.985678710000002</c:v>
                </c:pt>
                <c:pt idx="1297">
                  <c:v>65.21635904</c:v>
                </c:pt>
                <c:pt idx="1298">
                  <c:v>65.439073359999995</c:v>
                </c:pt>
                <c:pt idx="1299">
                  <c:v>65.653748800000002</c:v>
                </c:pt>
                <c:pt idx="1300">
                  <c:v>65.847480230000002</c:v>
                </c:pt>
                <c:pt idx="1301">
                  <c:v>66.004221490000006</c:v>
                </c:pt>
                <c:pt idx="1302">
                  <c:v>66.125586799999994</c:v>
                </c:pt>
                <c:pt idx="1303">
                  <c:v>66.199603890000006</c:v>
                </c:pt>
                <c:pt idx="1304">
                  <c:v>66.22243924</c:v>
                </c:pt>
                <c:pt idx="1305">
                  <c:v>66.202598409999993</c:v>
                </c:pt>
                <c:pt idx="1306">
                  <c:v>66.153266410000001</c:v>
                </c:pt>
                <c:pt idx="1307">
                  <c:v>66.089456290000001</c:v>
                </c:pt>
                <c:pt idx="1308">
                  <c:v>66.031327529999999</c:v>
                </c:pt>
                <c:pt idx="1309">
                  <c:v>65.991448210000001</c:v>
                </c:pt>
                <c:pt idx="1310">
                  <c:v>65.966736139999995</c:v>
                </c:pt>
                <c:pt idx="1311">
                  <c:v>65.949441120000003</c:v>
                </c:pt>
                <c:pt idx="1312">
                  <c:v>65.927862660000002</c:v>
                </c:pt>
                <c:pt idx="1313">
                  <c:v>65.900303969999996</c:v>
                </c:pt>
                <c:pt idx="1314">
                  <c:v>65.856625370000003</c:v>
                </c:pt>
                <c:pt idx="1315">
                  <c:v>65.782254210000005</c:v>
                </c:pt>
                <c:pt idx="1316">
                  <c:v>65.667941670000005</c:v>
                </c:pt>
                <c:pt idx="1317">
                  <c:v>65.509314590000002</c:v>
                </c:pt>
                <c:pt idx="1318">
                  <c:v>65.301966890000003</c:v>
                </c:pt>
                <c:pt idx="1319">
                  <c:v>65.068923179999999</c:v>
                </c:pt>
                <c:pt idx="1320">
                  <c:v>64.835410820000007</c:v>
                </c:pt>
                <c:pt idx="1321">
                  <c:v>64.599097099999994</c:v>
                </c:pt>
                <c:pt idx="1322">
                  <c:v>64.361905350000001</c:v>
                </c:pt>
                <c:pt idx="1323">
                  <c:v>64.141572679999996</c:v>
                </c:pt>
                <c:pt idx="1324">
                  <c:v>63.976877809999998</c:v>
                </c:pt>
                <c:pt idx="1325">
                  <c:v>63.891657240000001</c:v>
                </c:pt>
                <c:pt idx="1326">
                  <c:v>63.87751128</c:v>
                </c:pt>
                <c:pt idx="1327">
                  <c:v>63.90802789</c:v>
                </c:pt>
                <c:pt idx="1328">
                  <c:v>63.959099109999997</c:v>
                </c:pt>
                <c:pt idx="1329">
                  <c:v>64.021082910000004</c:v>
                </c:pt>
                <c:pt idx="1330">
                  <c:v>64.085753249999996</c:v>
                </c:pt>
                <c:pt idx="1331">
                  <c:v>64.145745460000001</c:v>
                </c:pt>
                <c:pt idx="1332">
                  <c:v>64.188143519999997</c:v>
                </c:pt>
                <c:pt idx="1333">
                  <c:v>64.203572989999998</c:v>
                </c:pt>
                <c:pt idx="1334">
                  <c:v>64.225331819999994</c:v>
                </c:pt>
                <c:pt idx="1335">
                  <c:v>64.276718220000006</c:v>
                </c:pt>
                <c:pt idx="1336">
                  <c:v>64.349614299999999</c:v>
                </c:pt>
                <c:pt idx="1337">
                  <c:v>64.45227088</c:v>
                </c:pt>
                <c:pt idx="1338">
                  <c:v>64.586506409999998</c:v>
                </c:pt>
                <c:pt idx="1339">
                  <c:v>64.740821569999994</c:v>
                </c:pt>
                <c:pt idx="1340">
                  <c:v>64.885429340000002</c:v>
                </c:pt>
                <c:pt idx="1341">
                  <c:v>65.007522809999998</c:v>
                </c:pt>
                <c:pt idx="1342">
                  <c:v>65.085149650000005</c:v>
                </c:pt>
                <c:pt idx="1343">
                  <c:v>65.103216140000001</c:v>
                </c:pt>
                <c:pt idx="1344">
                  <c:v>65.079893639999995</c:v>
                </c:pt>
                <c:pt idx="1345">
                  <c:v>65.01736966</c:v>
                </c:pt>
                <c:pt idx="1346">
                  <c:v>64.918195909999994</c:v>
                </c:pt>
                <c:pt idx="1347">
                  <c:v>64.783953850000003</c:v>
                </c:pt>
                <c:pt idx="1348">
                  <c:v>64.612580730000005</c:v>
                </c:pt>
                <c:pt idx="1349">
                  <c:v>64.399216589999995</c:v>
                </c:pt>
                <c:pt idx="1350">
                  <c:v>64.147067430000007</c:v>
                </c:pt>
                <c:pt idx="1351">
                  <c:v>63.866447649999998</c:v>
                </c:pt>
                <c:pt idx="1352">
                  <c:v>63.564613799999997</c:v>
                </c:pt>
                <c:pt idx="1353">
                  <c:v>63.26120633</c:v>
                </c:pt>
                <c:pt idx="1354">
                  <c:v>62.979088609999998</c:v>
                </c:pt>
                <c:pt idx="1355">
                  <c:v>62.723792490000001</c:v>
                </c:pt>
                <c:pt idx="1356">
                  <c:v>62.510010039999997</c:v>
                </c:pt>
                <c:pt idx="1357">
                  <c:v>62.354157839999999</c:v>
                </c:pt>
                <c:pt idx="1358">
                  <c:v>62.260739569999998</c:v>
                </c:pt>
                <c:pt idx="1359">
                  <c:v>62.229768790000001</c:v>
                </c:pt>
                <c:pt idx="1360">
                  <c:v>62.262744320000003</c:v>
                </c:pt>
                <c:pt idx="1361">
                  <c:v>62.352618190000001</c:v>
                </c:pt>
                <c:pt idx="1362">
                  <c:v>62.485102820000002</c:v>
                </c:pt>
                <c:pt idx="1363">
                  <c:v>62.644734339999999</c:v>
                </c:pt>
                <c:pt idx="1364">
                  <c:v>62.808026130000002</c:v>
                </c:pt>
                <c:pt idx="1365">
                  <c:v>62.97654515</c:v>
                </c:pt>
                <c:pt idx="1366">
                  <c:v>63.160863800000001</c:v>
                </c:pt>
                <c:pt idx="1367">
                  <c:v>63.361115660000003</c:v>
                </c:pt>
                <c:pt idx="1368">
                  <c:v>63.575796879999999</c:v>
                </c:pt>
                <c:pt idx="1369">
                  <c:v>63.810849419999997</c:v>
                </c:pt>
                <c:pt idx="1370">
                  <c:v>64.070043240000004</c:v>
                </c:pt>
                <c:pt idx="1371">
                  <c:v>64.35088399</c:v>
                </c:pt>
                <c:pt idx="1372">
                  <c:v>64.637528040000007</c:v>
                </c:pt>
                <c:pt idx="1373">
                  <c:v>64.894449660000006</c:v>
                </c:pt>
                <c:pt idx="1374">
                  <c:v>65.095767519999995</c:v>
                </c:pt>
                <c:pt idx="1375">
                  <c:v>65.240774849999994</c:v>
                </c:pt>
                <c:pt idx="1376">
                  <c:v>65.339961720000005</c:v>
                </c:pt>
                <c:pt idx="1377">
                  <c:v>65.369644750000006</c:v>
                </c:pt>
                <c:pt idx="1378">
                  <c:v>65.322503949999998</c:v>
                </c:pt>
                <c:pt idx="1379">
                  <c:v>65.221452959999993</c:v>
                </c:pt>
                <c:pt idx="1380">
                  <c:v>65.111380729999993</c:v>
                </c:pt>
                <c:pt idx="1381">
                  <c:v>65.041438630000002</c:v>
                </c:pt>
                <c:pt idx="1382">
                  <c:v>65.045108130000003</c:v>
                </c:pt>
                <c:pt idx="1383">
                  <c:v>65.113740949999993</c:v>
                </c:pt>
                <c:pt idx="1384">
                  <c:v>65.221399660000003</c:v>
                </c:pt>
                <c:pt idx="1385">
                  <c:v>65.366238870000004</c:v>
                </c:pt>
                <c:pt idx="1386">
                  <c:v>65.530562610000004</c:v>
                </c:pt>
                <c:pt idx="1387">
                  <c:v>65.680957599999999</c:v>
                </c:pt>
                <c:pt idx="1388">
                  <c:v>65.783417610000001</c:v>
                </c:pt>
                <c:pt idx="1389">
                  <c:v>65.807361779999994</c:v>
                </c:pt>
                <c:pt idx="1390">
                  <c:v>65.728222869999996</c:v>
                </c:pt>
                <c:pt idx="1391">
                  <c:v>65.561580899999996</c:v>
                </c:pt>
                <c:pt idx="1392">
                  <c:v>65.333254460000006</c:v>
                </c:pt>
                <c:pt idx="1393">
                  <c:v>65.041478929999997</c:v>
                </c:pt>
                <c:pt idx="1394">
                  <c:v>64.688230070000003</c:v>
                </c:pt>
                <c:pt idx="1395">
                  <c:v>64.300353749999999</c:v>
                </c:pt>
                <c:pt idx="1396">
                  <c:v>63.90232804</c:v>
                </c:pt>
                <c:pt idx="1397">
                  <c:v>63.5110101</c:v>
                </c:pt>
                <c:pt idx="1398">
                  <c:v>63.14188249</c:v>
                </c:pt>
                <c:pt idx="1399">
                  <c:v>62.7863215</c:v>
                </c:pt>
                <c:pt idx="1400">
                  <c:v>62.396891170000004</c:v>
                </c:pt>
                <c:pt idx="1401">
                  <c:v>61.935569659999999</c:v>
                </c:pt>
                <c:pt idx="1402">
                  <c:v>61.388731239999998</c:v>
                </c:pt>
                <c:pt idx="1403">
                  <c:v>60.753972990000001</c:v>
                </c:pt>
                <c:pt idx="1404">
                  <c:v>60.065401659999999</c:v>
                </c:pt>
                <c:pt idx="1405">
                  <c:v>59.37033684</c:v>
                </c:pt>
                <c:pt idx="1406">
                  <c:v>58.717584690000002</c:v>
                </c:pt>
                <c:pt idx="1407">
                  <c:v>58.156283799999997</c:v>
                </c:pt>
                <c:pt idx="1408">
                  <c:v>57.734441750000002</c:v>
                </c:pt>
                <c:pt idx="1409">
                  <c:v>57.51254686</c:v>
                </c:pt>
                <c:pt idx="1410">
                  <c:v>57.52392055</c:v>
                </c:pt>
                <c:pt idx="1411">
                  <c:v>57.758755139999998</c:v>
                </c:pt>
                <c:pt idx="1412">
                  <c:v>58.172744270000003</c:v>
                </c:pt>
                <c:pt idx="1413">
                  <c:v>58.715678629999999</c:v>
                </c:pt>
                <c:pt idx="1414">
                  <c:v>59.443277610000003</c:v>
                </c:pt>
                <c:pt idx="1415">
                  <c:v>60.238369970000001</c:v>
                </c:pt>
                <c:pt idx="1416">
                  <c:v>60.854851269999997</c:v>
                </c:pt>
                <c:pt idx="1417">
                  <c:v>61.303208779999999</c:v>
                </c:pt>
                <c:pt idx="1418">
                  <c:v>61.66352543</c:v>
                </c:pt>
                <c:pt idx="1419">
                  <c:v>61.927535489999997</c:v>
                </c:pt>
                <c:pt idx="1420">
                  <c:v>62.075138920000001</c:v>
                </c:pt>
                <c:pt idx="1421">
                  <c:v>62.184125360000003</c:v>
                </c:pt>
                <c:pt idx="1422">
                  <c:v>62.17846514</c:v>
                </c:pt>
                <c:pt idx="1423">
                  <c:v>62.039039440000003</c:v>
                </c:pt>
                <c:pt idx="1424">
                  <c:v>61.99127661</c:v>
                </c:pt>
                <c:pt idx="1425">
                  <c:v>62.010361609999997</c:v>
                </c:pt>
                <c:pt idx="1426">
                  <c:v>61.674043439999998</c:v>
                </c:pt>
                <c:pt idx="1427">
                  <c:v>60.839471789999997</c:v>
                </c:pt>
                <c:pt idx="1428">
                  <c:v>59.60424098</c:v>
                </c:pt>
                <c:pt idx="1429">
                  <c:v>57.655424869999997</c:v>
                </c:pt>
                <c:pt idx="1430">
                  <c:v>54.884675889999997</c:v>
                </c:pt>
                <c:pt idx="1431">
                  <c:v>51.575911650000002</c:v>
                </c:pt>
                <c:pt idx="1432">
                  <c:v>47.931771380000001</c:v>
                </c:pt>
                <c:pt idx="1433">
                  <c:v>43.971815769999999</c:v>
                </c:pt>
                <c:pt idx="1434">
                  <c:v>40.185676319999999</c:v>
                </c:pt>
                <c:pt idx="1435">
                  <c:v>36.904700269999999</c:v>
                </c:pt>
                <c:pt idx="1436">
                  <c:v>34.081415</c:v>
                </c:pt>
                <c:pt idx="1437">
                  <c:v>32.170378790000001</c:v>
                </c:pt>
                <c:pt idx="1438">
                  <c:v>31.321017479999998</c:v>
                </c:pt>
                <c:pt idx="1439">
                  <c:v>31.096413139999999</c:v>
                </c:pt>
                <c:pt idx="1440">
                  <c:v>31.050392299999999</c:v>
                </c:pt>
                <c:pt idx="1441">
                  <c:v>31.090837860000001</c:v>
                </c:pt>
                <c:pt idx="1442">
                  <c:v>31.19299895</c:v>
                </c:pt>
                <c:pt idx="1443">
                  <c:v>31.38612466</c:v>
                </c:pt>
                <c:pt idx="1444">
                  <c:v>31.78261839</c:v>
                </c:pt>
                <c:pt idx="1445">
                  <c:v>32.4735175</c:v>
                </c:pt>
                <c:pt idx="1446">
                  <c:v>33.487094839999997</c:v>
                </c:pt>
                <c:pt idx="1447">
                  <c:v>34.809556370000003</c:v>
                </c:pt>
                <c:pt idx="1448">
                  <c:v>36.37906675</c:v>
                </c:pt>
                <c:pt idx="1449">
                  <c:v>38.141857199999997</c:v>
                </c:pt>
                <c:pt idx="1450">
                  <c:v>40.015875340000001</c:v>
                </c:pt>
                <c:pt idx="1451">
                  <c:v>41.965076580000002</c:v>
                </c:pt>
                <c:pt idx="1452">
                  <c:v>43.924615989999999</c:v>
                </c:pt>
                <c:pt idx="1453">
                  <c:v>45.81055044</c:v>
                </c:pt>
                <c:pt idx="1454">
                  <c:v>47.574665490000001</c:v>
                </c:pt>
                <c:pt idx="1455">
                  <c:v>49.1593144</c:v>
                </c:pt>
                <c:pt idx="1456">
                  <c:v>50.548333900000003</c:v>
                </c:pt>
                <c:pt idx="1457">
                  <c:v>51.734132010000003</c:v>
                </c:pt>
                <c:pt idx="1458">
                  <c:v>52.74017448</c:v>
                </c:pt>
                <c:pt idx="1459">
                  <c:v>53.561863959999997</c:v>
                </c:pt>
                <c:pt idx="1460">
                  <c:v>54.207762459999998</c:v>
                </c:pt>
                <c:pt idx="1461">
                  <c:v>54.697764149999998</c:v>
                </c:pt>
                <c:pt idx="1462">
                  <c:v>55.041272829999997</c:v>
                </c:pt>
                <c:pt idx="1463">
                  <c:v>55.305248030000001</c:v>
                </c:pt>
                <c:pt idx="1464">
                  <c:v>55.58487847</c:v>
                </c:pt>
                <c:pt idx="1465">
                  <c:v>55.957995609999998</c:v>
                </c:pt>
                <c:pt idx="1466">
                  <c:v>56.455848680000003</c:v>
                </c:pt>
                <c:pt idx="1467">
                  <c:v>57.085745090000003</c:v>
                </c:pt>
                <c:pt idx="1468">
                  <c:v>57.846531470000002</c:v>
                </c:pt>
                <c:pt idx="1469">
                  <c:v>58.736271019999997</c:v>
                </c:pt>
                <c:pt idx="1470">
                  <c:v>59.731904219999997</c:v>
                </c:pt>
                <c:pt idx="1471">
                  <c:v>60.771537850000001</c:v>
                </c:pt>
                <c:pt idx="1472">
                  <c:v>61.766912310000002</c:v>
                </c:pt>
                <c:pt idx="1473">
                  <c:v>62.640174340000002</c:v>
                </c:pt>
                <c:pt idx="1474">
                  <c:v>63.364586189999997</c:v>
                </c:pt>
                <c:pt idx="1475">
                  <c:v>63.94041283</c:v>
                </c:pt>
                <c:pt idx="1476">
                  <c:v>64.364125430000001</c:v>
                </c:pt>
                <c:pt idx="1477">
                  <c:v>64.619941470000001</c:v>
                </c:pt>
                <c:pt idx="1478">
                  <c:v>64.716234139999997</c:v>
                </c:pt>
                <c:pt idx="1479">
                  <c:v>64.689353580000002</c:v>
                </c:pt>
                <c:pt idx="1480">
                  <c:v>64.573937580000006</c:v>
                </c:pt>
                <c:pt idx="1481">
                  <c:v>64.425930789999995</c:v>
                </c:pt>
                <c:pt idx="1482">
                  <c:v>64.31573075</c:v>
                </c:pt>
                <c:pt idx="1483">
                  <c:v>64.280204839999996</c:v>
                </c:pt>
                <c:pt idx="1484">
                  <c:v>64.325743560000006</c:v>
                </c:pt>
                <c:pt idx="1485">
                  <c:v>64.478845680000006</c:v>
                </c:pt>
                <c:pt idx="1486">
                  <c:v>64.762280430000004</c:v>
                </c:pt>
                <c:pt idx="1487">
                  <c:v>65.180199369999997</c:v>
                </c:pt>
                <c:pt idx="1488">
                  <c:v>65.713782609999996</c:v>
                </c:pt>
                <c:pt idx="1489">
                  <c:v>66.243035489999997</c:v>
                </c:pt>
                <c:pt idx="1490">
                  <c:v>66.620117250000007</c:v>
                </c:pt>
                <c:pt idx="1491">
                  <c:v>66.823375760000005</c:v>
                </c:pt>
                <c:pt idx="1492">
                  <c:v>66.903379119999997</c:v>
                </c:pt>
                <c:pt idx="1493">
                  <c:v>66.884814829999996</c:v>
                </c:pt>
                <c:pt idx="1494">
                  <c:v>66.762560590000007</c:v>
                </c:pt>
                <c:pt idx="1495">
                  <c:v>66.514880460000001</c:v>
                </c:pt>
                <c:pt idx="1496">
                  <c:v>66.149220940000006</c:v>
                </c:pt>
                <c:pt idx="1497">
                  <c:v>65.773674670000005</c:v>
                </c:pt>
                <c:pt idx="1498">
                  <c:v>65.489724109999997</c:v>
                </c:pt>
                <c:pt idx="1499">
                  <c:v>65.290834369999999</c:v>
                </c:pt>
                <c:pt idx="1500">
                  <c:v>65.140866149999994</c:v>
                </c:pt>
                <c:pt idx="1501">
                  <c:v>65.019138679999998</c:v>
                </c:pt>
                <c:pt idx="1502">
                  <c:v>64.923632620000006</c:v>
                </c:pt>
                <c:pt idx="1503">
                  <c:v>64.869331619999997</c:v>
                </c:pt>
                <c:pt idx="1504">
                  <c:v>64.858421710000002</c:v>
                </c:pt>
                <c:pt idx="1505">
                  <c:v>64.871093619999996</c:v>
                </c:pt>
                <c:pt idx="1506">
                  <c:v>64.8941576</c:v>
                </c:pt>
                <c:pt idx="1507">
                  <c:v>64.921972769999996</c:v>
                </c:pt>
                <c:pt idx="1508">
                  <c:v>64.949081280000001</c:v>
                </c:pt>
                <c:pt idx="1509">
                  <c:v>64.981906390000006</c:v>
                </c:pt>
                <c:pt idx="1510">
                  <c:v>65.033910759999998</c:v>
                </c:pt>
                <c:pt idx="1511">
                  <c:v>65.108033649999996</c:v>
                </c:pt>
                <c:pt idx="1512">
                  <c:v>65.194603520000001</c:v>
                </c:pt>
                <c:pt idx="1513">
                  <c:v>65.298579470000007</c:v>
                </c:pt>
                <c:pt idx="1514">
                  <c:v>65.423768719999998</c:v>
                </c:pt>
                <c:pt idx="1515">
                  <c:v>65.539544160000005</c:v>
                </c:pt>
                <c:pt idx="1516">
                  <c:v>65.642376249999998</c:v>
                </c:pt>
                <c:pt idx="1517">
                  <c:v>65.761846640000002</c:v>
                </c:pt>
                <c:pt idx="1518">
                  <c:v>65.896985729999997</c:v>
                </c:pt>
                <c:pt idx="1519">
                  <c:v>66.023186249999995</c:v>
                </c:pt>
                <c:pt idx="1520">
                  <c:v>66.117812839999999</c:v>
                </c:pt>
                <c:pt idx="1521">
                  <c:v>66.169428139999994</c:v>
                </c:pt>
                <c:pt idx="1522">
                  <c:v>66.185716060000004</c:v>
                </c:pt>
                <c:pt idx="1523">
                  <c:v>66.21194989</c:v>
                </c:pt>
                <c:pt idx="1524">
                  <c:v>66.243659010000002</c:v>
                </c:pt>
                <c:pt idx="1525">
                  <c:v>66.235186549999995</c:v>
                </c:pt>
                <c:pt idx="1526">
                  <c:v>66.182286520000005</c:v>
                </c:pt>
                <c:pt idx="1527">
                  <c:v>66.108637630000004</c:v>
                </c:pt>
                <c:pt idx="1528">
                  <c:v>66.045302899999996</c:v>
                </c:pt>
                <c:pt idx="1529">
                  <c:v>66.005963100000002</c:v>
                </c:pt>
                <c:pt idx="1530">
                  <c:v>65.982264830000005</c:v>
                </c:pt>
                <c:pt idx="1531">
                  <c:v>65.956888739999997</c:v>
                </c:pt>
                <c:pt idx="1532">
                  <c:v>65.928859840000001</c:v>
                </c:pt>
                <c:pt idx="1533">
                  <c:v>65.896637979999994</c:v>
                </c:pt>
                <c:pt idx="1534">
                  <c:v>65.862952199999995</c:v>
                </c:pt>
                <c:pt idx="1535">
                  <c:v>65.829141719999996</c:v>
                </c:pt>
                <c:pt idx="1536">
                  <c:v>65.796722590000002</c:v>
                </c:pt>
                <c:pt idx="1537">
                  <c:v>65.765229840000003</c:v>
                </c:pt>
                <c:pt idx="1538">
                  <c:v>65.731097050000002</c:v>
                </c:pt>
                <c:pt idx="1539">
                  <c:v>65.697874900000002</c:v>
                </c:pt>
                <c:pt idx="1540">
                  <c:v>65.660700199999994</c:v>
                </c:pt>
                <c:pt idx="1541">
                  <c:v>65.623944710000004</c:v>
                </c:pt>
                <c:pt idx="1542">
                  <c:v>65.579736269999998</c:v>
                </c:pt>
                <c:pt idx="1543">
                  <c:v>65.509313120000002</c:v>
                </c:pt>
                <c:pt idx="1544">
                  <c:v>65.457210559999993</c:v>
                </c:pt>
                <c:pt idx="1545">
                  <c:v>65.442795129999993</c:v>
                </c:pt>
                <c:pt idx="1546">
                  <c:v>65.454218580000003</c:v>
                </c:pt>
                <c:pt idx="1547">
                  <c:v>65.482195070000003</c:v>
                </c:pt>
                <c:pt idx="1548">
                  <c:v>65.518747070000003</c:v>
                </c:pt>
                <c:pt idx="1549">
                  <c:v>65.558288289999993</c:v>
                </c:pt>
                <c:pt idx="1550">
                  <c:v>65.601453190000001</c:v>
                </c:pt>
                <c:pt idx="1551">
                  <c:v>65.666799560000001</c:v>
                </c:pt>
                <c:pt idx="1552">
                  <c:v>65.708587179999995</c:v>
                </c:pt>
                <c:pt idx="1553">
                  <c:v>65.701673499999998</c:v>
                </c:pt>
                <c:pt idx="1554">
                  <c:v>65.659096289999994</c:v>
                </c:pt>
                <c:pt idx="1555">
                  <c:v>65.584391550000007</c:v>
                </c:pt>
                <c:pt idx="1556">
                  <c:v>65.486817430000002</c:v>
                </c:pt>
                <c:pt idx="1557">
                  <c:v>65.372173790000005</c:v>
                </c:pt>
                <c:pt idx="1558">
                  <c:v>65.246401710000001</c:v>
                </c:pt>
                <c:pt idx="1559">
                  <c:v>65.109654190000001</c:v>
                </c:pt>
                <c:pt idx="1560">
                  <c:v>64.971853350000004</c:v>
                </c:pt>
                <c:pt idx="1561">
                  <c:v>64.851875719999995</c:v>
                </c:pt>
                <c:pt idx="1562">
                  <c:v>64.758677120000002</c:v>
                </c:pt>
                <c:pt idx="1563">
                  <c:v>64.692117670000002</c:v>
                </c:pt>
                <c:pt idx="1564">
                  <c:v>64.652219819999999</c:v>
                </c:pt>
                <c:pt idx="1565">
                  <c:v>64.647507590000004</c:v>
                </c:pt>
                <c:pt idx="1566">
                  <c:v>64.680738059999996</c:v>
                </c:pt>
                <c:pt idx="1567">
                  <c:v>64.75147973</c:v>
                </c:pt>
                <c:pt idx="1568">
                  <c:v>64.85686192</c:v>
                </c:pt>
                <c:pt idx="1569">
                  <c:v>64.98230015</c:v>
                </c:pt>
                <c:pt idx="1570">
                  <c:v>65.119477779999997</c:v>
                </c:pt>
                <c:pt idx="1571">
                  <c:v>65.268541769999999</c:v>
                </c:pt>
                <c:pt idx="1572">
                  <c:v>65.429458080000003</c:v>
                </c:pt>
                <c:pt idx="1573">
                  <c:v>65.5940102</c:v>
                </c:pt>
                <c:pt idx="1574">
                  <c:v>65.749556380000001</c:v>
                </c:pt>
                <c:pt idx="1575">
                  <c:v>65.876589659999993</c:v>
                </c:pt>
                <c:pt idx="1576">
                  <c:v>65.94747443</c:v>
                </c:pt>
                <c:pt idx="1577">
                  <c:v>65.954672700000003</c:v>
                </c:pt>
                <c:pt idx="1578">
                  <c:v>65.902769219999996</c:v>
                </c:pt>
                <c:pt idx="1579">
                  <c:v>65.7960767</c:v>
                </c:pt>
                <c:pt idx="1580">
                  <c:v>65.634166190000002</c:v>
                </c:pt>
                <c:pt idx="1581">
                  <c:v>65.414508769999998</c:v>
                </c:pt>
                <c:pt idx="1582">
                  <c:v>65.139328250000005</c:v>
                </c:pt>
                <c:pt idx="1583">
                  <c:v>64.823291089999998</c:v>
                </c:pt>
                <c:pt idx="1584">
                  <c:v>64.487398350000007</c:v>
                </c:pt>
                <c:pt idx="1585">
                  <c:v>64.137596119999998</c:v>
                </c:pt>
                <c:pt idx="1586">
                  <c:v>63.783302419999998</c:v>
                </c:pt>
                <c:pt idx="1587">
                  <c:v>63.447972649999997</c:v>
                </c:pt>
                <c:pt idx="1588">
                  <c:v>63.14886723</c:v>
                </c:pt>
                <c:pt idx="1589">
                  <c:v>62.892440690000001</c:v>
                </c:pt>
                <c:pt idx="1590">
                  <c:v>62.685077139999997</c:v>
                </c:pt>
                <c:pt idx="1591">
                  <c:v>62.532480280000001</c:v>
                </c:pt>
                <c:pt idx="1592">
                  <c:v>62.438752839999999</c:v>
                </c:pt>
                <c:pt idx="1593">
                  <c:v>62.417522089999999</c:v>
                </c:pt>
                <c:pt idx="1594">
                  <c:v>62.47557724</c:v>
                </c:pt>
                <c:pt idx="1595">
                  <c:v>62.592349149999997</c:v>
                </c:pt>
                <c:pt idx="1596">
                  <c:v>62.749030400000002</c:v>
                </c:pt>
                <c:pt idx="1597">
                  <c:v>62.937123479999997</c:v>
                </c:pt>
                <c:pt idx="1598">
                  <c:v>63.151558690000002</c:v>
                </c:pt>
                <c:pt idx="1599">
                  <c:v>63.39598908</c:v>
                </c:pt>
                <c:pt idx="1600">
                  <c:v>63.672300380000003</c:v>
                </c:pt>
                <c:pt idx="1601">
                  <c:v>63.966982620000003</c:v>
                </c:pt>
                <c:pt idx="1602">
                  <c:v>64.265040290000002</c:v>
                </c:pt>
                <c:pt idx="1603">
                  <c:v>64.563587560000002</c:v>
                </c:pt>
                <c:pt idx="1604">
                  <c:v>64.85195555</c:v>
                </c:pt>
                <c:pt idx="1605">
                  <c:v>65.104360729999996</c:v>
                </c:pt>
                <c:pt idx="1606">
                  <c:v>65.306341520000004</c:v>
                </c:pt>
                <c:pt idx="1607">
                  <c:v>65.458290610000006</c:v>
                </c:pt>
                <c:pt idx="1608">
                  <c:v>65.550828760000002</c:v>
                </c:pt>
                <c:pt idx="1609">
                  <c:v>65.557869089999997</c:v>
                </c:pt>
                <c:pt idx="1610">
                  <c:v>65.450754349999997</c:v>
                </c:pt>
                <c:pt idx="1611">
                  <c:v>65.222012620000001</c:v>
                </c:pt>
                <c:pt idx="1612">
                  <c:v>64.886011519999997</c:v>
                </c:pt>
                <c:pt idx="1613">
                  <c:v>64.470059730000003</c:v>
                </c:pt>
                <c:pt idx="1614">
                  <c:v>63.987455089999997</c:v>
                </c:pt>
                <c:pt idx="1615">
                  <c:v>63.43653115</c:v>
                </c:pt>
                <c:pt idx="1616">
                  <c:v>62.83644177</c:v>
                </c:pt>
                <c:pt idx="1617">
                  <c:v>62.22691433</c:v>
                </c:pt>
                <c:pt idx="1618">
                  <c:v>61.638719770000002</c:v>
                </c:pt>
                <c:pt idx="1619">
                  <c:v>61.091625290000003</c:v>
                </c:pt>
                <c:pt idx="1620">
                  <c:v>60.591324530000001</c:v>
                </c:pt>
                <c:pt idx="1621">
                  <c:v>60.136942189999999</c:v>
                </c:pt>
                <c:pt idx="1622">
                  <c:v>59.739272839999998</c:v>
                </c:pt>
                <c:pt idx="1623">
                  <c:v>59.413365970000001</c:v>
                </c:pt>
                <c:pt idx="1624">
                  <c:v>59.163434160000001</c:v>
                </c:pt>
                <c:pt idx="1625">
                  <c:v>58.993857810000002</c:v>
                </c:pt>
                <c:pt idx="1626">
                  <c:v>58.927726440000001</c:v>
                </c:pt>
                <c:pt idx="1627">
                  <c:v>58.971100210000003</c:v>
                </c:pt>
                <c:pt idx="1628">
                  <c:v>59.122057310000002</c:v>
                </c:pt>
                <c:pt idx="1629">
                  <c:v>59.382132220000003</c:v>
                </c:pt>
                <c:pt idx="1630">
                  <c:v>59.739388089999998</c:v>
                </c:pt>
                <c:pt idx="1631">
                  <c:v>60.173793519999997</c:v>
                </c:pt>
                <c:pt idx="1632">
                  <c:v>60.674126469999997</c:v>
                </c:pt>
                <c:pt idx="1633">
                  <c:v>61.232906589999999</c:v>
                </c:pt>
                <c:pt idx="1634">
                  <c:v>61.812305950000002</c:v>
                </c:pt>
                <c:pt idx="1635">
                  <c:v>62.37183323</c:v>
                </c:pt>
                <c:pt idx="1636">
                  <c:v>62.891398539999997</c:v>
                </c:pt>
                <c:pt idx="1637">
                  <c:v>63.363543999999997</c:v>
                </c:pt>
                <c:pt idx="1638">
                  <c:v>63.781230909999998</c:v>
                </c:pt>
                <c:pt idx="1639">
                  <c:v>64.136489470000001</c:v>
                </c:pt>
                <c:pt idx="1640">
                  <c:v>64.424979210000004</c:v>
                </c:pt>
                <c:pt idx="1641">
                  <c:v>64.655036390000006</c:v>
                </c:pt>
                <c:pt idx="1642">
                  <c:v>64.847841529999997</c:v>
                </c:pt>
                <c:pt idx="1643">
                  <c:v>65.012854300000001</c:v>
                </c:pt>
                <c:pt idx="1644">
                  <c:v>65.150811579999996</c:v>
                </c:pt>
                <c:pt idx="1645">
                  <c:v>65.265919830000001</c:v>
                </c:pt>
                <c:pt idx="1646">
                  <c:v>65.369990040000005</c:v>
                </c:pt>
                <c:pt idx="1647">
                  <c:v>65.475333939999999</c:v>
                </c:pt>
                <c:pt idx="1648">
                  <c:v>65.587119020000003</c:v>
                </c:pt>
                <c:pt idx="1649">
                  <c:v>65.693391419999998</c:v>
                </c:pt>
                <c:pt idx="1650">
                  <c:v>65.781470630000001</c:v>
                </c:pt>
                <c:pt idx="1651">
                  <c:v>65.868457590000006</c:v>
                </c:pt>
                <c:pt idx="1652">
                  <c:v>65.973038790000004</c:v>
                </c:pt>
                <c:pt idx="1653">
                  <c:v>66.092589320000002</c:v>
                </c:pt>
                <c:pt idx="1654">
                  <c:v>66.217142499999994</c:v>
                </c:pt>
                <c:pt idx="1655">
                  <c:v>66.333777670000003</c:v>
                </c:pt>
                <c:pt idx="1656">
                  <c:v>66.394058200000003</c:v>
                </c:pt>
                <c:pt idx="1657">
                  <c:v>66.326309280000004</c:v>
                </c:pt>
                <c:pt idx="1658">
                  <c:v>66.203751980000007</c:v>
                </c:pt>
                <c:pt idx="1659">
                  <c:v>66.09701269</c:v>
                </c:pt>
                <c:pt idx="1660">
                  <c:v>65.937743960000006</c:v>
                </c:pt>
                <c:pt idx="1661">
                  <c:v>65.704490460000002</c:v>
                </c:pt>
                <c:pt idx="1662">
                  <c:v>65.445772919999996</c:v>
                </c:pt>
                <c:pt idx="1663">
                  <c:v>65.213397689999994</c:v>
                </c:pt>
                <c:pt idx="1664">
                  <c:v>65.070375999999996</c:v>
                </c:pt>
                <c:pt idx="1665">
                  <c:v>65.076952750000004</c:v>
                </c:pt>
                <c:pt idx="1666">
                  <c:v>65.138593080000007</c:v>
                </c:pt>
                <c:pt idx="1667">
                  <c:v>65.174921690000005</c:v>
                </c:pt>
                <c:pt idx="1668">
                  <c:v>65.25844275</c:v>
                </c:pt>
                <c:pt idx="1669">
                  <c:v>65.417371380000006</c:v>
                </c:pt>
                <c:pt idx="1670">
                  <c:v>65.606937759999994</c:v>
                </c:pt>
                <c:pt idx="1671">
                  <c:v>65.761906240000002</c:v>
                </c:pt>
                <c:pt idx="1672">
                  <c:v>65.84501435</c:v>
                </c:pt>
                <c:pt idx="1673">
                  <c:v>65.887231139999997</c:v>
                </c:pt>
                <c:pt idx="1674">
                  <c:v>65.929747699999993</c:v>
                </c:pt>
                <c:pt idx="1675">
                  <c:v>65.969424649999993</c:v>
                </c:pt>
                <c:pt idx="1676">
                  <c:v>66.000162810000006</c:v>
                </c:pt>
                <c:pt idx="1677">
                  <c:v>66.033697649999993</c:v>
                </c:pt>
                <c:pt idx="1678">
                  <c:v>66.081220779999995</c:v>
                </c:pt>
                <c:pt idx="1679">
                  <c:v>66.151102789999996</c:v>
                </c:pt>
                <c:pt idx="1680">
                  <c:v>66.238055669999994</c:v>
                </c:pt>
                <c:pt idx="1681">
                  <c:v>66.313893759999999</c:v>
                </c:pt>
                <c:pt idx="1682">
                  <c:v>66.361805129999993</c:v>
                </c:pt>
                <c:pt idx="1683">
                  <c:v>66.392155430000003</c:v>
                </c:pt>
                <c:pt idx="1684">
                  <c:v>66.406060479999994</c:v>
                </c:pt>
                <c:pt idx="1685">
                  <c:v>66.38770796</c:v>
                </c:pt>
                <c:pt idx="1686">
                  <c:v>66.322657530000001</c:v>
                </c:pt>
                <c:pt idx="1687">
                  <c:v>66.224962570000002</c:v>
                </c:pt>
                <c:pt idx="1688">
                  <c:v>66.122507780000007</c:v>
                </c:pt>
                <c:pt idx="1689">
                  <c:v>66.017667880000005</c:v>
                </c:pt>
                <c:pt idx="1690">
                  <c:v>65.906106719999997</c:v>
                </c:pt>
                <c:pt idx="1691">
                  <c:v>65.778238470000005</c:v>
                </c:pt>
                <c:pt idx="1692">
                  <c:v>65.635812799999997</c:v>
                </c:pt>
                <c:pt idx="1693">
                  <c:v>65.488225110000002</c:v>
                </c:pt>
                <c:pt idx="1694">
                  <c:v>65.337906970000006</c:v>
                </c:pt>
                <c:pt idx="1695">
                  <c:v>65.182121249999994</c:v>
                </c:pt>
                <c:pt idx="1696">
                  <c:v>65.011717739999995</c:v>
                </c:pt>
                <c:pt idx="1697">
                  <c:v>64.83526535</c:v>
                </c:pt>
                <c:pt idx="1698">
                  <c:v>64.671732599999999</c:v>
                </c:pt>
                <c:pt idx="1699">
                  <c:v>64.532213330000005</c:v>
                </c:pt>
                <c:pt idx="1700">
                  <c:v>64.41782671</c:v>
                </c:pt>
                <c:pt idx="1701">
                  <c:v>64.333319180000004</c:v>
                </c:pt>
                <c:pt idx="1702">
                  <c:v>64.283694069999996</c:v>
                </c:pt>
                <c:pt idx="1703">
                  <c:v>64.264901069999993</c:v>
                </c:pt>
                <c:pt idx="1704">
                  <c:v>64.282067749999996</c:v>
                </c:pt>
                <c:pt idx="1705">
                  <c:v>64.339428519999998</c:v>
                </c:pt>
                <c:pt idx="1706">
                  <c:v>64.424466559999999</c:v>
                </c:pt>
                <c:pt idx="1707">
                  <c:v>64.531274659999994</c:v>
                </c:pt>
                <c:pt idx="1708">
                  <c:v>64.651717869999999</c:v>
                </c:pt>
                <c:pt idx="1709">
                  <c:v>64.771312300000005</c:v>
                </c:pt>
                <c:pt idx="1710">
                  <c:v>64.883370110000001</c:v>
                </c:pt>
                <c:pt idx="1711">
                  <c:v>64.999176149999997</c:v>
                </c:pt>
                <c:pt idx="1712">
                  <c:v>65.134968229999998</c:v>
                </c:pt>
                <c:pt idx="1713">
                  <c:v>65.269809370000004</c:v>
                </c:pt>
                <c:pt idx="1714">
                  <c:v>65.398144079999994</c:v>
                </c:pt>
                <c:pt idx="1715">
                  <c:v>65.518907690000006</c:v>
                </c:pt>
                <c:pt idx="1716">
                  <c:v>65.623650589999997</c:v>
                </c:pt>
                <c:pt idx="1717">
                  <c:v>65.711161099999998</c:v>
                </c:pt>
                <c:pt idx="1718">
                  <c:v>65.780063659999996</c:v>
                </c:pt>
                <c:pt idx="1719">
                  <c:v>65.818868350000002</c:v>
                </c:pt>
                <c:pt idx="1720">
                  <c:v>65.81581036</c:v>
                </c:pt>
                <c:pt idx="1721">
                  <c:v>65.787262870000006</c:v>
                </c:pt>
                <c:pt idx="1722">
                  <c:v>65.729110640000002</c:v>
                </c:pt>
                <c:pt idx="1723">
                  <c:v>65.644290380000001</c:v>
                </c:pt>
                <c:pt idx="1724">
                  <c:v>65.544359360000001</c:v>
                </c:pt>
                <c:pt idx="1725">
                  <c:v>65.433181450000006</c:v>
                </c:pt>
                <c:pt idx="1726">
                  <c:v>65.320984179999996</c:v>
                </c:pt>
                <c:pt idx="1727">
                  <c:v>65.21950459</c:v>
                </c:pt>
                <c:pt idx="1728">
                  <c:v>65.122520059999999</c:v>
                </c:pt>
                <c:pt idx="1729">
                  <c:v>65.026046890000003</c:v>
                </c:pt>
                <c:pt idx="1730">
                  <c:v>64.94854952</c:v>
                </c:pt>
                <c:pt idx="1731">
                  <c:v>64.91544313</c:v>
                </c:pt>
                <c:pt idx="1732">
                  <c:v>64.938686630000007</c:v>
                </c:pt>
                <c:pt idx="1733">
                  <c:v>65.008096289999997</c:v>
                </c:pt>
                <c:pt idx="1734">
                  <c:v>65.111838739999996</c:v>
                </c:pt>
                <c:pt idx="1735">
                  <c:v>65.238809430000003</c:v>
                </c:pt>
                <c:pt idx="1736">
                  <c:v>65.388184949999996</c:v>
                </c:pt>
                <c:pt idx="1737">
                  <c:v>65.554881030000004</c:v>
                </c:pt>
                <c:pt idx="1738">
                  <c:v>65.712696429999994</c:v>
                </c:pt>
                <c:pt idx="1739">
                  <c:v>65.808166889999995</c:v>
                </c:pt>
                <c:pt idx="1740">
                  <c:v>65.91101415</c:v>
                </c:pt>
                <c:pt idx="1741">
                  <c:v>66.007375319999994</c:v>
                </c:pt>
                <c:pt idx="1742">
                  <c:v>65.986800819999999</c:v>
                </c:pt>
                <c:pt idx="1743">
                  <c:v>65.881888470000007</c:v>
                </c:pt>
                <c:pt idx="1744">
                  <c:v>65.738986209999993</c:v>
                </c:pt>
                <c:pt idx="1745">
                  <c:v>65.578274690000001</c:v>
                </c:pt>
                <c:pt idx="1746">
                  <c:v>65.418079259999999</c:v>
                </c:pt>
                <c:pt idx="1747">
                  <c:v>65.281159149999993</c:v>
                </c:pt>
                <c:pt idx="1748">
                  <c:v>65.07985506</c:v>
                </c:pt>
                <c:pt idx="1749">
                  <c:v>64.836580549999994</c:v>
                </c:pt>
                <c:pt idx="1750">
                  <c:v>64.67325683</c:v>
                </c:pt>
                <c:pt idx="1751">
                  <c:v>64.558935309999995</c:v>
                </c:pt>
                <c:pt idx="1752">
                  <c:v>64.45314587</c:v>
                </c:pt>
                <c:pt idx="1753">
                  <c:v>64.359224929999996</c:v>
                </c:pt>
                <c:pt idx="1754">
                  <c:v>64.283487679999993</c:v>
                </c:pt>
                <c:pt idx="1755">
                  <c:v>64.231158410000006</c:v>
                </c:pt>
                <c:pt idx="1756">
                  <c:v>64.197432849999998</c:v>
                </c:pt>
                <c:pt idx="1757">
                  <c:v>64.171377050000004</c:v>
                </c:pt>
                <c:pt idx="1758">
                  <c:v>64.146773780000004</c:v>
                </c:pt>
                <c:pt idx="1759">
                  <c:v>64.130760440000003</c:v>
                </c:pt>
                <c:pt idx="1760">
                  <c:v>64.120029299999999</c:v>
                </c:pt>
                <c:pt idx="1761">
                  <c:v>64.096268089999995</c:v>
                </c:pt>
                <c:pt idx="1762">
                  <c:v>64.050193199999995</c:v>
                </c:pt>
                <c:pt idx="1763">
                  <c:v>63.985418009999997</c:v>
                </c:pt>
                <c:pt idx="1764">
                  <c:v>63.920401200000001</c:v>
                </c:pt>
                <c:pt idx="1765">
                  <c:v>63.882813990000002</c:v>
                </c:pt>
                <c:pt idx="1766">
                  <c:v>63.890096509999999</c:v>
                </c:pt>
                <c:pt idx="1767">
                  <c:v>63.92923588</c:v>
                </c:pt>
                <c:pt idx="1768">
                  <c:v>63.964117100000003</c:v>
                </c:pt>
                <c:pt idx="1769">
                  <c:v>64.053681639999994</c:v>
                </c:pt>
                <c:pt idx="1770">
                  <c:v>64.24491621</c:v>
                </c:pt>
                <c:pt idx="1771">
                  <c:v>64.474063560000005</c:v>
                </c:pt>
                <c:pt idx="1772">
                  <c:v>64.699341880000006</c:v>
                </c:pt>
                <c:pt idx="1773">
                  <c:v>64.901708339999999</c:v>
                </c:pt>
                <c:pt idx="1774">
                  <c:v>65.059517900000003</c:v>
                </c:pt>
                <c:pt idx="1775">
                  <c:v>65.179668300000003</c:v>
                </c:pt>
                <c:pt idx="1776">
                  <c:v>65.296462590000004</c:v>
                </c:pt>
                <c:pt idx="1777">
                  <c:v>65.347975820000002</c:v>
                </c:pt>
                <c:pt idx="1778">
                  <c:v>65.284947239999994</c:v>
                </c:pt>
                <c:pt idx="1779">
                  <c:v>65.159783009999998</c:v>
                </c:pt>
                <c:pt idx="1780">
                  <c:v>64.995236349999999</c:v>
                </c:pt>
                <c:pt idx="1781">
                  <c:v>64.796329549999996</c:v>
                </c:pt>
                <c:pt idx="1782">
                  <c:v>64.580585769999999</c:v>
                </c:pt>
                <c:pt idx="1783">
                  <c:v>64.449533810000005</c:v>
                </c:pt>
                <c:pt idx="1784">
                  <c:v>64.39473624</c:v>
                </c:pt>
                <c:pt idx="1785">
                  <c:v>64.320632110000005</c:v>
                </c:pt>
                <c:pt idx="1786">
                  <c:v>64.257952450000005</c:v>
                </c:pt>
                <c:pt idx="1787">
                  <c:v>64.248318620000006</c:v>
                </c:pt>
                <c:pt idx="1788">
                  <c:v>64.305304930000005</c:v>
                </c:pt>
                <c:pt idx="1789">
                  <c:v>64.426955820000003</c:v>
                </c:pt>
                <c:pt idx="1790">
                  <c:v>64.590669989999995</c:v>
                </c:pt>
                <c:pt idx="1791">
                  <c:v>64.694601079999998</c:v>
                </c:pt>
                <c:pt idx="1792">
                  <c:v>64.747448039999995</c:v>
                </c:pt>
                <c:pt idx="1793">
                  <c:v>64.842949200000007</c:v>
                </c:pt>
                <c:pt idx="1794">
                  <c:v>64.949318340000005</c:v>
                </c:pt>
                <c:pt idx="1795">
                  <c:v>65.035653019999998</c:v>
                </c:pt>
                <c:pt idx="1796">
                  <c:v>65.095151340000001</c:v>
                </c:pt>
                <c:pt idx="1797">
                  <c:v>65.134172169999999</c:v>
                </c:pt>
                <c:pt idx="1798">
                  <c:v>65.140530929999997</c:v>
                </c:pt>
                <c:pt idx="1799">
                  <c:v>65.134651559999995</c:v>
                </c:pt>
                <c:pt idx="1800">
                  <c:v>65.146188330000001</c:v>
                </c:pt>
                <c:pt idx="1801">
                  <c:v>65.146986279999993</c:v>
                </c:pt>
                <c:pt idx="1802">
                  <c:v>65.127929350000002</c:v>
                </c:pt>
                <c:pt idx="1803">
                  <c:v>65.074755109999998</c:v>
                </c:pt>
                <c:pt idx="1804">
                  <c:v>64.988886519999994</c:v>
                </c:pt>
                <c:pt idx="1805">
                  <c:v>64.881091479999995</c:v>
                </c:pt>
                <c:pt idx="1806">
                  <c:v>64.809838110000001</c:v>
                </c:pt>
                <c:pt idx="1807">
                  <c:v>64.772090680000005</c:v>
                </c:pt>
                <c:pt idx="1808">
                  <c:v>64.730703570000003</c:v>
                </c:pt>
                <c:pt idx="1809">
                  <c:v>64.715464319999995</c:v>
                </c:pt>
                <c:pt idx="1810">
                  <c:v>64.730887379999999</c:v>
                </c:pt>
                <c:pt idx="1811">
                  <c:v>64.788464640000001</c:v>
                </c:pt>
                <c:pt idx="1812">
                  <c:v>64.895322289999996</c:v>
                </c:pt>
                <c:pt idx="1813">
                  <c:v>65.031368450000002</c:v>
                </c:pt>
                <c:pt idx="1814">
                  <c:v>65.167606910000003</c:v>
                </c:pt>
                <c:pt idx="1815">
                  <c:v>65.285107109999998</c:v>
                </c:pt>
                <c:pt idx="1816">
                  <c:v>65.371948130000007</c:v>
                </c:pt>
                <c:pt idx="1817">
                  <c:v>65.427627470000004</c:v>
                </c:pt>
                <c:pt idx="1818">
                  <c:v>65.447436379999999</c:v>
                </c:pt>
                <c:pt idx="1819">
                  <c:v>65.419260559999998</c:v>
                </c:pt>
                <c:pt idx="1820">
                  <c:v>65.341286949999997</c:v>
                </c:pt>
                <c:pt idx="1821">
                  <c:v>65.226167180000004</c:v>
                </c:pt>
                <c:pt idx="1822">
                  <c:v>65.0804385</c:v>
                </c:pt>
                <c:pt idx="1823">
                  <c:v>64.920354140000001</c:v>
                </c:pt>
                <c:pt idx="1824">
                  <c:v>64.771683420000002</c:v>
                </c:pt>
                <c:pt idx="1825">
                  <c:v>64.642323529999999</c:v>
                </c:pt>
                <c:pt idx="1826">
                  <c:v>64.546919540000005</c:v>
                </c:pt>
                <c:pt idx="1827">
                  <c:v>64.499466819999995</c:v>
                </c:pt>
                <c:pt idx="1828">
                  <c:v>64.499344820000005</c:v>
                </c:pt>
                <c:pt idx="1829">
                  <c:v>64.542540509999995</c:v>
                </c:pt>
                <c:pt idx="1830">
                  <c:v>64.622212239999996</c:v>
                </c:pt>
                <c:pt idx="1831">
                  <c:v>64.730735319999994</c:v>
                </c:pt>
                <c:pt idx="1832">
                  <c:v>64.85674994</c:v>
                </c:pt>
                <c:pt idx="1833">
                  <c:v>64.996248879999996</c:v>
                </c:pt>
                <c:pt idx="1834">
                  <c:v>65.148949529999996</c:v>
                </c:pt>
                <c:pt idx="1835">
                  <c:v>65.302039379999997</c:v>
                </c:pt>
                <c:pt idx="1836">
                  <c:v>65.448566940000006</c:v>
                </c:pt>
                <c:pt idx="1837">
                  <c:v>65.584638159999997</c:v>
                </c:pt>
                <c:pt idx="1838">
                  <c:v>65.702761080000002</c:v>
                </c:pt>
                <c:pt idx="1839">
                  <c:v>65.745654209999998</c:v>
                </c:pt>
                <c:pt idx="1840">
                  <c:v>65.662908139999999</c:v>
                </c:pt>
                <c:pt idx="1841">
                  <c:v>65.509682699999999</c:v>
                </c:pt>
                <c:pt idx="1842">
                  <c:v>65.358656420000003</c:v>
                </c:pt>
                <c:pt idx="1843">
                  <c:v>65.19776358</c:v>
                </c:pt>
                <c:pt idx="1844">
                  <c:v>65.004208160000005</c:v>
                </c:pt>
                <c:pt idx="1845">
                  <c:v>64.792107880000003</c:v>
                </c:pt>
                <c:pt idx="1846">
                  <c:v>64.572790449999999</c:v>
                </c:pt>
                <c:pt idx="1847">
                  <c:v>64.402126710000005</c:v>
                </c:pt>
                <c:pt idx="1848">
                  <c:v>64.340432759999999</c:v>
                </c:pt>
                <c:pt idx="1849">
                  <c:v>64.332663929999995</c:v>
                </c:pt>
                <c:pt idx="1850">
                  <c:v>64.299926670000005</c:v>
                </c:pt>
                <c:pt idx="1851">
                  <c:v>64.254488940000002</c:v>
                </c:pt>
                <c:pt idx="1852">
                  <c:v>64.207616209999998</c:v>
                </c:pt>
                <c:pt idx="1853">
                  <c:v>64.128394400000005</c:v>
                </c:pt>
                <c:pt idx="1854">
                  <c:v>64.007995840000007</c:v>
                </c:pt>
                <c:pt idx="1855">
                  <c:v>63.880898469999998</c:v>
                </c:pt>
                <c:pt idx="1856">
                  <c:v>63.782574250000003</c:v>
                </c:pt>
                <c:pt idx="1857">
                  <c:v>63.715774099999997</c:v>
                </c:pt>
                <c:pt idx="1858">
                  <c:v>63.678286800000002</c:v>
                </c:pt>
                <c:pt idx="1859">
                  <c:v>63.674612279999998</c:v>
                </c:pt>
                <c:pt idx="1860">
                  <c:v>63.721303159999998</c:v>
                </c:pt>
                <c:pt idx="1861">
                  <c:v>63.842733959999997</c:v>
                </c:pt>
                <c:pt idx="1862">
                  <c:v>64.045140349999997</c:v>
                </c:pt>
                <c:pt idx="1863">
                  <c:v>64.29487417</c:v>
                </c:pt>
                <c:pt idx="1864">
                  <c:v>64.544384600000001</c:v>
                </c:pt>
                <c:pt idx="1865">
                  <c:v>64.766902369999997</c:v>
                </c:pt>
                <c:pt idx="1866">
                  <c:v>64.947809140000004</c:v>
                </c:pt>
                <c:pt idx="1867">
                  <c:v>65.076813830000006</c:v>
                </c:pt>
                <c:pt idx="1868">
                  <c:v>65.143679399999996</c:v>
                </c:pt>
                <c:pt idx="1869">
                  <c:v>65.167812780000006</c:v>
                </c:pt>
                <c:pt idx="1870">
                  <c:v>65.149630920000007</c:v>
                </c:pt>
                <c:pt idx="1871">
                  <c:v>65.060328940000005</c:v>
                </c:pt>
                <c:pt idx="1872">
                  <c:v>64.921033769999994</c:v>
                </c:pt>
                <c:pt idx="1873">
                  <c:v>64.768730660000003</c:v>
                </c:pt>
                <c:pt idx="1874">
                  <c:v>64.608727830000007</c:v>
                </c:pt>
                <c:pt idx="1875">
                  <c:v>64.445231440000001</c:v>
                </c:pt>
                <c:pt idx="1876">
                  <c:v>64.288018949999994</c:v>
                </c:pt>
                <c:pt idx="1877">
                  <c:v>64.125224959999997</c:v>
                </c:pt>
                <c:pt idx="1878">
                  <c:v>63.977193380000003</c:v>
                </c:pt>
                <c:pt idx="1879">
                  <c:v>63.890062229999998</c:v>
                </c:pt>
                <c:pt idx="1880">
                  <c:v>63.842744680000003</c:v>
                </c:pt>
                <c:pt idx="1881">
                  <c:v>63.812011040000002</c:v>
                </c:pt>
                <c:pt idx="1882">
                  <c:v>63.81150658</c:v>
                </c:pt>
                <c:pt idx="1883">
                  <c:v>63.85371833</c:v>
                </c:pt>
                <c:pt idx="1884">
                  <c:v>63.944634180000001</c:v>
                </c:pt>
                <c:pt idx="1885">
                  <c:v>64.067810370000004</c:v>
                </c:pt>
                <c:pt idx="1886">
                  <c:v>64.201583260000007</c:v>
                </c:pt>
                <c:pt idx="1887">
                  <c:v>64.332837150000003</c:v>
                </c:pt>
                <c:pt idx="1888">
                  <c:v>64.476426540000006</c:v>
                </c:pt>
                <c:pt idx="1889">
                  <c:v>64.64833118</c:v>
                </c:pt>
                <c:pt idx="1890">
                  <c:v>64.852067959999999</c:v>
                </c:pt>
                <c:pt idx="1891">
                  <c:v>65.078014629999998</c:v>
                </c:pt>
                <c:pt idx="1892">
                  <c:v>65.312920259999999</c:v>
                </c:pt>
                <c:pt idx="1893">
                  <c:v>65.550708839999999</c:v>
                </c:pt>
                <c:pt idx="1894">
                  <c:v>65.782300079999999</c:v>
                </c:pt>
                <c:pt idx="1895">
                  <c:v>66.001254680000002</c:v>
                </c:pt>
                <c:pt idx="1896">
                  <c:v>66.197769780000002</c:v>
                </c:pt>
                <c:pt idx="1897">
                  <c:v>66.34239196</c:v>
                </c:pt>
                <c:pt idx="1898">
                  <c:v>66.401927599999993</c:v>
                </c:pt>
                <c:pt idx="1899">
                  <c:v>66.372170949999997</c:v>
                </c:pt>
                <c:pt idx="1900">
                  <c:v>66.268519420000004</c:v>
                </c:pt>
                <c:pt idx="1901">
                  <c:v>66.123166280000007</c:v>
                </c:pt>
                <c:pt idx="1902">
                  <c:v>65.96527992</c:v>
                </c:pt>
                <c:pt idx="1903">
                  <c:v>65.802691440000004</c:v>
                </c:pt>
                <c:pt idx="1904">
                  <c:v>65.642416569999995</c:v>
                </c:pt>
                <c:pt idx="1905">
                  <c:v>65.499200529999996</c:v>
                </c:pt>
                <c:pt idx="1906">
                  <c:v>65.399126620000004</c:v>
                </c:pt>
                <c:pt idx="1907">
                  <c:v>65.356945679999995</c:v>
                </c:pt>
                <c:pt idx="1908">
                  <c:v>65.364648829999993</c:v>
                </c:pt>
                <c:pt idx="1909">
                  <c:v>65.394468799999999</c:v>
                </c:pt>
                <c:pt idx="1910">
                  <c:v>65.416026020000004</c:v>
                </c:pt>
                <c:pt idx="1911">
                  <c:v>65.412384250000002</c:v>
                </c:pt>
                <c:pt idx="1912">
                  <c:v>65.371611950000002</c:v>
                </c:pt>
                <c:pt idx="1913">
                  <c:v>65.301114630000001</c:v>
                </c:pt>
                <c:pt idx="1914">
                  <c:v>65.208753029999997</c:v>
                </c:pt>
                <c:pt idx="1915">
                  <c:v>65.094413619999997</c:v>
                </c:pt>
                <c:pt idx="1916">
                  <c:v>64.961298330000005</c:v>
                </c:pt>
                <c:pt idx="1917">
                  <c:v>64.810147279999995</c:v>
                </c:pt>
                <c:pt idx="1918">
                  <c:v>64.662121290000002</c:v>
                </c:pt>
                <c:pt idx="1919">
                  <c:v>64.556163089999998</c:v>
                </c:pt>
                <c:pt idx="1920">
                  <c:v>64.519532389999995</c:v>
                </c:pt>
                <c:pt idx="1921">
                  <c:v>64.565623500000001</c:v>
                </c:pt>
                <c:pt idx="1922">
                  <c:v>64.687002410000005</c:v>
                </c:pt>
                <c:pt idx="1923">
                  <c:v>64.862728899999993</c:v>
                </c:pt>
                <c:pt idx="1924">
                  <c:v>65.083634779999997</c:v>
                </c:pt>
                <c:pt idx="1925">
                  <c:v>65.348182750000007</c:v>
                </c:pt>
                <c:pt idx="1926">
                  <c:v>65.600380950000002</c:v>
                </c:pt>
                <c:pt idx="1927">
                  <c:v>65.769424200000003</c:v>
                </c:pt>
                <c:pt idx="1928">
                  <c:v>65.834558819999998</c:v>
                </c:pt>
                <c:pt idx="1929">
                  <c:v>65.800473019999998</c:v>
                </c:pt>
                <c:pt idx="1930">
                  <c:v>65.709245949999996</c:v>
                </c:pt>
                <c:pt idx="1931">
                  <c:v>65.600013360000005</c:v>
                </c:pt>
                <c:pt idx="1932">
                  <c:v>65.465548319999996</c:v>
                </c:pt>
                <c:pt idx="1933">
                  <c:v>65.299210389999999</c:v>
                </c:pt>
                <c:pt idx="1934">
                  <c:v>65.143488219999995</c:v>
                </c:pt>
                <c:pt idx="1935">
                  <c:v>65.044129600000005</c:v>
                </c:pt>
                <c:pt idx="1936">
                  <c:v>65.008948259999997</c:v>
                </c:pt>
                <c:pt idx="1937">
                  <c:v>65.021060250000005</c:v>
                </c:pt>
                <c:pt idx="1938">
                  <c:v>65.037138940000006</c:v>
                </c:pt>
                <c:pt idx="1939">
                  <c:v>65.034822599999998</c:v>
                </c:pt>
                <c:pt idx="1940">
                  <c:v>65.023453259999997</c:v>
                </c:pt>
                <c:pt idx="1941">
                  <c:v>65.001634300000006</c:v>
                </c:pt>
                <c:pt idx="1942">
                  <c:v>64.958876630000006</c:v>
                </c:pt>
                <c:pt idx="1943">
                  <c:v>64.910868539999996</c:v>
                </c:pt>
                <c:pt idx="1944">
                  <c:v>64.880213229999995</c:v>
                </c:pt>
                <c:pt idx="1945">
                  <c:v>64.873469940000007</c:v>
                </c:pt>
                <c:pt idx="1946">
                  <c:v>64.896521609999994</c:v>
                </c:pt>
                <c:pt idx="1947">
                  <c:v>64.950282999999999</c:v>
                </c:pt>
                <c:pt idx="1948">
                  <c:v>65.013048949999998</c:v>
                </c:pt>
                <c:pt idx="1949">
                  <c:v>65.064313100000007</c:v>
                </c:pt>
                <c:pt idx="1950">
                  <c:v>64.929635610000005</c:v>
                </c:pt>
                <c:pt idx="1951">
                  <c:v>64.605496579999993</c:v>
                </c:pt>
                <c:pt idx="1952">
                  <c:v>64.248964079999993</c:v>
                </c:pt>
                <c:pt idx="1953">
                  <c:v>63.870751210000002</c:v>
                </c:pt>
                <c:pt idx="1954">
                  <c:v>63.60124819</c:v>
                </c:pt>
                <c:pt idx="1955">
                  <c:v>63.444970830000003</c:v>
                </c:pt>
                <c:pt idx="1956">
                  <c:v>63.291694900000003</c:v>
                </c:pt>
                <c:pt idx="1957">
                  <c:v>63.172042400000002</c:v>
                </c:pt>
                <c:pt idx="1958">
                  <c:v>63.271173519999998</c:v>
                </c:pt>
                <c:pt idx="1959">
                  <c:v>63.560221849999998</c:v>
                </c:pt>
                <c:pt idx="1960">
                  <c:v>63.846604409999998</c:v>
                </c:pt>
                <c:pt idx="1961">
                  <c:v>64.128918920000004</c:v>
                </c:pt>
                <c:pt idx="1962">
                  <c:v>64.290193239999994</c:v>
                </c:pt>
                <c:pt idx="1963">
                  <c:v>64.329883429999995</c:v>
                </c:pt>
                <c:pt idx="1964">
                  <c:v>64.379863729999997</c:v>
                </c:pt>
                <c:pt idx="1965">
                  <c:v>64.442741870000006</c:v>
                </c:pt>
                <c:pt idx="1966">
                  <c:v>64.52541085</c:v>
                </c:pt>
                <c:pt idx="1967">
                  <c:v>64.641062950000006</c:v>
                </c:pt>
                <c:pt idx="1968">
                  <c:v>64.779846050000003</c:v>
                </c:pt>
                <c:pt idx="1969">
                  <c:v>64.906377370000001</c:v>
                </c:pt>
                <c:pt idx="1970">
                  <c:v>65.008155450000004</c:v>
                </c:pt>
                <c:pt idx="1971">
                  <c:v>65.088970399999994</c:v>
                </c:pt>
                <c:pt idx="1972">
                  <c:v>65.152697939999996</c:v>
                </c:pt>
                <c:pt idx="1973">
                  <c:v>65.198184740000002</c:v>
                </c:pt>
                <c:pt idx="1974">
                  <c:v>65.222526119999998</c:v>
                </c:pt>
                <c:pt idx="1975">
                  <c:v>65.225185780000004</c:v>
                </c:pt>
                <c:pt idx="1976">
                  <c:v>65.218886589999997</c:v>
                </c:pt>
                <c:pt idx="1977">
                  <c:v>65.224549539999998</c:v>
                </c:pt>
                <c:pt idx="1978">
                  <c:v>65.242384319999999</c:v>
                </c:pt>
                <c:pt idx="1979">
                  <c:v>65.265410919999994</c:v>
                </c:pt>
                <c:pt idx="1980">
                  <c:v>65.290516980000007</c:v>
                </c:pt>
                <c:pt idx="1981">
                  <c:v>65.337584759999999</c:v>
                </c:pt>
                <c:pt idx="1982">
                  <c:v>65.357000780000007</c:v>
                </c:pt>
                <c:pt idx="1983">
                  <c:v>65.323774439999994</c:v>
                </c:pt>
                <c:pt idx="1984">
                  <c:v>65.31334176</c:v>
                </c:pt>
                <c:pt idx="1985">
                  <c:v>65.327435539999996</c:v>
                </c:pt>
                <c:pt idx="1986">
                  <c:v>65.343247079999998</c:v>
                </c:pt>
                <c:pt idx="1987">
                  <c:v>65.357679140000002</c:v>
                </c:pt>
                <c:pt idx="1988">
                  <c:v>65.368606420000006</c:v>
                </c:pt>
                <c:pt idx="1989">
                  <c:v>65.350775999999996</c:v>
                </c:pt>
                <c:pt idx="1990">
                  <c:v>65.358889419999997</c:v>
                </c:pt>
                <c:pt idx="1991">
                  <c:v>65.423513999999997</c:v>
                </c:pt>
                <c:pt idx="1992">
                  <c:v>65.464156549999998</c:v>
                </c:pt>
                <c:pt idx="1993">
                  <c:v>65.476741309999994</c:v>
                </c:pt>
                <c:pt idx="1994">
                  <c:v>65.484739860000005</c:v>
                </c:pt>
                <c:pt idx="1995">
                  <c:v>65.492265570000001</c:v>
                </c:pt>
                <c:pt idx="1996">
                  <c:v>65.500773100000004</c:v>
                </c:pt>
                <c:pt idx="1997">
                  <c:v>65.514483549999994</c:v>
                </c:pt>
                <c:pt idx="1998">
                  <c:v>65.528363479999996</c:v>
                </c:pt>
                <c:pt idx="1999">
                  <c:v>65.537413189999995</c:v>
                </c:pt>
                <c:pt idx="2000">
                  <c:v>65.543978379999999</c:v>
                </c:pt>
                <c:pt idx="2001">
                  <c:v>65.548215459999994</c:v>
                </c:pt>
                <c:pt idx="2002">
                  <c:v>65.541102879999997</c:v>
                </c:pt>
                <c:pt idx="2003">
                  <c:v>65.508076520000003</c:v>
                </c:pt>
                <c:pt idx="2004">
                  <c:v>65.448886599999994</c:v>
                </c:pt>
                <c:pt idx="2005">
                  <c:v>65.36721928</c:v>
                </c:pt>
                <c:pt idx="2006">
                  <c:v>65.266938920000001</c:v>
                </c:pt>
                <c:pt idx="2007">
                  <c:v>65.148492279999999</c:v>
                </c:pt>
                <c:pt idx="2008">
                  <c:v>64.996974359999996</c:v>
                </c:pt>
                <c:pt idx="2009">
                  <c:v>64.78519781</c:v>
                </c:pt>
                <c:pt idx="2010">
                  <c:v>64.499475410000002</c:v>
                </c:pt>
                <c:pt idx="2011">
                  <c:v>64.185030839999996</c:v>
                </c:pt>
                <c:pt idx="2012">
                  <c:v>63.893428960000001</c:v>
                </c:pt>
                <c:pt idx="2013">
                  <c:v>63.604399039999997</c:v>
                </c:pt>
                <c:pt idx="2014">
                  <c:v>63.156178590000003</c:v>
                </c:pt>
                <c:pt idx="2015">
                  <c:v>62.540731579999999</c:v>
                </c:pt>
                <c:pt idx="2016">
                  <c:v>61.904272329999998</c:v>
                </c:pt>
                <c:pt idx="2017">
                  <c:v>61.284250370000002</c:v>
                </c:pt>
                <c:pt idx="2018">
                  <c:v>60.719728330000002</c:v>
                </c:pt>
                <c:pt idx="2019">
                  <c:v>60.21190971</c:v>
                </c:pt>
                <c:pt idx="2020">
                  <c:v>59.746886400000001</c:v>
                </c:pt>
                <c:pt idx="2021">
                  <c:v>59.356736679999997</c:v>
                </c:pt>
                <c:pt idx="2022">
                  <c:v>59.222290999999998</c:v>
                </c:pt>
                <c:pt idx="2023">
                  <c:v>59.365214940000001</c:v>
                </c:pt>
                <c:pt idx="2024">
                  <c:v>59.662312329999999</c:v>
                </c:pt>
                <c:pt idx="2025">
                  <c:v>60.118934709999998</c:v>
                </c:pt>
                <c:pt idx="2026">
                  <c:v>60.716874740000002</c:v>
                </c:pt>
                <c:pt idx="2027">
                  <c:v>61.415985030000002</c:v>
                </c:pt>
                <c:pt idx="2028">
                  <c:v>62.176685579999997</c:v>
                </c:pt>
                <c:pt idx="2029">
                  <c:v>62.97964125</c:v>
                </c:pt>
                <c:pt idx="2030">
                  <c:v>63.787752400000002</c:v>
                </c:pt>
                <c:pt idx="2031">
                  <c:v>64.54502694</c:v>
                </c:pt>
                <c:pt idx="2032">
                  <c:v>65.213852279999998</c:v>
                </c:pt>
                <c:pt idx="2033">
                  <c:v>65.778159079999995</c:v>
                </c:pt>
                <c:pt idx="2034">
                  <c:v>66.234380290000004</c:v>
                </c:pt>
                <c:pt idx="2035">
                  <c:v>66.572355160000001</c:v>
                </c:pt>
                <c:pt idx="2036">
                  <c:v>66.788208350000005</c:v>
                </c:pt>
                <c:pt idx="2037">
                  <c:v>66.908664079999994</c:v>
                </c:pt>
                <c:pt idx="2038">
                  <c:v>66.984318270000003</c:v>
                </c:pt>
                <c:pt idx="2039">
                  <c:v>67.043081369999996</c:v>
                </c:pt>
                <c:pt idx="2040">
                  <c:v>67.048411610000002</c:v>
                </c:pt>
                <c:pt idx="2041">
                  <c:v>66.97898386</c:v>
                </c:pt>
                <c:pt idx="2042">
                  <c:v>66.881635919999994</c:v>
                </c:pt>
                <c:pt idx="2043">
                  <c:v>66.803678829999996</c:v>
                </c:pt>
                <c:pt idx="2044">
                  <c:v>66.735205629999996</c:v>
                </c:pt>
                <c:pt idx="2045">
                  <c:v>66.618092619999999</c:v>
                </c:pt>
                <c:pt idx="2046">
                  <c:v>66.435640770000006</c:v>
                </c:pt>
                <c:pt idx="2047">
                  <c:v>66.210265870000001</c:v>
                </c:pt>
                <c:pt idx="2048">
                  <c:v>65.990214480000006</c:v>
                </c:pt>
                <c:pt idx="2049">
                  <c:v>65.816789180000001</c:v>
                </c:pt>
                <c:pt idx="2050">
                  <c:v>65.730893879999996</c:v>
                </c:pt>
                <c:pt idx="2051">
                  <c:v>65.737620820000004</c:v>
                </c:pt>
                <c:pt idx="2052">
                  <c:v>65.795668539999994</c:v>
                </c:pt>
                <c:pt idx="2053">
                  <c:v>65.889974240000001</c:v>
                </c:pt>
                <c:pt idx="2054">
                  <c:v>65.981554770000002</c:v>
                </c:pt>
                <c:pt idx="2055">
                  <c:v>66.036468769999999</c:v>
                </c:pt>
                <c:pt idx="2056">
                  <c:v>66.079924329999997</c:v>
                </c:pt>
                <c:pt idx="2057">
                  <c:v>66.132134179999994</c:v>
                </c:pt>
                <c:pt idx="2058">
                  <c:v>66.127196440000006</c:v>
                </c:pt>
                <c:pt idx="2059">
                  <c:v>66.034086729999999</c:v>
                </c:pt>
                <c:pt idx="2060">
                  <c:v>65.912455679999994</c:v>
                </c:pt>
                <c:pt idx="2061">
                  <c:v>65.807974799999997</c:v>
                </c:pt>
                <c:pt idx="2062">
                  <c:v>65.74847681</c:v>
                </c:pt>
                <c:pt idx="2063">
                  <c:v>65.760331649999998</c:v>
                </c:pt>
                <c:pt idx="2064">
                  <c:v>65.828705749999997</c:v>
                </c:pt>
                <c:pt idx="2065">
                  <c:v>65.917466079999997</c:v>
                </c:pt>
                <c:pt idx="2066">
                  <c:v>65.998237399999994</c:v>
                </c:pt>
                <c:pt idx="2067">
                  <c:v>66.055202910000006</c:v>
                </c:pt>
                <c:pt idx="2068">
                  <c:v>66.078837480000004</c:v>
                </c:pt>
                <c:pt idx="2069">
                  <c:v>66.065544619999997</c:v>
                </c:pt>
                <c:pt idx="2070">
                  <c:v>66.023169050000007</c:v>
                </c:pt>
                <c:pt idx="2071">
                  <c:v>65.968943490000001</c:v>
                </c:pt>
                <c:pt idx="2072">
                  <c:v>65.909986700000005</c:v>
                </c:pt>
                <c:pt idx="2073">
                  <c:v>65.835184859999998</c:v>
                </c:pt>
                <c:pt idx="2074">
                  <c:v>65.74977715</c:v>
                </c:pt>
                <c:pt idx="2075">
                  <c:v>65.667116129999997</c:v>
                </c:pt>
                <c:pt idx="2076">
                  <c:v>65.597513180000007</c:v>
                </c:pt>
                <c:pt idx="2077">
                  <c:v>65.548560449999997</c:v>
                </c:pt>
                <c:pt idx="2078">
                  <c:v>65.503405270000002</c:v>
                </c:pt>
                <c:pt idx="2079">
                  <c:v>65.425817969999997</c:v>
                </c:pt>
                <c:pt idx="2080">
                  <c:v>65.31574938</c:v>
                </c:pt>
                <c:pt idx="2081">
                  <c:v>65.216351250000002</c:v>
                </c:pt>
                <c:pt idx="2082">
                  <c:v>65.166978259999993</c:v>
                </c:pt>
                <c:pt idx="2083">
                  <c:v>65.172177660000003</c:v>
                </c:pt>
                <c:pt idx="2084">
                  <c:v>65.215973419999997</c:v>
                </c:pt>
                <c:pt idx="2085">
                  <c:v>65.289756830000002</c:v>
                </c:pt>
                <c:pt idx="2086">
                  <c:v>65.403138200000001</c:v>
                </c:pt>
                <c:pt idx="2087">
                  <c:v>65.565278530000001</c:v>
                </c:pt>
                <c:pt idx="2088">
                  <c:v>65.741040909999995</c:v>
                </c:pt>
                <c:pt idx="2089">
                  <c:v>65.871109450000006</c:v>
                </c:pt>
                <c:pt idx="2090">
                  <c:v>65.926935369999995</c:v>
                </c:pt>
                <c:pt idx="2091">
                  <c:v>65.929063709999994</c:v>
                </c:pt>
                <c:pt idx="2092">
                  <c:v>65.914305639999995</c:v>
                </c:pt>
                <c:pt idx="2093">
                  <c:v>65.90538171</c:v>
                </c:pt>
                <c:pt idx="2094">
                  <c:v>65.909183350000006</c:v>
                </c:pt>
                <c:pt idx="2095">
                  <c:v>65.930182919999993</c:v>
                </c:pt>
                <c:pt idx="2096">
                  <c:v>65.99143703</c:v>
                </c:pt>
                <c:pt idx="2097">
                  <c:v>66.091671809999994</c:v>
                </c:pt>
                <c:pt idx="2098">
                  <c:v>66.214395139999993</c:v>
                </c:pt>
                <c:pt idx="2099">
                  <c:v>66.351881289999994</c:v>
                </c:pt>
                <c:pt idx="2100">
                  <c:v>66.494420149999996</c:v>
                </c:pt>
                <c:pt idx="2101">
                  <c:v>66.629448210000007</c:v>
                </c:pt>
                <c:pt idx="2102">
                  <c:v>66.751297190000003</c:v>
                </c:pt>
                <c:pt idx="2103">
                  <c:v>66.853383260000001</c:v>
                </c:pt>
                <c:pt idx="2104">
                  <c:v>66.916452849999999</c:v>
                </c:pt>
                <c:pt idx="2105">
                  <c:v>66.946385309999997</c:v>
                </c:pt>
                <c:pt idx="2106">
                  <c:v>66.958339769999995</c:v>
                </c:pt>
                <c:pt idx="2107">
                  <c:v>66.956156570000005</c:v>
                </c:pt>
                <c:pt idx="2108">
                  <c:v>66.93227924</c:v>
                </c:pt>
                <c:pt idx="2109">
                  <c:v>66.860558060000002</c:v>
                </c:pt>
                <c:pt idx="2110">
                  <c:v>66.733386820000007</c:v>
                </c:pt>
                <c:pt idx="2111">
                  <c:v>66.314611130000003</c:v>
                </c:pt>
                <c:pt idx="2112">
                  <c:v>65.957596710000004</c:v>
                </c:pt>
                <c:pt idx="2113">
                  <c:v>65.947342250000005</c:v>
                </c:pt>
                <c:pt idx="2114">
                  <c:v>65.934326209999995</c:v>
                </c:pt>
                <c:pt idx="2115">
                  <c:v>65.851614459999993</c:v>
                </c:pt>
                <c:pt idx="2116">
                  <c:v>65.748692230000003</c:v>
                </c:pt>
                <c:pt idx="2117">
                  <c:v>65.701152289999996</c:v>
                </c:pt>
                <c:pt idx="2118">
                  <c:v>65.746421380000001</c:v>
                </c:pt>
                <c:pt idx="2119">
                  <c:v>66.115325330000005</c:v>
                </c:pt>
                <c:pt idx="2120">
                  <c:v>66.432937039999999</c:v>
                </c:pt>
                <c:pt idx="2121">
                  <c:v>66.421344970000007</c:v>
                </c:pt>
                <c:pt idx="2122">
                  <c:v>66.398962220000001</c:v>
                </c:pt>
                <c:pt idx="2123">
                  <c:v>66.397717150000005</c:v>
                </c:pt>
                <c:pt idx="2124">
                  <c:v>66.354432209999999</c:v>
                </c:pt>
                <c:pt idx="2125">
                  <c:v>66.221893429999994</c:v>
                </c:pt>
                <c:pt idx="2126">
                  <c:v>65.990584429999998</c:v>
                </c:pt>
                <c:pt idx="2127">
                  <c:v>65.706921039999997</c:v>
                </c:pt>
                <c:pt idx="2128">
                  <c:v>65.428316839999994</c:v>
                </c:pt>
                <c:pt idx="2129">
                  <c:v>65.17024524</c:v>
                </c:pt>
                <c:pt idx="2130">
                  <c:v>64.936715730000003</c:v>
                </c:pt>
                <c:pt idx="2131">
                  <c:v>64.733521490000001</c:v>
                </c:pt>
                <c:pt idx="2132">
                  <c:v>64.592082759999997</c:v>
                </c:pt>
                <c:pt idx="2133">
                  <c:v>64.528894399999999</c:v>
                </c:pt>
                <c:pt idx="2134">
                  <c:v>64.520516709999995</c:v>
                </c:pt>
                <c:pt idx="2135">
                  <c:v>64.529357759999996</c:v>
                </c:pt>
                <c:pt idx="2136">
                  <c:v>64.534614239999996</c:v>
                </c:pt>
                <c:pt idx="2137">
                  <c:v>64.540844509999999</c:v>
                </c:pt>
                <c:pt idx="2138">
                  <c:v>64.574653060000003</c:v>
                </c:pt>
                <c:pt idx="2139">
                  <c:v>64.639281859999997</c:v>
                </c:pt>
                <c:pt idx="2140">
                  <c:v>64.710309460000005</c:v>
                </c:pt>
                <c:pt idx="2141">
                  <c:v>64.772948260000007</c:v>
                </c:pt>
                <c:pt idx="2142">
                  <c:v>64.829693019999993</c:v>
                </c:pt>
                <c:pt idx="2143">
                  <c:v>64.885679190000005</c:v>
                </c:pt>
                <c:pt idx="2144">
                  <c:v>64.94961816</c:v>
                </c:pt>
                <c:pt idx="2145">
                  <c:v>64.981984879999999</c:v>
                </c:pt>
                <c:pt idx="2146">
                  <c:v>64.832077440000006</c:v>
                </c:pt>
                <c:pt idx="2147">
                  <c:v>64.535047430000006</c:v>
                </c:pt>
                <c:pt idx="2148">
                  <c:v>64.438525720000001</c:v>
                </c:pt>
                <c:pt idx="2149">
                  <c:v>64.537720100000001</c:v>
                </c:pt>
                <c:pt idx="2150">
                  <c:v>64.62059343</c:v>
                </c:pt>
                <c:pt idx="2151">
                  <c:v>64.689503830000007</c:v>
                </c:pt>
                <c:pt idx="2152">
                  <c:v>64.746279169999994</c:v>
                </c:pt>
                <c:pt idx="2153">
                  <c:v>64.831544710000003</c:v>
                </c:pt>
                <c:pt idx="2154">
                  <c:v>65.094816690000002</c:v>
                </c:pt>
                <c:pt idx="2155">
                  <c:v>65.499710239999999</c:v>
                </c:pt>
                <c:pt idx="2156">
                  <c:v>65.704595299999994</c:v>
                </c:pt>
                <c:pt idx="2157">
                  <c:v>65.713309519999996</c:v>
                </c:pt>
                <c:pt idx="2158">
                  <c:v>65.74029487</c:v>
                </c:pt>
                <c:pt idx="2159">
                  <c:v>65.782350930000007</c:v>
                </c:pt>
                <c:pt idx="2160">
                  <c:v>65.815525390000005</c:v>
                </c:pt>
                <c:pt idx="2161">
                  <c:v>65.84860845</c:v>
                </c:pt>
                <c:pt idx="2162">
                  <c:v>65.885328509999994</c:v>
                </c:pt>
                <c:pt idx="2163">
                  <c:v>65.905439240000007</c:v>
                </c:pt>
                <c:pt idx="2164">
                  <c:v>65.896637299999995</c:v>
                </c:pt>
                <c:pt idx="2165">
                  <c:v>65.861077170000002</c:v>
                </c:pt>
                <c:pt idx="2166">
                  <c:v>65.804222390000007</c:v>
                </c:pt>
                <c:pt idx="2167">
                  <c:v>65.734308589999998</c:v>
                </c:pt>
                <c:pt idx="2168">
                  <c:v>65.678719189999995</c:v>
                </c:pt>
                <c:pt idx="2169">
                  <c:v>65.632564869999996</c:v>
                </c:pt>
                <c:pt idx="2170">
                  <c:v>65.585805039999997</c:v>
                </c:pt>
                <c:pt idx="2171">
                  <c:v>65.55623774</c:v>
                </c:pt>
                <c:pt idx="2172">
                  <c:v>65.551864330000001</c:v>
                </c:pt>
                <c:pt idx="2173">
                  <c:v>65.571853439999998</c:v>
                </c:pt>
                <c:pt idx="2174">
                  <c:v>65.608274710000003</c:v>
                </c:pt>
                <c:pt idx="2175">
                  <c:v>65.655242090000002</c:v>
                </c:pt>
                <c:pt idx="2176">
                  <c:v>65.701155790000001</c:v>
                </c:pt>
                <c:pt idx="2177">
                  <c:v>65.739646840000006</c:v>
                </c:pt>
                <c:pt idx="2178">
                  <c:v>65.774126620000004</c:v>
                </c:pt>
                <c:pt idx="2179">
                  <c:v>65.806501600000004</c:v>
                </c:pt>
                <c:pt idx="2180">
                  <c:v>65.837372290000005</c:v>
                </c:pt>
                <c:pt idx="2181">
                  <c:v>65.861752440000004</c:v>
                </c:pt>
                <c:pt idx="2182">
                  <c:v>65.873332500000004</c:v>
                </c:pt>
                <c:pt idx="2183">
                  <c:v>65.870989589999994</c:v>
                </c:pt>
                <c:pt idx="2184">
                  <c:v>65.852885119999996</c:v>
                </c:pt>
                <c:pt idx="2185">
                  <c:v>65.835637300000002</c:v>
                </c:pt>
                <c:pt idx="2186">
                  <c:v>65.816828299999997</c:v>
                </c:pt>
                <c:pt idx="2187">
                  <c:v>65.831395979999996</c:v>
                </c:pt>
                <c:pt idx="2188">
                  <c:v>65.897184539999998</c:v>
                </c:pt>
                <c:pt idx="2189">
                  <c:v>65.919746549999999</c:v>
                </c:pt>
                <c:pt idx="2190">
                  <c:v>65.901582869999999</c:v>
                </c:pt>
                <c:pt idx="2191">
                  <c:v>65.887337290000005</c:v>
                </c:pt>
                <c:pt idx="2192">
                  <c:v>65.881052370000006</c:v>
                </c:pt>
                <c:pt idx="2193">
                  <c:v>65.868457079999999</c:v>
                </c:pt>
                <c:pt idx="2194">
                  <c:v>65.853725350000005</c:v>
                </c:pt>
                <c:pt idx="2195">
                  <c:v>65.807474869999993</c:v>
                </c:pt>
                <c:pt idx="2196">
                  <c:v>65.714910369999998</c:v>
                </c:pt>
                <c:pt idx="2197">
                  <c:v>65.660651619999996</c:v>
                </c:pt>
                <c:pt idx="2198">
                  <c:v>65.645879219999998</c:v>
                </c:pt>
                <c:pt idx="2199">
                  <c:v>65.617283819999997</c:v>
                </c:pt>
                <c:pt idx="2200">
                  <c:v>65.564737910000005</c:v>
                </c:pt>
                <c:pt idx="2201">
                  <c:v>65.495910550000005</c:v>
                </c:pt>
                <c:pt idx="2202">
                  <c:v>65.417724199999995</c:v>
                </c:pt>
                <c:pt idx="2203">
                  <c:v>65.330354510000006</c:v>
                </c:pt>
                <c:pt idx="2204">
                  <c:v>65.228713619999994</c:v>
                </c:pt>
                <c:pt idx="2205">
                  <c:v>65.123283799999996</c:v>
                </c:pt>
                <c:pt idx="2206">
                  <c:v>65.007513729999999</c:v>
                </c:pt>
                <c:pt idx="2207">
                  <c:v>64.891749509999997</c:v>
                </c:pt>
                <c:pt idx="2208">
                  <c:v>64.815519600000002</c:v>
                </c:pt>
                <c:pt idx="2209">
                  <c:v>64.779185310000003</c:v>
                </c:pt>
                <c:pt idx="2210">
                  <c:v>64.766506800000002</c:v>
                </c:pt>
                <c:pt idx="2211">
                  <c:v>64.783680020000006</c:v>
                </c:pt>
                <c:pt idx="2212">
                  <c:v>64.843761920000006</c:v>
                </c:pt>
                <c:pt idx="2213">
                  <c:v>64.951119629999994</c:v>
                </c:pt>
                <c:pt idx="2214">
                  <c:v>65.088732309999997</c:v>
                </c:pt>
                <c:pt idx="2215">
                  <c:v>65.291523699999999</c:v>
                </c:pt>
                <c:pt idx="2216">
                  <c:v>65.526707079999994</c:v>
                </c:pt>
                <c:pt idx="2217">
                  <c:v>65.733745159999998</c:v>
                </c:pt>
                <c:pt idx="2218">
                  <c:v>65.938429040000003</c:v>
                </c:pt>
                <c:pt idx="2219">
                  <c:v>66.11333114</c:v>
                </c:pt>
                <c:pt idx="2220">
                  <c:v>66.207985089999994</c:v>
                </c:pt>
                <c:pt idx="2221">
                  <c:v>66.229603999999995</c:v>
                </c:pt>
                <c:pt idx="2222">
                  <c:v>66.230402389999995</c:v>
                </c:pt>
                <c:pt idx="2223">
                  <c:v>66.176488500000005</c:v>
                </c:pt>
                <c:pt idx="2224">
                  <c:v>66.067571729999997</c:v>
                </c:pt>
                <c:pt idx="2225">
                  <c:v>65.953238909999996</c:v>
                </c:pt>
                <c:pt idx="2226">
                  <c:v>65.815081899999996</c:v>
                </c:pt>
                <c:pt idx="2227">
                  <c:v>65.670229250000006</c:v>
                </c:pt>
                <c:pt idx="2228">
                  <c:v>65.564738180000006</c:v>
                </c:pt>
                <c:pt idx="2229">
                  <c:v>65.499205380000006</c:v>
                </c:pt>
                <c:pt idx="2230">
                  <c:v>65.456559299999995</c:v>
                </c:pt>
                <c:pt idx="2231">
                  <c:v>65.444499789999995</c:v>
                </c:pt>
                <c:pt idx="2232">
                  <c:v>65.4548202</c:v>
                </c:pt>
                <c:pt idx="2233">
                  <c:v>65.471320199999994</c:v>
                </c:pt>
                <c:pt idx="2234">
                  <c:v>65.47670814</c:v>
                </c:pt>
                <c:pt idx="2235">
                  <c:v>65.44812134</c:v>
                </c:pt>
                <c:pt idx="2236">
                  <c:v>65.361701719999999</c:v>
                </c:pt>
                <c:pt idx="2237">
                  <c:v>65.124375779999994</c:v>
                </c:pt>
                <c:pt idx="2238">
                  <c:v>64.629258440000001</c:v>
                </c:pt>
                <c:pt idx="2239">
                  <c:v>63.96482451</c:v>
                </c:pt>
                <c:pt idx="2240">
                  <c:v>63.32351293</c:v>
                </c:pt>
                <c:pt idx="2241">
                  <c:v>62.767390659999997</c:v>
                </c:pt>
                <c:pt idx="2242">
                  <c:v>62.251851969999997</c:v>
                </c:pt>
                <c:pt idx="2243">
                  <c:v>61.728465870000001</c:v>
                </c:pt>
                <c:pt idx="2244">
                  <c:v>61.225607150000002</c:v>
                </c:pt>
                <c:pt idx="2245">
                  <c:v>60.844537600000002</c:v>
                </c:pt>
                <c:pt idx="2246">
                  <c:v>60.707304739999998</c:v>
                </c:pt>
                <c:pt idx="2247">
                  <c:v>60.729932779999999</c:v>
                </c:pt>
                <c:pt idx="2248">
                  <c:v>60.731141260000001</c:v>
                </c:pt>
                <c:pt idx="2249">
                  <c:v>60.670230269999998</c:v>
                </c:pt>
                <c:pt idx="2250">
                  <c:v>60.618864090000002</c:v>
                </c:pt>
                <c:pt idx="2251">
                  <c:v>60.6553556</c:v>
                </c:pt>
                <c:pt idx="2252">
                  <c:v>60.776495369999999</c:v>
                </c:pt>
                <c:pt idx="2253">
                  <c:v>60.978622850000001</c:v>
                </c:pt>
                <c:pt idx="2254">
                  <c:v>61.246550669999998</c:v>
                </c:pt>
                <c:pt idx="2255">
                  <c:v>61.576378730000002</c:v>
                </c:pt>
                <c:pt idx="2256">
                  <c:v>61.941454100000001</c:v>
                </c:pt>
                <c:pt idx="2257">
                  <c:v>62.295912569999999</c:v>
                </c:pt>
                <c:pt idx="2258">
                  <c:v>62.622756600000002</c:v>
                </c:pt>
                <c:pt idx="2259">
                  <c:v>62.914320879999998</c:v>
                </c:pt>
                <c:pt idx="2260">
                  <c:v>63.16661628</c:v>
                </c:pt>
                <c:pt idx="2261">
                  <c:v>63.374495090000003</c:v>
                </c:pt>
                <c:pt idx="2262">
                  <c:v>63.538482610000003</c:v>
                </c:pt>
                <c:pt idx="2263">
                  <c:v>63.666423790000003</c:v>
                </c:pt>
                <c:pt idx="2264">
                  <c:v>63.778953420000001</c:v>
                </c:pt>
                <c:pt idx="2265">
                  <c:v>63.908298160000001</c:v>
                </c:pt>
                <c:pt idx="2266">
                  <c:v>64.055279780000006</c:v>
                </c:pt>
                <c:pt idx="2267">
                  <c:v>64.211941920000001</c:v>
                </c:pt>
                <c:pt idx="2268">
                  <c:v>64.369892219999997</c:v>
                </c:pt>
                <c:pt idx="2269">
                  <c:v>64.525264230000005</c:v>
                </c:pt>
                <c:pt idx="2270">
                  <c:v>64.668255740000006</c:v>
                </c:pt>
                <c:pt idx="2271">
                  <c:v>64.754032949999996</c:v>
                </c:pt>
                <c:pt idx="2272">
                  <c:v>64.744053219999998</c:v>
                </c:pt>
                <c:pt idx="2273">
                  <c:v>64.630248449999996</c:v>
                </c:pt>
                <c:pt idx="2274">
                  <c:v>64.437126730000003</c:v>
                </c:pt>
                <c:pt idx="2275">
                  <c:v>64.187382330000005</c:v>
                </c:pt>
                <c:pt idx="2276">
                  <c:v>63.895963799999997</c:v>
                </c:pt>
                <c:pt idx="2277">
                  <c:v>63.569349819999999</c:v>
                </c:pt>
                <c:pt idx="2278">
                  <c:v>63.10679683</c:v>
                </c:pt>
                <c:pt idx="2279">
                  <c:v>62.3998974</c:v>
                </c:pt>
                <c:pt idx="2280">
                  <c:v>61.575396699999999</c:v>
                </c:pt>
                <c:pt idx="2281">
                  <c:v>60.784324599999998</c:v>
                </c:pt>
                <c:pt idx="2282">
                  <c:v>60.022734509999999</c:v>
                </c:pt>
                <c:pt idx="2283">
                  <c:v>59.303807050000003</c:v>
                </c:pt>
                <c:pt idx="2284">
                  <c:v>58.662507529999999</c:v>
                </c:pt>
                <c:pt idx="2285">
                  <c:v>58.116826260000003</c:v>
                </c:pt>
                <c:pt idx="2286">
                  <c:v>57.776175270000003</c:v>
                </c:pt>
                <c:pt idx="2287">
                  <c:v>57.767110610000003</c:v>
                </c:pt>
                <c:pt idx="2288">
                  <c:v>57.975618529999998</c:v>
                </c:pt>
                <c:pt idx="2289">
                  <c:v>58.257998780000001</c:v>
                </c:pt>
                <c:pt idx="2290">
                  <c:v>58.604551909999998</c:v>
                </c:pt>
                <c:pt idx="2291">
                  <c:v>58.982002100000003</c:v>
                </c:pt>
                <c:pt idx="2292">
                  <c:v>59.318190690000002</c:v>
                </c:pt>
                <c:pt idx="2293">
                  <c:v>59.566697339999997</c:v>
                </c:pt>
                <c:pt idx="2294">
                  <c:v>59.731195800000002</c:v>
                </c:pt>
                <c:pt idx="2295">
                  <c:v>59.823787780000004</c:v>
                </c:pt>
                <c:pt idx="2296">
                  <c:v>59.859040550000003</c:v>
                </c:pt>
                <c:pt idx="2297">
                  <c:v>59.877068090000002</c:v>
                </c:pt>
                <c:pt idx="2298">
                  <c:v>59.927252559999999</c:v>
                </c:pt>
                <c:pt idx="2299">
                  <c:v>60.018495899999998</c:v>
                </c:pt>
                <c:pt idx="2300">
                  <c:v>60.141654780000003</c:v>
                </c:pt>
                <c:pt idx="2301">
                  <c:v>60.286208619999996</c:v>
                </c:pt>
                <c:pt idx="2302">
                  <c:v>60.441295330000003</c:v>
                </c:pt>
                <c:pt idx="2303">
                  <c:v>60.61105869</c:v>
                </c:pt>
                <c:pt idx="2304">
                  <c:v>60.794588230000002</c:v>
                </c:pt>
                <c:pt idx="2305">
                  <c:v>60.949964489999999</c:v>
                </c:pt>
                <c:pt idx="2306">
                  <c:v>61.027523440000003</c:v>
                </c:pt>
                <c:pt idx="2307">
                  <c:v>61.026112730000001</c:v>
                </c:pt>
                <c:pt idx="2308">
                  <c:v>61.015627950000002</c:v>
                </c:pt>
                <c:pt idx="2309">
                  <c:v>61.058593190000003</c:v>
                </c:pt>
                <c:pt idx="2310">
                  <c:v>61.149199580000001</c:v>
                </c:pt>
                <c:pt idx="2311">
                  <c:v>61.254703489999997</c:v>
                </c:pt>
                <c:pt idx="2312">
                  <c:v>61.376785230000003</c:v>
                </c:pt>
                <c:pt idx="2313">
                  <c:v>61.53435391</c:v>
                </c:pt>
                <c:pt idx="2314">
                  <c:v>61.727556579999998</c:v>
                </c:pt>
                <c:pt idx="2315">
                  <c:v>61.951987170000002</c:v>
                </c:pt>
                <c:pt idx="2316">
                  <c:v>62.171336650000001</c:v>
                </c:pt>
                <c:pt idx="2317">
                  <c:v>62.358463069999999</c:v>
                </c:pt>
                <c:pt idx="2318">
                  <c:v>62.532567800000002</c:v>
                </c:pt>
                <c:pt idx="2319">
                  <c:v>62.718767679999999</c:v>
                </c:pt>
                <c:pt idx="2320">
                  <c:v>62.907996930000003</c:v>
                </c:pt>
                <c:pt idx="2321">
                  <c:v>63.079865249999997</c:v>
                </c:pt>
                <c:pt idx="2322">
                  <c:v>63.244386409999997</c:v>
                </c:pt>
                <c:pt idx="2323">
                  <c:v>63.436616180000001</c:v>
                </c:pt>
                <c:pt idx="2324">
                  <c:v>63.64675828</c:v>
                </c:pt>
                <c:pt idx="2325">
                  <c:v>63.795947030000001</c:v>
                </c:pt>
                <c:pt idx="2326">
                  <c:v>63.878532819999997</c:v>
                </c:pt>
                <c:pt idx="2327">
                  <c:v>63.931114200000003</c:v>
                </c:pt>
                <c:pt idx="2328">
                  <c:v>63.965966369999997</c:v>
                </c:pt>
                <c:pt idx="2329">
                  <c:v>64.001124590000003</c:v>
                </c:pt>
                <c:pt idx="2330">
                  <c:v>64.040797100000006</c:v>
                </c:pt>
                <c:pt idx="2331">
                  <c:v>64.065222169999998</c:v>
                </c:pt>
                <c:pt idx="2332">
                  <c:v>64.095536980000006</c:v>
                </c:pt>
                <c:pt idx="2333">
                  <c:v>64.209902159999999</c:v>
                </c:pt>
                <c:pt idx="2334">
                  <c:v>64.413725209999996</c:v>
                </c:pt>
                <c:pt idx="2335">
                  <c:v>64.670965289999998</c:v>
                </c:pt>
                <c:pt idx="2336">
                  <c:v>64.964981929999993</c:v>
                </c:pt>
                <c:pt idx="2337">
                  <c:v>65.274053199999997</c:v>
                </c:pt>
                <c:pt idx="2338">
                  <c:v>65.508105950000001</c:v>
                </c:pt>
                <c:pt idx="2339">
                  <c:v>65.578598589999999</c:v>
                </c:pt>
                <c:pt idx="2340">
                  <c:v>65.540900019999995</c:v>
                </c:pt>
                <c:pt idx="2341">
                  <c:v>65.464554239999998</c:v>
                </c:pt>
                <c:pt idx="2342">
                  <c:v>65.235836320000004</c:v>
                </c:pt>
                <c:pt idx="2343">
                  <c:v>64.854196099999996</c:v>
                </c:pt>
                <c:pt idx="2344">
                  <c:v>64.714425169999998</c:v>
                </c:pt>
                <c:pt idx="2345">
                  <c:v>64.830608209999994</c:v>
                </c:pt>
                <c:pt idx="2346">
                  <c:v>64.723854549999999</c:v>
                </c:pt>
                <c:pt idx="2347">
                  <c:v>64.372531859999995</c:v>
                </c:pt>
                <c:pt idx="2348">
                  <c:v>63.95247114</c:v>
                </c:pt>
                <c:pt idx="2349">
                  <c:v>63.49500501</c:v>
                </c:pt>
                <c:pt idx="2350">
                  <c:v>63.10614339</c:v>
                </c:pt>
                <c:pt idx="2351">
                  <c:v>62.786125380000001</c:v>
                </c:pt>
                <c:pt idx="2352">
                  <c:v>62.12743983</c:v>
                </c:pt>
                <c:pt idx="2353">
                  <c:v>61.092846610000002</c:v>
                </c:pt>
                <c:pt idx="2354">
                  <c:v>60.301639510000001</c:v>
                </c:pt>
                <c:pt idx="2355">
                  <c:v>59.889674589999998</c:v>
                </c:pt>
                <c:pt idx="2356">
                  <c:v>59.560670739999999</c:v>
                </c:pt>
                <c:pt idx="2357">
                  <c:v>59.211325510000002</c:v>
                </c:pt>
                <c:pt idx="2358">
                  <c:v>58.894753889999997</c:v>
                </c:pt>
                <c:pt idx="2359">
                  <c:v>58.654126990000002</c:v>
                </c:pt>
                <c:pt idx="2360">
                  <c:v>58.497094670000003</c:v>
                </c:pt>
                <c:pt idx="2361">
                  <c:v>58.442363579999999</c:v>
                </c:pt>
                <c:pt idx="2362">
                  <c:v>58.41987254</c:v>
                </c:pt>
                <c:pt idx="2363">
                  <c:v>58.291851209999997</c:v>
                </c:pt>
                <c:pt idx="2364">
                  <c:v>58.366058389999999</c:v>
                </c:pt>
                <c:pt idx="2365">
                  <c:v>58.746360299999999</c:v>
                </c:pt>
                <c:pt idx="2366">
                  <c:v>59.013477119999997</c:v>
                </c:pt>
                <c:pt idx="2367">
                  <c:v>59.069272300000002</c:v>
                </c:pt>
                <c:pt idx="2368">
                  <c:v>59.073560860000001</c:v>
                </c:pt>
                <c:pt idx="2369">
                  <c:v>59.028128879999997</c:v>
                </c:pt>
                <c:pt idx="2370">
                  <c:v>58.96338334</c:v>
                </c:pt>
                <c:pt idx="2371">
                  <c:v>58.99710803</c:v>
                </c:pt>
                <c:pt idx="2372">
                  <c:v>58.866782290000003</c:v>
                </c:pt>
                <c:pt idx="2373">
                  <c:v>58.468304369999998</c:v>
                </c:pt>
                <c:pt idx="2374">
                  <c:v>58.202187070000001</c:v>
                </c:pt>
                <c:pt idx="2375">
                  <c:v>58.123658280000001</c:v>
                </c:pt>
                <c:pt idx="2376">
                  <c:v>58.05087271</c:v>
                </c:pt>
                <c:pt idx="2377">
                  <c:v>58.033101819999999</c:v>
                </c:pt>
                <c:pt idx="2378">
                  <c:v>58.13847243</c:v>
                </c:pt>
                <c:pt idx="2379">
                  <c:v>58.398176079999999</c:v>
                </c:pt>
                <c:pt idx="2380">
                  <c:v>58.812818249999999</c:v>
                </c:pt>
                <c:pt idx="2381">
                  <c:v>59.370905030000003</c:v>
                </c:pt>
                <c:pt idx="2382">
                  <c:v>60.037878919999997</c:v>
                </c:pt>
                <c:pt idx="2383">
                  <c:v>60.800055069999999</c:v>
                </c:pt>
                <c:pt idx="2384">
                  <c:v>61.652206079999999</c:v>
                </c:pt>
                <c:pt idx="2385">
                  <c:v>62.527528529999998</c:v>
                </c:pt>
                <c:pt idx="2386">
                  <c:v>63.325763019999997</c:v>
                </c:pt>
                <c:pt idx="2387">
                  <c:v>63.98472314</c:v>
                </c:pt>
                <c:pt idx="2388">
                  <c:v>64.497119269999999</c:v>
                </c:pt>
                <c:pt idx="2389">
                  <c:v>64.868099740000005</c:v>
                </c:pt>
                <c:pt idx="2390">
                  <c:v>65.109127549999997</c:v>
                </c:pt>
                <c:pt idx="2391">
                  <c:v>65.233809690000001</c:v>
                </c:pt>
                <c:pt idx="2392">
                  <c:v>65.252770589999997</c:v>
                </c:pt>
                <c:pt idx="2393">
                  <c:v>65.177241870000003</c:v>
                </c:pt>
                <c:pt idx="2394">
                  <c:v>65.067110720000002</c:v>
                </c:pt>
                <c:pt idx="2395">
                  <c:v>64.97423981</c:v>
                </c:pt>
                <c:pt idx="2396">
                  <c:v>64.899439760000007</c:v>
                </c:pt>
                <c:pt idx="2397">
                  <c:v>64.840911860000006</c:v>
                </c:pt>
                <c:pt idx="2398">
                  <c:v>64.79588244</c:v>
                </c:pt>
                <c:pt idx="2399">
                  <c:v>64.770637030000003</c:v>
                </c:pt>
                <c:pt idx="2400">
                  <c:v>64.774630860000002</c:v>
                </c:pt>
                <c:pt idx="2401">
                  <c:v>64.818696680000002</c:v>
                </c:pt>
                <c:pt idx="2402">
                  <c:v>64.88374408</c:v>
                </c:pt>
                <c:pt idx="2403">
                  <c:v>64.958742749999999</c:v>
                </c:pt>
                <c:pt idx="2404">
                  <c:v>65.058810530000002</c:v>
                </c:pt>
                <c:pt idx="2405">
                  <c:v>65.190689750000004</c:v>
                </c:pt>
                <c:pt idx="2406">
                  <c:v>65.359244369999999</c:v>
                </c:pt>
                <c:pt idx="2407">
                  <c:v>65.566220479999998</c:v>
                </c:pt>
                <c:pt idx="2408">
                  <c:v>65.81413929</c:v>
                </c:pt>
                <c:pt idx="2409">
                  <c:v>66.105011939999997</c:v>
                </c:pt>
                <c:pt idx="2410">
                  <c:v>66.441046049999997</c:v>
                </c:pt>
                <c:pt idx="2411">
                  <c:v>66.823865749999996</c:v>
                </c:pt>
                <c:pt idx="2412">
                  <c:v>67.249455589999997</c:v>
                </c:pt>
                <c:pt idx="2413">
                  <c:v>67.686369709999994</c:v>
                </c:pt>
                <c:pt idx="2414">
                  <c:v>68.057072840000004</c:v>
                </c:pt>
                <c:pt idx="2415">
                  <c:v>68.303621109999995</c:v>
                </c:pt>
                <c:pt idx="2416">
                  <c:v>68.421518689999999</c:v>
                </c:pt>
                <c:pt idx="2417">
                  <c:v>68.406307920000003</c:v>
                </c:pt>
                <c:pt idx="2418">
                  <c:v>68.252397720000005</c:v>
                </c:pt>
                <c:pt idx="2419">
                  <c:v>67.955075739999998</c:v>
                </c:pt>
                <c:pt idx="2420">
                  <c:v>67.515435679999996</c:v>
                </c:pt>
                <c:pt idx="2421">
                  <c:v>66.985800100000006</c:v>
                </c:pt>
                <c:pt idx="2422">
                  <c:v>66.478502349999999</c:v>
                </c:pt>
                <c:pt idx="2423">
                  <c:v>66.069519970000002</c:v>
                </c:pt>
                <c:pt idx="2424">
                  <c:v>65.760385220000003</c:v>
                </c:pt>
                <c:pt idx="2425">
                  <c:v>65.547685380000004</c:v>
                </c:pt>
                <c:pt idx="2426">
                  <c:v>65.430854879999998</c:v>
                </c:pt>
                <c:pt idx="2427">
                  <c:v>65.408699530000007</c:v>
                </c:pt>
                <c:pt idx="2428">
                  <c:v>65.500270850000007</c:v>
                </c:pt>
                <c:pt idx="2429">
                  <c:v>65.677333250000004</c:v>
                </c:pt>
                <c:pt idx="2430">
                  <c:v>65.866855009999995</c:v>
                </c:pt>
                <c:pt idx="2431">
                  <c:v>66.000270959999995</c:v>
                </c:pt>
                <c:pt idx="2432">
                  <c:v>66.043143990000004</c:v>
                </c:pt>
                <c:pt idx="2433">
                  <c:v>66.002559890000001</c:v>
                </c:pt>
                <c:pt idx="2434">
                  <c:v>65.904708999999997</c:v>
                </c:pt>
                <c:pt idx="2435">
                  <c:v>65.785169089999997</c:v>
                </c:pt>
                <c:pt idx="2436">
                  <c:v>65.646621670000002</c:v>
                </c:pt>
                <c:pt idx="2437">
                  <c:v>65.494671429999997</c:v>
                </c:pt>
                <c:pt idx="2438">
                  <c:v>65.357358430000005</c:v>
                </c:pt>
                <c:pt idx="2439">
                  <c:v>65.28184521</c:v>
                </c:pt>
                <c:pt idx="2440">
                  <c:v>65.295656350000002</c:v>
                </c:pt>
                <c:pt idx="2441">
                  <c:v>65.388700670000006</c:v>
                </c:pt>
                <c:pt idx="2442">
                  <c:v>65.533553249999997</c:v>
                </c:pt>
                <c:pt idx="2443">
                  <c:v>65.689923629999996</c:v>
                </c:pt>
                <c:pt idx="2444">
                  <c:v>65.834842570000006</c:v>
                </c:pt>
                <c:pt idx="2445">
                  <c:v>65.961134139999999</c:v>
                </c:pt>
                <c:pt idx="2446">
                  <c:v>66.075665869999995</c:v>
                </c:pt>
                <c:pt idx="2447">
                  <c:v>66.173198889999995</c:v>
                </c:pt>
                <c:pt idx="2448">
                  <c:v>66.237865020000001</c:v>
                </c:pt>
                <c:pt idx="2449">
                  <c:v>66.254805230000002</c:v>
                </c:pt>
                <c:pt idx="2450">
                  <c:v>66.206031929999995</c:v>
                </c:pt>
                <c:pt idx="2451">
                  <c:v>66.087443789999995</c:v>
                </c:pt>
                <c:pt idx="2452">
                  <c:v>65.911070289999998</c:v>
                </c:pt>
                <c:pt idx="2453">
                  <c:v>65.706762929999996</c:v>
                </c:pt>
                <c:pt idx="2454">
                  <c:v>65.49839661</c:v>
                </c:pt>
                <c:pt idx="2455">
                  <c:v>65.304289560000001</c:v>
                </c:pt>
                <c:pt idx="2456">
                  <c:v>65.149433500000001</c:v>
                </c:pt>
                <c:pt idx="2457">
                  <c:v>65.052711209999998</c:v>
                </c:pt>
                <c:pt idx="2458">
                  <c:v>65.02359482</c:v>
                </c:pt>
                <c:pt idx="2459">
                  <c:v>65.053402030000001</c:v>
                </c:pt>
                <c:pt idx="2460">
                  <c:v>65.117150379999998</c:v>
                </c:pt>
                <c:pt idx="2461">
                  <c:v>65.18774028</c:v>
                </c:pt>
                <c:pt idx="2462">
                  <c:v>65.233927620000003</c:v>
                </c:pt>
                <c:pt idx="2463">
                  <c:v>65.230353399999998</c:v>
                </c:pt>
                <c:pt idx="2464">
                  <c:v>65.147364580000001</c:v>
                </c:pt>
                <c:pt idx="2465">
                  <c:v>64.972444890000006</c:v>
                </c:pt>
                <c:pt idx="2466">
                  <c:v>64.752980570000005</c:v>
                </c:pt>
                <c:pt idx="2467">
                  <c:v>64.535046840000007</c:v>
                </c:pt>
                <c:pt idx="2468">
                  <c:v>64.334630869999998</c:v>
                </c:pt>
                <c:pt idx="2469">
                  <c:v>64.15473446</c:v>
                </c:pt>
                <c:pt idx="2470">
                  <c:v>64.008132700000004</c:v>
                </c:pt>
                <c:pt idx="2471">
                  <c:v>63.925282539999998</c:v>
                </c:pt>
                <c:pt idx="2472">
                  <c:v>63.950822860000002</c:v>
                </c:pt>
                <c:pt idx="2473">
                  <c:v>64.102553740000005</c:v>
                </c:pt>
                <c:pt idx="2474">
                  <c:v>64.340202610000006</c:v>
                </c:pt>
                <c:pt idx="2475">
                  <c:v>64.630165989999995</c:v>
                </c:pt>
                <c:pt idx="2476">
                  <c:v>64.960149540000003</c:v>
                </c:pt>
                <c:pt idx="2477">
                  <c:v>65.287189249999997</c:v>
                </c:pt>
                <c:pt idx="2478">
                  <c:v>65.55384445</c:v>
                </c:pt>
                <c:pt idx="2479">
                  <c:v>65.728250259999996</c:v>
                </c:pt>
                <c:pt idx="2480">
                  <c:v>65.797601060000005</c:v>
                </c:pt>
                <c:pt idx="2481">
                  <c:v>65.754770199999996</c:v>
                </c:pt>
                <c:pt idx="2482">
                  <c:v>65.596463900000003</c:v>
                </c:pt>
                <c:pt idx="2483">
                  <c:v>65.335358880000001</c:v>
                </c:pt>
                <c:pt idx="2484">
                  <c:v>65.011923080000003</c:v>
                </c:pt>
                <c:pt idx="2485">
                  <c:v>64.676186259999994</c:v>
                </c:pt>
                <c:pt idx="2486">
                  <c:v>64.360140389999998</c:v>
                </c:pt>
                <c:pt idx="2487">
                  <c:v>64.073043929999997</c:v>
                </c:pt>
                <c:pt idx="2488">
                  <c:v>63.809795000000001</c:v>
                </c:pt>
                <c:pt idx="2489">
                  <c:v>63.575977109999997</c:v>
                </c:pt>
                <c:pt idx="2490">
                  <c:v>63.388375310000001</c:v>
                </c:pt>
                <c:pt idx="2491">
                  <c:v>63.242453240000003</c:v>
                </c:pt>
                <c:pt idx="2492">
                  <c:v>63.069140449999999</c:v>
                </c:pt>
                <c:pt idx="2493">
                  <c:v>62.819124819999999</c:v>
                </c:pt>
                <c:pt idx="2494">
                  <c:v>62.531288969999999</c:v>
                </c:pt>
                <c:pt idx="2495">
                  <c:v>62.255743959999997</c:v>
                </c:pt>
                <c:pt idx="2496">
                  <c:v>62.043164160000003</c:v>
                </c:pt>
                <c:pt idx="2497">
                  <c:v>61.916812389999997</c:v>
                </c:pt>
                <c:pt idx="2498">
                  <c:v>61.839795989999999</c:v>
                </c:pt>
                <c:pt idx="2499">
                  <c:v>61.780387419999997</c:v>
                </c:pt>
                <c:pt idx="2500">
                  <c:v>61.75986134</c:v>
                </c:pt>
                <c:pt idx="2501">
                  <c:v>61.841739019999999</c:v>
                </c:pt>
                <c:pt idx="2502">
                  <c:v>62.052586419999997</c:v>
                </c:pt>
                <c:pt idx="2503">
                  <c:v>62.363073839999998</c:v>
                </c:pt>
                <c:pt idx="2504">
                  <c:v>62.71610519</c:v>
                </c:pt>
                <c:pt idx="2505">
                  <c:v>63.080735490000002</c:v>
                </c:pt>
                <c:pt idx="2506">
                  <c:v>63.490799389999999</c:v>
                </c:pt>
                <c:pt idx="2507">
                  <c:v>63.978129269999997</c:v>
                </c:pt>
                <c:pt idx="2508">
                  <c:v>64.523943380000006</c:v>
                </c:pt>
                <c:pt idx="2509">
                  <c:v>65.053229239999993</c:v>
                </c:pt>
                <c:pt idx="2510">
                  <c:v>65.494594210000002</c:v>
                </c:pt>
                <c:pt idx="2511">
                  <c:v>65.821515099999999</c:v>
                </c:pt>
                <c:pt idx="2512">
                  <c:v>66.018798779999997</c:v>
                </c:pt>
                <c:pt idx="2513">
                  <c:v>66.117209529999997</c:v>
                </c:pt>
                <c:pt idx="2514">
                  <c:v>66.140292459999998</c:v>
                </c:pt>
                <c:pt idx="2515">
                  <c:v>66.017997550000004</c:v>
                </c:pt>
                <c:pt idx="2516">
                  <c:v>65.758406960000002</c:v>
                </c:pt>
                <c:pt idx="2517">
                  <c:v>65.428605230000002</c:v>
                </c:pt>
                <c:pt idx="2518">
                  <c:v>65.052118190000002</c:v>
                </c:pt>
                <c:pt idx="2519">
                  <c:v>64.647212609999997</c:v>
                </c:pt>
                <c:pt idx="2520">
                  <c:v>64.235988160000005</c:v>
                </c:pt>
                <c:pt idx="2521">
                  <c:v>63.81078952</c:v>
                </c:pt>
                <c:pt idx="2522">
                  <c:v>63.362100910000002</c:v>
                </c:pt>
                <c:pt idx="2523">
                  <c:v>62.973752660000002</c:v>
                </c:pt>
                <c:pt idx="2524">
                  <c:v>62.646592339999998</c:v>
                </c:pt>
                <c:pt idx="2525">
                  <c:v>62.333329319999997</c:v>
                </c:pt>
                <c:pt idx="2526">
                  <c:v>62.078034580000001</c:v>
                </c:pt>
                <c:pt idx="2527">
                  <c:v>61.912180280000001</c:v>
                </c:pt>
                <c:pt idx="2528">
                  <c:v>61.837806020000002</c:v>
                </c:pt>
                <c:pt idx="2529">
                  <c:v>61.843957979999999</c:v>
                </c:pt>
                <c:pt idx="2530">
                  <c:v>61.948302890000001</c:v>
                </c:pt>
                <c:pt idx="2531">
                  <c:v>62.115211520000003</c:v>
                </c:pt>
                <c:pt idx="2532">
                  <c:v>62.285735680000002</c:v>
                </c:pt>
                <c:pt idx="2533">
                  <c:v>62.460953979999999</c:v>
                </c:pt>
                <c:pt idx="2534">
                  <c:v>62.628097879999999</c:v>
                </c:pt>
                <c:pt idx="2535">
                  <c:v>62.780091710000001</c:v>
                </c:pt>
                <c:pt idx="2536">
                  <c:v>62.93990548</c:v>
                </c:pt>
                <c:pt idx="2537">
                  <c:v>63.107438250000001</c:v>
                </c:pt>
                <c:pt idx="2538">
                  <c:v>63.223534450000002</c:v>
                </c:pt>
                <c:pt idx="2539">
                  <c:v>63.301963049999998</c:v>
                </c:pt>
                <c:pt idx="2540">
                  <c:v>63.442093640000003</c:v>
                </c:pt>
                <c:pt idx="2541">
                  <c:v>63.7008771</c:v>
                </c:pt>
                <c:pt idx="2542">
                  <c:v>64.063974529999996</c:v>
                </c:pt>
                <c:pt idx="2543">
                  <c:v>64.487172430000001</c:v>
                </c:pt>
                <c:pt idx="2544">
                  <c:v>64.903145839999993</c:v>
                </c:pt>
                <c:pt idx="2545">
                  <c:v>65.256890859999999</c:v>
                </c:pt>
                <c:pt idx="2546">
                  <c:v>65.538106029999994</c:v>
                </c:pt>
                <c:pt idx="2547">
                  <c:v>65.735890789999999</c:v>
                </c:pt>
                <c:pt idx="2548">
                  <c:v>65.828276889999998</c:v>
                </c:pt>
                <c:pt idx="2549">
                  <c:v>65.794472540000001</c:v>
                </c:pt>
                <c:pt idx="2550">
                  <c:v>65.638117640000004</c:v>
                </c:pt>
                <c:pt idx="2551">
                  <c:v>65.416224700000001</c:v>
                </c:pt>
                <c:pt idx="2552">
                  <c:v>65.199449130000005</c:v>
                </c:pt>
                <c:pt idx="2553">
                  <c:v>65.040951579999998</c:v>
                </c:pt>
                <c:pt idx="2554">
                  <c:v>64.971549260000003</c:v>
                </c:pt>
                <c:pt idx="2555">
                  <c:v>65.004587009999995</c:v>
                </c:pt>
                <c:pt idx="2556">
                  <c:v>65.135158869999998</c:v>
                </c:pt>
                <c:pt idx="2557">
                  <c:v>65.325729409999994</c:v>
                </c:pt>
                <c:pt idx="2558">
                  <c:v>65.520338409999994</c:v>
                </c:pt>
                <c:pt idx="2559">
                  <c:v>65.658783209999996</c:v>
                </c:pt>
                <c:pt idx="2560">
                  <c:v>65.720560660000004</c:v>
                </c:pt>
                <c:pt idx="2561">
                  <c:v>65.725104680000001</c:v>
                </c:pt>
                <c:pt idx="2562">
                  <c:v>65.695855469999998</c:v>
                </c:pt>
                <c:pt idx="2563">
                  <c:v>65.644627810000003</c:v>
                </c:pt>
                <c:pt idx="2564">
                  <c:v>65.590328159999999</c:v>
                </c:pt>
                <c:pt idx="2565">
                  <c:v>65.571620719999999</c:v>
                </c:pt>
                <c:pt idx="2566">
                  <c:v>65.628969799999993</c:v>
                </c:pt>
                <c:pt idx="2567">
                  <c:v>65.770344850000001</c:v>
                </c:pt>
                <c:pt idx="2568">
                  <c:v>65.951575099999999</c:v>
                </c:pt>
                <c:pt idx="2569">
                  <c:v>66.104188699999995</c:v>
                </c:pt>
                <c:pt idx="2570">
                  <c:v>66.186144709999994</c:v>
                </c:pt>
                <c:pt idx="2571">
                  <c:v>66.198454380000001</c:v>
                </c:pt>
                <c:pt idx="2572">
                  <c:v>66.154253429999997</c:v>
                </c:pt>
                <c:pt idx="2573">
                  <c:v>66.054208740000007</c:v>
                </c:pt>
                <c:pt idx="2574">
                  <c:v>65.889059720000006</c:v>
                </c:pt>
                <c:pt idx="2575">
                  <c:v>65.661365079999996</c:v>
                </c:pt>
                <c:pt idx="2576">
                  <c:v>65.411284350000003</c:v>
                </c:pt>
                <c:pt idx="2577">
                  <c:v>65.188350470000003</c:v>
                </c:pt>
                <c:pt idx="2578">
                  <c:v>65.020540080000004</c:v>
                </c:pt>
                <c:pt idx="2579">
                  <c:v>64.914513850000006</c:v>
                </c:pt>
                <c:pt idx="2580">
                  <c:v>64.858568610000006</c:v>
                </c:pt>
                <c:pt idx="2581">
                  <c:v>64.847339969999993</c:v>
                </c:pt>
                <c:pt idx="2582">
                  <c:v>64.887557310000005</c:v>
                </c:pt>
                <c:pt idx="2583">
                  <c:v>64.984990289999999</c:v>
                </c:pt>
                <c:pt idx="2584">
                  <c:v>65.141908459999996</c:v>
                </c:pt>
                <c:pt idx="2585">
                  <c:v>65.356046559999996</c:v>
                </c:pt>
                <c:pt idx="2586">
                  <c:v>65.612010850000004</c:v>
                </c:pt>
                <c:pt idx="2587">
                  <c:v>65.873328770000001</c:v>
                </c:pt>
                <c:pt idx="2588">
                  <c:v>66.098693949999998</c:v>
                </c:pt>
                <c:pt idx="2589">
                  <c:v>66.264572000000001</c:v>
                </c:pt>
                <c:pt idx="2590">
                  <c:v>66.367931740000003</c:v>
                </c:pt>
                <c:pt idx="2591">
                  <c:v>66.414618489999995</c:v>
                </c:pt>
                <c:pt idx="2592">
                  <c:v>66.405506720000005</c:v>
                </c:pt>
                <c:pt idx="2593">
                  <c:v>66.350589009999993</c:v>
                </c:pt>
                <c:pt idx="2594">
                  <c:v>66.258191499999995</c:v>
                </c:pt>
                <c:pt idx="2595">
                  <c:v>66.102210589999999</c:v>
                </c:pt>
                <c:pt idx="2596">
                  <c:v>65.86789598</c:v>
                </c:pt>
                <c:pt idx="2597">
                  <c:v>65.598665310000001</c:v>
                </c:pt>
                <c:pt idx="2598">
                  <c:v>65.380631059999999</c:v>
                </c:pt>
                <c:pt idx="2599">
                  <c:v>65.261391529999997</c:v>
                </c:pt>
                <c:pt idx="2600">
                  <c:v>65.233973449999993</c:v>
                </c:pt>
                <c:pt idx="2601">
                  <c:v>65.279722019999994</c:v>
                </c:pt>
                <c:pt idx="2602">
                  <c:v>65.37190219</c:v>
                </c:pt>
                <c:pt idx="2603">
                  <c:v>65.492499199999997</c:v>
                </c:pt>
                <c:pt idx="2604">
                  <c:v>65.634656820000004</c:v>
                </c:pt>
                <c:pt idx="2605">
                  <c:v>65.789482730000003</c:v>
                </c:pt>
                <c:pt idx="2606">
                  <c:v>65.929520620000005</c:v>
                </c:pt>
                <c:pt idx="2607">
                  <c:v>66.031844120000002</c:v>
                </c:pt>
                <c:pt idx="2608">
                  <c:v>66.069449809999995</c:v>
                </c:pt>
                <c:pt idx="2609">
                  <c:v>66.02874722</c:v>
                </c:pt>
                <c:pt idx="2610">
                  <c:v>65.933812279999998</c:v>
                </c:pt>
                <c:pt idx="2611">
                  <c:v>65.842760139999996</c:v>
                </c:pt>
                <c:pt idx="2612">
                  <c:v>65.804058979999994</c:v>
                </c:pt>
                <c:pt idx="2613">
                  <c:v>65.798489889999999</c:v>
                </c:pt>
                <c:pt idx="2614">
                  <c:v>65.761587109999994</c:v>
                </c:pt>
                <c:pt idx="2615">
                  <c:v>65.64584198</c:v>
                </c:pt>
                <c:pt idx="2616">
                  <c:v>65.482590160000001</c:v>
                </c:pt>
                <c:pt idx="2617">
                  <c:v>65.325600859999994</c:v>
                </c:pt>
                <c:pt idx="2618">
                  <c:v>65.192498569999998</c:v>
                </c:pt>
                <c:pt idx="2619">
                  <c:v>65.08268975</c:v>
                </c:pt>
                <c:pt idx="2620">
                  <c:v>64.99595712</c:v>
                </c:pt>
                <c:pt idx="2621">
                  <c:v>64.936869139999999</c:v>
                </c:pt>
                <c:pt idx="2622">
                  <c:v>64.906211830000004</c:v>
                </c:pt>
                <c:pt idx="2623">
                  <c:v>64.918044219999999</c:v>
                </c:pt>
                <c:pt idx="2624">
                  <c:v>64.963728090000004</c:v>
                </c:pt>
                <c:pt idx="2625">
                  <c:v>64.995558880000004</c:v>
                </c:pt>
                <c:pt idx="2626">
                  <c:v>64.981856149999999</c:v>
                </c:pt>
                <c:pt idx="2627">
                  <c:v>64.918391810000003</c:v>
                </c:pt>
                <c:pt idx="2628">
                  <c:v>64.830937969999994</c:v>
                </c:pt>
                <c:pt idx="2629">
                  <c:v>64.745374620000007</c:v>
                </c:pt>
                <c:pt idx="2630">
                  <c:v>64.668379669999993</c:v>
                </c:pt>
                <c:pt idx="2631">
                  <c:v>64.59756702</c:v>
                </c:pt>
                <c:pt idx="2632">
                  <c:v>64.523737490000002</c:v>
                </c:pt>
                <c:pt idx="2633">
                  <c:v>64.453164630000003</c:v>
                </c:pt>
                <c:pt idx="2634">
                  <c:v>64.421598230000001</c:v>
                </c:pt>
                <c:pt idx="2635">
                  <c:v>64.477482050000006</c:v>
                </c:pt>
                <c:pt idx="2636">
                  <c:v>64.611159439999994</c:v>
                </c:pt>
                <c:pt idx="2637">
                  <c:v>64.783441870000004</c:v>
                </c:pt>
                <c:pt idx="2638">
                  <c:v>64.978825689999994</c:v>
                </c:pt>
                <c:pt idx="2639">
                  <c:v>65.176604089999998</c:v>
                </c:pt>
                <c:pt idx="2640">
                  <c:v>65.367407720000003</c:v>
                </c:pt>
                <c:pt idx="2641">
                  <c:v>65.549418650000007</c:v>
                </c:pt>
                <c:pt idx="2642">
                  <c:v>65.69759311</c:v>
                </c:pt>
                <c:pt idx="2643">
                  <c:v>65.76533465</c:v>
                </c:pt>
                <c:pt idx="2644">
                  <c:v>65.735998960000003</c:v>
                </c:pt>
                <c:pt idx="2645">
                  <c:v>65.630854720000002</c:v>
                </c:pt>
                <c:pt idx="2646">
                  <c:v>65.48316792</c:v>
                </c:pt>
                <c:pt idx="2647">
                  <c:v>65.33419121</c:v>
                </c:pt>
                <c:pt idx="2648">
                  <c:v>65.22874487</c:v>
                </c:pt>
                <c:pt idx="2649">
                  <c:v>65.196544470000006</c:v>
                </c:pt>
                <c:pt idx="2650">
                  <c:v>65.243943560000005</c:v>
                </c:pt>
                <c:pt idx="2651">
                  <c:v>65.383429300000003</c:v>
                </c:pt>
                <c:pt idx="2652">
                  <c:v>65.607406960000006</c:v>
                </c:pt>
                <c:pt idx="2653">
                  <c:v>65.871480899999995</c:v>
                </c:pt>
                <c:pt idx="2654">
                  <c:v>66.115216390000001</c:v>
                </c:pt>
                <c:pt idx="2655">
                  <c:v>66.30058176</c:v>
                </c:pt>
                <c:pt idx="2656">
                  <c:v>66.427150760000004</c:v>
                </c:pt>
                <c:pt idx="2657">
                  <c:v>66.50616814</c:v>
                </c:pt>
                <c:pt idx="2658">
                  <c:v>66.538373609999994</c:v>
                </c:pt>
                <c:pt idx="2659">
                  <c:v>66.504924560000006</c:v>
                </c:pt>
                <c:pt idx="2660">
                  <c:v>66.410035809999997</c:v>
                </c:pt>
                <c:pt idx="2661">
                  <c:v>66.286944070000004</c:v>
                </c:pt>
                <c:pt idx="2662">
                  <c:v>66.187475430000006</c:v>
                </c:pt>
                <c:pt idx="2663">
                  <c:v>66.143618410000002</c:v>
                </c:pt>
                <c:pt idx="2664">
                  <c:v>66.136151479999995</c:v>
                </c:pt>
                <c:pt idx="2665">
                  <c:v>66.130788319999994</c:v>
                </c:pt>
                <c:pt idx="2666">
                  <c:v>66.114562590000006</c:v>
                </c:pt>
                <c:pt idx="2667">
                  <c:v>66.090329830000002</c:v>
                </c:pt>
                <c:pt idx="2668">
                  <c:v>66.054296629999996</c:v>
                </c:pt>
                <c:pt idx="2669">
                  <c:v>65.986575979999998</c:v>
                </c:pt>
                <c:pt idx="2670">
                  <c:v>65.874061060000002</c:v>
                </c:pt>
                <c:pt idx="2671">
                  <c:v>65.736822590000003</c:v>
                </c:pt>
                <c:pt idx="2672">
                  <c:v>65.603277439999999</c:v>
                </c:pt>
                <c:pt idx="2673">
                  <c:v>65.483993549999994</c:v>
                </c:pt>
                <c:pt idx="2674">
                  <c:v>65.392130050000006</c:v>
                </c:pt>
                <c:pt idx="2675">
                  <c:v>65.342624670000006</c:v>
                </c:pt>
                <c:pt idx="2676">
                  <c:v>65.346583350000003</c:v>
                </c:pt>
                <c:pt idx="2677">
                  <c:v>65.421724979999993</c:v>
                </c:pt>
                <c:pt idx="2678">
                  <c:v>65.525392929999995</c:v>
                </c:pt>
                <c:pt idx="2679">
                  <c:v>65.569876370000003</c:v>
                </c:pt>
                <c:pt idx="2680">
                  <c:v>65.529170679999993</c:v>
                </c:pt>
                <c:pt idx="2681">
                  <c:v>65.451174010000003</c:v>
                </c:pt>
                <c:pt idx="2682">
                  <c:v>65.376030130000004</c:v>
                </c:pt>
                <c:pt idx="2683">
                  <c:v>65.288319619999996</c:v>
                </c:pt>
                <c:pt idx="2684">
                  <c:v>65.16874722</c:v>
                </c:pt>
                <c:pt idx="2685">
                  <c:v>65.001843910000005</c:v>
                </c:pt>
                <c:pt idx="2686">
                  <c:v>64.795992870000006</c:v>
                </c:pt>
                <c:pt idx="2687">
                  <c:v>64.572686329999996</c:v>
                </c:pt>
                <c:pt idx="2688">
                  <c:v>64.305490500000005</c:v>
                </c:pt>
                <c:pt idx="2689">
                  <c:v>63.847699370000001</c:v>
                </c:pt>
                <c:pt idx="2690">
                  <c:v>63.138345389999998</c:v>
                </c:pt>
                <c:pt idx="2691">
                  <c:v>62.297468129999999</c:v>
                </c:pt>
                <c:pt idx="2692">
                  <c:v>61.311778099999998</c:v>
                </c:pt>
                <c:pt idx="2693">
                  <c:v>60.879619570000003</c:v>
                </c:pt>
                <c:pt idx="2694">
                  <c:v>60.968623669999999</c:v>
                </c:pt>
                <c:pt idx="2695">
                  <c:v>61.155783550000002</c:v>
                </c:pt>
                <c:pt idx="2696">
                  <c:v>61.771028780000002</c:v>
                </c:pt>
                <c:pt idx="2697">
                  <c:v>60.913940179999997</c:v>
                </c:pt>
                <c:pt idx="2698">
                  <c:v>60.280450780000002</c:v>
                </c:pt>
                <c:pt idx="2699">
                  <c:v>59.757985300000001</c:v>
                </c:pt>
                <c:pt idx="2700">
                  <c:v>59.377073009999997</c:v>
                </c:pt>
                <c:pt idx="2701">
                  <c:v>58.429025009999997</c:v>
                </c:pt>
                <c:pt idx="2702">
                  <c:v>56.973753430000002</c:v>
                </c:pt>
                <c:pt idx="2703">
                  <c:v>55.507158480000001</c:v>
                </c:pt>
                <c:pt idx="2704">
                  <c:v>53.713734479999999</c:v>
                </c:pt>
                <c:pt idx="2705">
                  <c:v>53.905905320000002</c:v>
                </c:pt>
                <c:pt idx="2706">
                  <c:v>54.174653290000002</c:v>
                </c:pt>
                <c:pt idx="2707">
                  <c:v>54.477364629999997</c:v>
                </c:pt>
                <c:pt idx="2708">
                  <c:v>54.773822559999999</c:v>
                </c:pt>
                <c:pt idx="2709">
                  <c:v>55.066513350000001</c:v>
                </c:pt>
                <c:pt idx="2710">
                  <c:v>55.359242170000002</c:v>
                </c:pt>
                <c:pt idx="2711">
                  <c:v>55.630978290000002</c:v>
                </c:pt>
                <c:pt idx="2712">
                  <c:v>55.852368120000001</c:v>
                </c:pt>
                <c:pt idx="2713">
                  <c:v>56.004870840000002</c:v>
                </c:pt>
                <c:pt idx="2714">
                  <c:v>56.121809900000002</c:v>
                </c:pt>
                <c:pt idx="2715">
                  <c:v>56.279569160000001</c:v>
                </c:pt>
                <c:pt idx="2716">
                  <c:v>56.5342366</c:v>
                </c:pt>
                <c:pt idx="2717">
                  <c:v>56.852785959999999</c:v>
                </c:pt>
                <c:pt idx="2718">
                  <c:v>57.182299350000001</c:v>
                </c:pt>
                <c:pt idx="2719">
                  <c:v>57.516045169999998</c:v>
                </c:pt>
                <c:pt idx="2720">
                  <c:v>57.873714159999999</c:v>
                </c:pt>
                <c:pt idx="2721">
                  <c:v>58.280201419999997</c:v>
                </c:pt>
                <c:pt idx="2722">
                  <c:v>58.717979659999997</c:v>
                </c:pt>
                <c:pt idx="2723">
                  <c:v>59.141515320000003</c:v>
                </c:pt>
                <c:pt idx="2724">
                  <c:v>59.490106419999996</c:v>
                </c:pt>
                <c:pt idx="2725">
                  <c:v>59.7641676</c:v>
                </c:pt>
                <c:pt idx="2726">
                  <c:v>60.006930560000001</c:v>
                </c:pt>
                <c:pt idx="2727">
                  <c:v>60.141055649999998</c:v>
                </c:pt>
                <c:pt idx="2728">
                  <c:v>60.084080460000003</c:v>
                </c:pt>
                <c:pt idx="2729">
                  <c:v>59.869980529999999</c:v>
                </c:pt>
                <c:pt idx="2730">
                  <c:v>59.503468869999999</c:v>
                </c:pt>
                <c:pt idx="2731">
                  <c:v>58.998009809999999</c:v>
                </c:pt>
                <c:pt idx="2732">
                  <c:v>58.443506290000002</c:v>
                </c:pt>
                <c:pt idx="2733">
                  <c:v>57.859332330000001</c:v>
                </c:pt>
                <c:pt idx="2734">
                  <c:v>57.16731849</c:v>
                </c:pt>
                <c:pt idx="2735">
                  <c:v>56.402573699999998</c:v>
                </c:pt>
                <c:pt idx="2736">
                  <c:v>55.733046790000003</c:v>
                </c:pt>
                <c:pt idx="2737">
                  <c:v>55.20025862</c:v>
                </c:pt>
                <c:pt idx="2738">
                  <c:v>54.802344730000002</c:v>
                </c:pt>
                <c:pt idx="2739">
                  <c:v>54.488934639999997</c:v>
                </c:pt>
                <c:pt idx="2740">
                  <c:v>54.066232999999997</c:v>
                </c:pt>
                <c:pt idx="2741">
                  <c:v>53.564651689999998</c:v>
                </c:pt>
                <c:pt idx="2742">
                  <c:v>52.960893050000003</c:v>
                </c:pt>
                <c:pt idx="2743">
                  <c:v>52.31041905</c:v>
                </c:pt>
                <c:pt idx="2744">
                  <c:v>51.756379379999998</c:v>
                </c:pt>
                <c:pt idx="2745">
                  <c:v>51.22103113</c:v>
                </c:pt>
                <c:pt idx="2746">
                  <c:v>50.667432660000003</c:v>
                </c:pt>
                <c:pt idx="2747">
                  <c:v>50.166232819999998</c:v>
                </c:pt>
                <c:pt idx="2748">
                  <c:v>49.849027020000001</c:v>
                </c:pt>
                <c:pt idx="2749">
                  <c:v>49.573973559999999</c:v>
                </c:pt>
                <c:pt idx="2750">
                  <c:v>49.38006043</c:v>
                </c:pt>
                <c:pt idx="2751">
                  <c:v>49.338267629999997</c:v>
                </c:pt>
                <c:pt idx="2752">
                  <c:v>49.286594379999997</c:v>
                </c:pt>
                <c:pt idx="2753">
                  <c:v>49.242332490000003</c:v>
                </c:pt>
                <c:pt idx="2754">
                  <c:v>49.231456139999999</c:v>
                </c:pt>
                <c:pt idx="2755">
                  <c:v>49.235877010000003</c:v>
                </c:pt>
                <c:pt idx="2756">
                  <c:v>49.270957099999997</c:v>
                </c:pt>
                <c:pt idx="2757">
                  <c:v>49.426889879999997</c:v>
                </c:pt>
                <c:pt idx="2758">
                  <c:v>49.713137369999998</c:v>
                </c:pt>
                <c:pt idx="2759">
                  <c:v>50.067864630000003</c:v>
                </c:pt>
                <c:pt idx="2760">
                  <c:v>50.414392409999998</c:v>
                </c:pt>
                <c:pt idx="2761">
                  <c:v>50.684528039999996</c:v>
                </c:pt>
                <c:pt idx="2762">
                  <c:v>50.964871549999998</c:v>
                </c:pt>
                <c:pt idx="2763">
                  <c:v>51.292762940000003</c:v>
                </c:pt>
                <c:pt idx="2764">
                  <c:v>51.602510440000003</c:v>
                </c:pt>
                <c:pt idx="2765">
                  <c:v>51.87657634</c:v>
                </c:pt>
                <c:pt idx="2766">
                  <c:v>52.16999629</c:v>
                </c:pt>
                <c:pt idx="2767">
                  <c:v>52.468450799999999</c:v>
                </c:pt>
                <c:pt idx="2768">
                  <c:v>52.748428449999999</c:v>
                </c:pt>
                <c:pt idx="2769">
                  <c:v>53.039839710000003</c:v>
                </c:pt>
                <c:pt idx="2770">
                  <c:v>53.273612569999997</c:v>
                </c:pt>
                <c:pt idx="2771">
                  <c:v>53.459959249999997</c:v>
                </c:pt>
                <c:pt idx="2772">
                  <c:v>53.737996289999998</c:v>
                </c:pt>
                <c:pt idx="2773">
                  <c:v>54.173163899999999</c:v>
                </c:pt>
                <c:pt idx="2774">
                  <c:v>54.724795030000003</c:v>
                </c:pt>
                <c:pt idx="2775">
                  <c:v>55.26655727</c:v>
                </c:pt>
                <c:pt idx="2776">
                  <c:v>55.680351709999997</c:v>
                </c:pt>
                <c:pt idx="2777">
                  <c:v>55.943975930000001</c:v>
                </c:pt>
                <c:pt idx="2778">
                  <c:v>56.159695720000002</c:v>
                </c:pt>
                <c:pt idx="2779">
                  <c:v>56.727644349999998</c:v>
                </c:pt>
                <c:pt idx="2780">
                  <c:v>57.563158729999998</c:v>
                </c:pt>
                <c:pt idx="2781">
                  <c:v>57.993101359999997</c:v>
                </c:pt>
                <c:pt idx="2782">
                  <c:v>57.795320910000001</c:v>
                </c:pt>
                <c:pt idx="2783">
                  <c:v>57.253345600000003</c:v>
                </c:pt>
                <c:pt idx="2784">
                  <c:v>56.804033709999999</c:v>
                </c:pt>
                <c:pt idx="2785">
                  <c:v>56.566457040000003</c:v>
                </c:pt>
                <c:pt idx="2786">
                  <c:v>56.477861570000002</c:v>
                </c:pt>
                <c:pt idx="2787">
                  <c:v>56.105069880000002</c:v>
                </c:pt>
                <c:pt idx="2788">
                  <c:v>55.427634769999997</c:v>
                </c:pt>
                <c:pt idx="2789">
                  <c:v>55.096036689999998</c:v>
                </c:pt>
                <c:pt idx="2790">
                  <c:v>55.39167423</c:v>
                </c:pt>
                <c:pt idx="2791">
                  <c:v>56.108973910000003</c:v>
                </c:pt>
                <c:pt idx="2792">
                  <c:v>56.86310048</c:v>
                </c:pt>
                <c:pt idx="2793">
                  <c:v>57.54692361</c:v>
                </c:pt>
                <c:pt idx="2794">
                  <c:v>58.168853290000001</c:v>
                </c:pt>
                <c:pt idx="2795">
                  <c:v>58.698593369999998</c:v>
                </c:pt>
                <c:pt idx="2796">
                  <c:v>59.129791249999997</c:v>
                </c:pt>
                <c:pt idx="2797">
                  <c:v>59.544256570000002</c:v>
                </c:pt>
                <c:pt idx="2798">
                  <c:v>59.997620050000002</c:v>
                </c:pt>
                <c:pt idx="2799">
                  <c:v>60.489142729999998</c:v>
                </c:pt>
                <c:pt idx="2800">
                  <c:v>61.000525590000002</c:v>
                </c:pt>
                <c:pt idx="2801">
                  <c:v>61.516501890000001</c:v>
                </c:pt>
                <c:pt idx="2802">
                  <c:v>62.018278479999999</c:v>
                </c:pt>
                <c:pt idx="2803">
                  <c:v>62.526804720000001</c:v>
                </c:pt>
                <c:pt idx="2804">
                  <c:v>63.047117780000001</c:v>
                </c:pt>
                <c:pt idx="2805">
                  <c:v>63.508545599999998</c:v>
                </c:pt>
                <c:pt idx="2806">
                  <c:v>63.863034169999999</c:v>
                </c:pt>
                <c:pt idx="2807">
                  <c:v>64.124993140000001</c:v>
                </c:pt>
                <c:pt idx="2808">
                  <c:v>64.355162089999993</c:v>
                </c:pt>
                <c:pt idx="2809">
                  <c:v>64.597836040000004</c:v>
                </c:pt>
                <c:pt idx="2810">
                  <c:v>64.820140379999998</c:v>
                </c:pt>
                <c:pt idx="2811">
                  <c:v>64.997414059999997</c:v>
                </c:pt>
                <c:pt idx="2812">
                  <c:v>65.143136310000003</c:v>
                </c:pt>
                <c:pt idx="2813">
                  <c:v>65.263125049999999</c:v>
                </c:pt>
                <c:pt idx="2814">
                  <c:v>65.356929899999997</c:v>
                </c:pt>
                <c:pt idx="2815">
                  <c:v>65.429448429999994</c:v>
                </c:pt>
                <c:pt idx="2816">
                  <c:v>65.474576909999996</c:v>
                </c:pt>
                <c:pt idx="2817">
                  <c:v>65.476660300000006</c:v>
                </c:pt>
                <c:pt idx="2818">
                  <c:v>65.445987439999996</c:v>
                </c:pt>
                <c:pt idx="2819">
                  <c:v>65.407756019999994</c:v>
                </c:pt>
                <c:pt idx="2820">
                  <c:v>65.384035150000003</c:v>
                </c:pt>
                <c:pt idx="2821">
                  <c:v>65.37599582</c:v>
                </c:pt>
                <c:pt idx="2822">
                  <c:v>65.344033760000002</c:v>
                </c:pt>
                <c:pt idx="2823">
                  <c:v>65.293892229999997</c:v>
                </c:pt>
                <c:pt idx="2824">
                  <c:v>65.281383469999994</c:v>
                </c:pt>
                <c:pt idx="2825">
                  <c:v>65.314305930000003</c:v>
                </c:pt>
                <c:pt idx="2826">
                  <c:v>65.372418170000003</c:v>
                </c:pt>
                <c:pt idx="2827">
                  <c:v>65.441668890000003</c:v>
                </c:pt>
                <c:pt idx="2828">
                  <c:v>65.511126540000006</c:v>
                </c:pt>
                <c:pt idx="2829">
                  <c:v>65.596895549999999</c:v>
                </c:pt>
                <c:pt idx="2830">
                  <c:v>65.750177219999998</c:v>
                </c:pt>
                <c:pt idx="2831">
                  <c:v>65.940154739999997</c:v>
                </c:pt>
                <c:pt idx="2832">
                  <c:v>65.129152070000004</c:v>
                </c:pt>
                <c:pt idx="2833">
                  <c:v>63.170204400000003</c:v>
                </c:pt>
                <c:pt idx="2834">
                  <c:v>61.401952180000002</c:v>
                </c:pt>
                <c:pt idx="2835">
                  <c:v>60.640785700000002</c:v>
                </c:pt>
                <c:pt idx="2836">
                  <c:v>60.547496070000001</c:v>
                </c:pt>
                <c:pt idx="2837">
                  <c:v>60.462287230000001</c:v>
                </c:pt>
                <c:pt idx="2838">
                  <c:v>60.40611389</c:v>
                </c:pt>
                <c:pt idx="2839">
                  <c:v>60.401886990000001</c:v>
                </c:pt>
                <c:pt idx="2840">
                  <c:v>61.486337689999999</c:v>
                </c:pt>
                <c:pt idx="2841">
                  <c:v>63.670987230000001</c:v>
                </c:pt>
                <c:pt idx="2842">
                  <c:v>65.511474300000003</c:v>
                </c:pt>
                <c:pt idx="2843">
                  <c:v>66.320071100000007</c:v>
                </c:pt>
                <c:pt idx="2844">
                  <c:v>66.486038210000004</c:v>
                </c:pt>
                <c:pt idx="2845">
                  <c:v>66.605670279999998</c:v>
                </c:pt>
                <c:pt idx="2846">
                  <c:v>66.637999960000002</c:v>
                </c:pt>
                <c:pt idx="2847">
                  <c:v>66.578228510000002</c:v>
                </c:pt>
                <c:pt idx="2848">
                  <c:v>66.464130620000006</c:v>
                </c:pt>
                <c:pt idx="2849">
                  <c:v>66.319713149999998</c:v>
                </c:pt>
                <c:pt idx="2850">
                  <c:v>66.146109300000006</c:v>
                </c:pt>
                <c:pt idx="2851">
                  <c:v>65.955157479999997</c:v>
                </c:pt>
                <c:pt idx="2852">
                  <c:v>65.753765169999994</c:v>
                </c:pt>
                <c:pt idx="2853">
                  <c:v>65.557976190000005</c:v>
                </c:pt>
                <c:pt idx="2854">
                  <c:v>65.384402879999996</c:v>
                </c:pt>
                <c:pt idx="2855">
                  <c:v>65.222025209999998</c:v>
                </c:pt>
                <c:pt idx="2856">
                  <c:v>65.040839109999993</c:v>
                </c:pt>
                <c:pt idx="2857">
                  <c:v>64.841716259999998</c:v>
                </c:pt>
                <c:pt idx="2858">
                  <c:v>64.654553530000001</c:v>
                </c:pt>
                <c:pt idx="2859">
                  <c:v>64.486742559999996</c:v>
                </c:pt>
                <c:pt idx="2860">
                  <c:v>64.316248779999995</c:v>
                </c:pt>
                <c:pt idx="2861">
                  <c:v>63.94864699</c:v>
                </c:pt>
                <c:pt idx="2862">
                  <c:v>63.359864629999997</c:v>
                </c:pt>
                <c:pt idx="2863">
                  <c:v>62.821853820000001</c:v>
                </c:pt>
                <c:pt idx="2864">
                  <c:v>62.493243040000003</c:v>
                </c:pt>
                <c:pt idx="2865">
                  <c:v>62.292586970000002</c:v>
                </c:pt>
                <c:pt idx="2866">
                  <c:v>62.077096830000002</c:v>
                </c:pt>
                <c:pt idx="2867">
                  <c:v>61.825679649999998</c:v>
                </c:pt>
                <c:pt idx="2868">
                  <c:v>61.545258449999999</c:v>
                </c:pt>
                <c:pt idx="2869">
                  <c:v>61.426735749999999</c:v>
                </c:pt>
                <c:pt idx="2870">
                  <c:v>61.491685660000002</c:v>
                </c:pt>
                <c:pt idx="2871">
                  <c:v>61.48392097</c:v>
                </c:pt>
                <c:pt idx="2872">
                  <c:v>61.283828679999999</c:v>
                </c:pt>
                <c:pt idx="2873">
                  <c:v>61.03179025</c:v>
                </c:pt>
                <c:pt idx="2874">
                  <c:v>60.898433910000001</c:v>
                </c:pt>
                <c:pt idx="2875">
                  <c:v>60.894021080000002</c:v>
                </c:pt>
                <c:pt idx="2876">
                  <c:v>61.019951710000001</c:v>
                </c:pt>
                <c:pt idx="2877">
                  <c:v>61.268008209999998</c:v>
                </c:pt>
                <c:pt idx="2878">
                  <c:v>61.623235340000001</c:v>
                </c:pt>
                <c:pt idx="2879">
                  <c:v>62.065544129999999</c:v>
                </c:pt>
                <c:pt idx="2880">
                  <c:v>62.543671600000003</c:v>
                </c:pt>
                <c:pt idx="2881">
                  <c:v>62.997085820000002</c:v>
                </c:pt>
                <c:pt idx="2882">
                  <c:v>63.38551313</c:v>
                </c:pt>
                <c:pt idx="2883">
                  <c:v>63.715405449999999</c:v>
                </c:pt>
                <c:pt idx="2884">
                  <c:v>64.008174580000002</c:v>
                </c:pt>
                <c:pt idx="2885">
                  <c:v>64.27919996</c:v>
                </c:pt>
                <c:pt idx="2886">
                  <c:v>64.546584499999994</c:v>
                </c:pt>
                <c:pt idx="2887">
                  <c:v>64.809290149999995</c:v>
                </c:pt>
                <c:pt idx="2888">
                  <c:v>65.057728049999994</c:v>
                </c:pt>
                <c:pt idx="2889">
                  <c:v>65.273401649999997</c:v>
                </c:pt>
                <c:pt idx="2890">
                  <c:v>65.452829269999995</c:v>
                </c:pt>
                <c:pt idx="2891">
                  <c:v>65.584461779999998</c:v>
                </c:pt>
                <c:pt idx="2892">
                  <c:v>65.652142440000006</c:v>
                </c:pt>
                <c:pt idx="2893">
                  <c:v>65.658555179999993</c:v>
                </c:pt>
                <c:pt idx="2894">
                  <c:v>65.611508029999996</c:v>
                </c:pt>
                <c:pt idx="2895">
                  <c:v>65.530487440000002</c:v>
                </c:pt>
                <c:pt idx="2896">
                  <c:v>65.437324820000001</c:v>
                </c:pt>
                <c:pt idx="2897">
                  <c:v>65.344287829999999</c:v>
                </c:pt>
                <c:pt idx="2898">
                  <c:v>65.260240949999996</c:v>
                </c:pt>
                <c:pt idx="2899">
                  <c:v>65.196086080000001</c:v>
                </c:pt>
                <c:pt idx="2900">
                  <c:v>65.155258630000006</c:v>
                </c:pt>
                <c:pt idx="2901">
                  <c:v>65.130261349999998</c:v>
                </c:pt>
                <c:pt idx="2902">
                  <c:v>65.109035829999996</c:v>
                </c:pt>
                <c:pt idx="2903">
                  <c:v>65.085788190000002</c:v>
                </c:pt>
                <c:pt idx="2904">
                  <c:v>65.066838349999998</c:v>
                </c:pt>
                <c:pt idx="2905">
                  <c:v>65.059706520000006</c:v>
                </c:pt>
                <c:pt idx="2906">
                  <c:v>65.061275980000005</c:v>
                </c:pt>
                <c:pt idx="2907">
                  <c:v>65.062242960000006</c:v>
                </c:pt>
                <c:pt idx="2908">
                  <c:v>65.050948849999997</c:v>
                </c:pt>
                <c:pt idx="2909">
                  <c:v>65.018805709999995</c:v>
                </c:pt>
                <c:pt idx="2910">
                  <c:v>64.955976559999996</c:v>
                </c:pt>
                <c:pt idx="2911">
                  <c:v>64.868398110000001</c:v>
                </c:pt>
                <c:pt idx="2912">
                  <c:v>64.786453519999995</c:v>
                </c:pt>
                <c:pt idx="2913">
                  <c:v>64.717987219999998</c:v>
                </c:pt>
                <c:pt idx="2914">
                  <c:v>64.654129170000004</c:v>
                </c:pt>
                <c:pt idx="2915">
                  <c:v>64.596636579999995</c:v>
                </c:pt>
                <c:pt idx="2916">
                  <c:v>64.553531410000005</c:v>
                </c:pt>
                <c:pt idx="2917">
                  <c:v>64.532787350000007</c:v>
                </c:pt>
                <c:pt idx="2918">
                  <c:v>64.543197899999996</c:v>
                </c:pt>
                <c:pt idx="2919">
                  <c:v>64.575989129999996</c:v>
                </c:pt>
                <c:pt idx="2920">
                  <c:v>64.601183710000001</c:v>
                </c:pt>
                <c:pt idx="2921">
                  <c:v>64.609759150000002</c:v>
                </c:pt>
                <c:pt idx="2922">
                  <c:v>64.603432780000006</c:v>
                </c:pt>
                <c:pt idx="2923">
                  <c:v>64.587307339999995</c:v>
                </c:pt>
                <c:pt idx="2924">
                  <c:v>64.583296660000002</c:v>
                </c:pt>
                <c:pt idx="2925">
                  <c:v>64.607037930000004</c:v>
                </c:pt>
                <c:pt idx="2926">
                  <c:v>64.660182489999997</c:v>
                </c:pt>
                <c:pt idx="2927">
                  <c:v>64.744039959999995</c:v>
                </c:pt>
                <c:pt idx="2928">
                  <c:v>64.846441659999996</c:v>
                </c:pt>
                <c:pt idx="2929">
                  <c:v>64.952872850000006</c:v>
                </c:pt>
                <c:pt idx="2930">
                  <c:v>65.062159059999999</c:v>
                </c:pt>
                <c:pt idx="2931">
                  <c:v>65.161639539999996</c:v>
                </c:pt>
                <c:pt idx="2932">
                  <c:v>65.22241751</c:v>
                </c:pt>
                <c:pt idx="2933">
                  <c:v>65.245018860000002</c:v>
                </c:pt>
                <c:pt idx="2934">
                  <c:v>65.234192190000002</c:v>
                </c:pt>
                <c:pt idx="2935">
                  <c:v>65.194910390000004</c:v>
                </c:pt>
                <c:pt idx="2936">
                  <c:v>65.171182389999998</c:v>
                </c:pt>
                <c:pt idx="2937">
                  <c:v>65.194655249999997</c:v>
                </c:pt>
                <c:pt idx="2938">
                  <c:v>65.267014579999994</c:v>
                </c:pt>
                <c:pt idx="2939">
                  <c:v>65.396413749999994</c:v>
                </c:pt>
                <c:pt idx="2940">
                  <c:v>65.599528750000005</c:v>
                </c:pt>
                <c:pt idx="2941">
                  <c:v>65.855348950000007</c:v>
                </c:pt>
                <c:pt idx="2942">
                  <c:v>66.112600229999998</c:v>
                </c:pt>
                <c:pt idx="2943">
                  <c:v>66.31799522</c:v>
                </c:pt>
                <c:pt idx="2944">
                  <c:v>66.384623509999997</c:v>
                </c:pt>
                <c:pt idx="2945">
                  <c:v>66.302541450000007</c:v>
                </c:pt>
                <c:pt idx="2946">
                  <c:v>66.168484789999994</c:v>
                </c:pt>
                <c:pt idx="2947">
                  <c:v>66.014274549999996</c:v>
                </c:pt>
                <c:pt idx="2948">
                  <c:v>65.823445599999999</c:v>
                </c:pt>
                <c:pt idx="2949">
                  <c:v>65.608543800000007</c:v>
                </c:pt>
                <c:pt idx="2950">
                  <c:v>65.406872960000001</c:v>
                </c:pt>
                <c:pt idx="2951">
                  <c:v>65.248886920000004</c:v>
                </c:pt>
                <c:pt idx="2952">
                  <c:v>65.181030820000004</c:v>
                </c:pt>
                <c:pt idx="2953">
                  <c:v>65.2003445</c:v>
                </c:pt>
                <c:pt idx="2954">
                  <c:v>65.222074359999993</c:v>
                </c:pt>
                <c:pt idx="2955">
                  <c:v>65.219098489999993</c:v>
                </c:pt>
                <c:pt idx="2956">
                  <c:v>65.198713859999998</c:v>
                </c:pt>
                <c:pt idx="2957">
                  <c:v>65.148571660000002</c:v>
                </c:pt>
                <c:pt idx="2958">
                  <c:v>65.076017759999999</c:v>
                </c:pt>
                <c:pt idx="2959">
                  <c:v>64.994585580000006</c:v>
                </c:pt>
                <c:pt idx="2960">
                  <c:v>64.906413119999996</c:v>
                </c:pt>
                <c:pt idx="2961">
                  <c:v>64.818139889999998</c:v>
                </c:pt>
                <c:pt idx="2962">
                  <c:v>64.727291890000004</c:v>
                </c:pt>
                <c:pt idx="2963">
                  <c:v>64.628027529999997</c:v>
                </c:pt>
                <c:pt idx="2964">
                  <c:v>64.524922649999993</c:v>
                </c:pt>
                <c:pt idx="2965">
                  <c:v>64.426163270000004</c:v>
                </c:pt>
                <c:pt idx="2966">
                  <c:v>64.348974949999999</c:v>
                </c:pt>
                <c:pt idx="2967">
                  <c:v>64.314518430000007</c:v>
                </c:pt>
                <c:pt idx="2968">
                  <c:v>64.345069010000003</c:v>
                </c:pt>
                <c:pt idx="2969">
                  <c:v>64.43966107</c:v>
                </c:pt>
                <c:pt idx="2970">
                  <c:v>64.5937634</c:v>
                </c:pt>
                <c:pt idx="2971">
                  <c:v>64.797337519999999</c:v>
                </c:pt>
                <c:pt idx="2972">
                  <c:v>65.016405669999997</c:v>
                </c:pt>
                <c:pt idx="2973">
                  <c:v>65.227095419999998</c:v>
                </c:pt>
                <c:pt idx="2974">
                  <c:v>65.409297199999997</c:v>
                </c:pt>
                <c:pt idx="2975">
                  <c:v>65.546545589999994</c:v>
                </c:pt>
                <c:pt idx="2976">
                  <c:v>65.623873160000002</c:v>
                </c:pt>
                <c:pt idx="2977">
                  <c:v>65.631302030000001</c:v>
                </c:pt>
                <c:pt idx="2978">
                  <c:v>65.557156980000002</c:v>
                </c:pt>
                <c:pt idx="2979">
                  <c:v>65.399626499999997</c:v>
                </c:pt>
                <c:pt idx="2980">
                  <c:v>65.18082957</c:v>
                </c:pt>
                <c:pt idx="2981">
                  <c:v>64.92975079</c:v>
                </c:pt>
                <c:pt idx="2982">
                  <c:v>64.671765690000001</c:v>
                </c:pt>
                <c:pt idx="2983">
                  <c:v>64.426258989999994</c:v>
                </c:pt>
                <c:pt idx="2984">
                  <c:v>64.192219080000001</c:v>
                </c:pt>
                <c:pt idx="2985">
                  <c:v>63.9668195</c:v>
                </c:pt>
                <c:pt idx="2986">
                  <c:v>63.776538029999998</c:v>
                </c:pt>
                <c:pt idx="2987">
                  <c:v>63.6740043</c:v>
                </c:pt>
                <c:pt idx="2988">
                  <c:v>63.69711891</c:v>
                </c:pt>
                <c:pt idx="2989">
                  <c:v>63.824196899999997</c:v>
                </c:pt>
                <c:pt idx="2990">
                  <c:v>64.012160820000005</c:v>
                </c:pt>
                <c:pt idx="2991">
                  <c:v>64.230430839999997</c:v>
                </c:pt>
                <c:pt idx="2992">
                  <c:v>64.459655560000002</c:v>
                </c:pt>
                <c:pt idx="2993">
                  <c:v>64.686294810000007</c:v>
                </c:pt>
                <c:pt idx="2994">
                  <c:v>64.888123579999998</c:v>
                </c:pt>
                <c:pt idx="2995">
                  <c:v>65.020679799999996</c:v>
                </c:pt>
                <c:pt idx="2996">
                  <c:v>65.048052200000001</c:v>
                </c:pt>
                <c:pt idx="2997">
                  <c:v>64.993602600000003</c:v>
                </c:pt>
                <c:pt idx="2998">
                  <c:v>64.892062749999994</c:v>
                </c:pt>
                <c:pt idx="2999">
                  <c:v>64.760600490000002</c:v>
                </c:pt>
                <c:pt idx="3000">
                  <c:v>64.624478280000005</c:v>
                </c:pt>
                <c:pt idx="3001">
                  <c:v>64.513605749999996</c:v>
                </c:pt>
                <c:pt idx="3002">
                  <c:v>64.444846889999994</c:v>
                </c:pt>
                <c:pt idx="3003">
                  <c:v>64.429386440000002</c:v>
                </c:pt>
                <c:pt idx="3004">
                  <c:v>64.466469430000004</c:v>
                </c:pt>
                <c:pt idx="3005">
                  <c:v>64.547782810000001</c:v>
                </c:pt>
                <c:pt idx="3006">
                  <c:v>64.659486439999995</c:v>
                </c:pt>
                <c:pt idx="3007">
                  <c:v>64.782666879999994</c:v>
                </c:pt>
                <c:pt idx="3008">
                  <c:v>64.912568449999995</c:v>
                </c:pt>
                <c:pt idx="3009">
                  <c:v>65.028518050000002</c:v>
                </c:pt>
                <c:pt idx="3010">
                  <c:v>65.101459899999995</c:v>
                </c:pt>
                <c:pt idx="3011">
                  <c:v>65.115881310000006</c:v>
                </c:pt>
                <c:pt idx="3012">
                  <c:v>65.069794459999997</c:v>
                </c:pt>
                <c:pt idx="3013">
                  <c:v>64.989709360000006</c:v>
                </c:pt>
                <c:pt idx="3014">
                  <c:v>64.902876989999996</c:v>
                </c:pt>
                <c:pt idx="3015">
                  <c:v>64.812981339999993</c:v>
                </c:pt>
                <c:pt idx="3016">
                  <c:v>64.702922760000007</c:v>
                </c:pt>
                <c:pt idx="3017">
                  <c:v>64.579838949999996</c:v>
                </c:pt>
                <c:pt idx="3018">
                  <c:v>64.468835999999996</c:v>
                </c:pt>
                <c:pt idx="3019">
                  <c:v>64.381607360000004</c:v>
                </c:pt>
                <c:pt idx="3020">
                  <c:v>64.330957810000001</c:v>
                </c:pt>
                <c:pt idx="3021">
                  <c:v>64.301874600000005</c:v>
                </c:pt>
                <c:pt idx="3022">
                  <c:v>64.296996739999997</c:v>
                </c:pt>
                <c:pt idx="3023">
                  <c:v>64.343123579999997</c:v>
                </c:pt>
                <c:pt idx="3024">
                  <c:v>64.456279739999999</c:v>
                </c:pt>
                <c:pt idx="3025">
                  <c:v>64.636504009999996</c:v>
                </c:pt>
                <c:pt idx="3026">
                  <c:v>64.858663379999996</c:v>
                </c:pt>
                <c:pt idx="3027">
                  <c:v>65.095887779999998</c:v>
                </c:pt>
                <c:pt idx="3028">
                  <c:v>65.332431709999994</c:v>
                </c:pt>
                <c:pt idx="3029">
                  <c:v>65.553957060000002</c:v>
                </c:pt>
                <c:pt idx="3030">
                  <c:v>65.729267030000003</c:v>
                </c:pt>
                <c:pt idx="3031">
                  <c:v>65.83861417</c:v>
                </c:pt>
                <c:pt idx="3032">
                  <c:v>65.879973660000005</c:v>
                </c:pt>
                <c:pt idx="3033">
                  <c:v>65.860556810000006</c:v>
                </c:pt>
                <c:pt idx="3034">
                  <c:v>65.80661422</c:v>
                </c:pt>
                <c:pt idx="3035">
                  <c:v>65.741935749999996</c:v>
                </c:pt>
                <c:pt idx="3036">
                  <c:v>65.678029179999996</c:v>
                </c:pt>
                <c:pt idx="3037">
                  <c:v>65.615516220000003</c:v>
                </c:pt>
                <c:pt idx="3038">
                  <c:v>65.555507879999993</c:v>
                </c:pt>
                <c:pt idx="3039">
                  <c:v>65.503637330000004</c:v>
                </c:pt>
                <c:pt idx="3040">
                  <c:v>65.465093350000004</c:v>
                </c:pt>
                <c:pt idx="3041">
                  <c:v>65.435399599999997</c:v>
                </c:pt>
                <c:pt idx="3042">
                  <c:v>65.413153919999999</c:v>
                </c:pt>
                <c:pt idx="3043">
                  <c:v>65.403905280000004</c:v>
                </c:pt>
                <c:pt idx="3044">
                  <c:v>65.398354170000005</c:v>
                </c:pt>
                <c:pt idx="3045">
                  <c:v>65.388126499999998</c:v>
                </c:pt>
                <c:pt idx="3046">
                  <c:v>65.37356767</c:v>
                </c:pt>
                <c:pt idx="3047">
                  <c:v>65.353164750000005</c:v>
                </c:pt>
                <c:pt idx="3048">
                  <c:v>65.321422080000005</c:v>
                </c:pt>
                <c:pt idx="3049">
                  <c:v>65.278835900000004</c:v>
                </c:pt>
                <c:pt idx="3050">
                  <c:v>65.218015539999996</c:v>
                </c:pt>
                <c:pt idx="3051">
                  <c:v>65.122835379999998</c:v>
                </c:pt>
                <c:pt idx="3052">
                  <c:v>64.998555890000006</c:v>
                </c:pt>
                <c:pt idx="3053">
                  <c:v>64.863922979999998</c:v>
                </c:pt>
                <c:pt idx="3054">
                  <c:v>64.738277080000003</c:v>
                </c:pt>
                <c:pt idx="3055">
                  <c:v>64.629768650000003</c:v>
                </c:pt>
                <c:pt idx="3056">
                  <c:v>64.545235930000004</c:v>
                </c:pt>
                <c:pt idx="3057">
                  <c:v>64.474302530000003</c:v>
                </c:pt>
                <c:pt idx="3058">
                  <c:v>64.404701380000006</c:v>
                </c:pt>
                <c:pt idx="3059">
                  <c:v>64.346139039999997</c:v>
                </c:pt>
                <c:pt idx="3060">
                  <c:v>64.321255840000006</c:v>
                </c:pt>
                <c:pt idx="3061">
                  <c:v>64.360883430000001</c:v>
                </c:pt>
                <c:pt idx="3062">
                  <c:v>64.481263720000001</c:v>
                </c:pt>
                <c:pt idx="3063">
                  <c:v>64.684544290000005</c:v>
                </c:pt>
                <c:pt idx="3064">
                  <c:v>64.955154820000004</c:v>
                </c:pt>
                <c:pt idx="3065">
                  <c:v>65.265303000000003</c:v>
                </c:pt>
                <c:pt idx="3066">
                  <c:v>65.562726429999998</c:v>
                </c:pt>
                <c:pt idx="3067">
                  <c:v>65.796962280000002</c:v>
                </c:pt>
                <c:pt idx="3068">
                  <c:v>65.943939920000005</c:v>
                </c:pt>
                <c:pt idx="3069">
                  <c:v>65.972016400000001</c:v>
                </c:pt>
                <c:pt idx="3070">
                  <c:v>65.865017629999997</c:v>
                </c:pt>
                <c:pt idx="3071">
                  <c:v>65.636647429999996</c:v>
                </c:pt>
                <c:pt idx="3072">
                  <c:v>65.322690179999995</c:v>
                </c:pt>
                <c:pt idx="3073">
                  <c:v>64.975369360000002</c:v>
                </c:pt>
                <c:pt idx="3074">
                  <c:v>64.671217130000002</c:v>
                </c:pt>
                <c:pt idx="3075">
                  <c:v>64.483142529999995</c:v>
                </c:pt>
                <c:pt idx="3076">
                  <c:v>64.432280009999999</c:v>
                </c:pt>
                <c:pt idx="3077">
                  <c:v>64.505720999999994</c:v>
                </c:pt>
                <c:pt idx="3078">
                  <c:v>64.685362170000005</c:v>
                </c:pt>
                <c:pt idx="3079">
                  <c:v>64.946932230000002</c:v>
                </c:pt>
                <c:pt idx="3080">
                  <c:v>65.246047759999996</c:v>
                </c:pt>
                <c:pt idx="3081">
                  <c:v>65.516502430000003</c:v>
                </c:pt>
                <c:pt idx="3082">
                  <c:v>65.704760100000001</c:v>
                </c:pt>
                <c:pt idx="3083">
                  <c:v>65.780449910000002</c:v>
                </c:pt>
                <c:pt idx="3084">
                  <c:v>65.73629785</c:v>
                </c:pt>
                <c:pt idx="3085">
                  <c:v>65.593656249999995</c:v>
                </c:pt>
                <c:pt idx="3086">
                  <c:v>65.382720500000005</c:v>
                </c:pt>
                <c:pt idx="3087">
                  <c:v>65.136374029999999</c:v>
                </c:pt>
                <c:pt idx="3088">
                  <c:v>64.884567360000005</c:v>
                </c:pt>
                <c:pt idx="3089">
                  <c:v>64.675345849999999</c:v>
                </c:pt>
                <c:pt idx="3090">
                  <c:v>64.551633269999996</c:v>
                </c:pt>
                <c:pt idx="3091">
                  <c:v>64.529188669999996</c:v>
                </c:pt>
                <c:pt idx="3092">
                  <c:v>64.608199889999995</c:v>
                </c:pt>
                <c:pt idx="3093">
                  <c:v>64.774800859999999</c:v>
                </c:pt>
                <c:pt idx="3094">
                  <c:v>64.994578610000005</c:v>
                </c:pt>
                <c:pt idx="3095">
                  <c:v>65.219001169999999</c:v>
                </c:pt>
                <c:pt idx="3096">
                  <c:v>65.418853769999998</c:v>
                </c:pt>
                <c:pt idx="3097">
                  <c:v>65.581537040000001</c:v>
                </c:pt>
                <c:pt idx="3098">
                  <c:v>65.704244700000004</c:v>
                </c:pt>
                <c:pt idx="3099">
                  <c:v>65.782211419999996</c:v>
                </c:pt>
                <c:pt idx="3100">
                  <c:v>65.809638890000002</c:v>
                </c:pt>
                <c:pt idx="3101">
                  <c:v>65.789179230000002</c:v>
                </c:pt>
                <c:pt idx="3102">
                  <c:v>65.734053959999997</c:v>
                </c:pt>
                <c:pt idx="3103">
                  <c:v>65.660032319999999</c:v>
                </c:pt>
                <c:pt idx="3104">
                  <c:v>65.583621890000003</c:v>
                </c:pt>
                <c:pt idx="3105">
                  <c:v>65.526186449999997</c:v>
                </c:pt>
                <c:pt idx="3106">
                  <c:v>65.503950270000004</c:v>
                </c:pt>
                <c:pt idx="3107">
                  <c:v>65.520291599999993</c:v>
                </c:pt>
                <c:pt idx="3108">
                  <c:v>65.576306439999996</c:v>
                </c:pt>
                <c:pt idx="3109">
                  <c:v>65.671294970000005</c:v>
                </c:pt>
                <c:pt idx="3110">
                  <c:v>65.796019659999999</c:v>
                </c:pt>
                <c:pt idx="3111">
                  <c:v>65.919788310000001</c:v>
                </c:pt>
                <c:pt idx="3112">
                  <c:v>66.004850489999995</c:v>
                </c:pt>
                <c:pt idx="3113">
                  <c:v>66.043550510000003</c:v>
                </c:pt>
                <c:pt idx="3114">
                  <c:v>66.043434129999994</c:v>
                </c:pt>
                <c:pt idx="3115">
                  <c:v>66.013135270000006</c:v>
                </c:pt>
                <c:pt idx="3116">
                  <c:v>65.956772369999996</c:v>
                </c:pt>
                <c:pt idx="3117">
                  <c:v>65.872288889999993</c:v>
                </c:pt>
                <c:pt idx="3118">
                  <c:v>65.754788020000007</c:v>
                </c:pt>
                <c:pt idx="3119">
                  <c:v>65.621242800000005</c:v>
                </c:pt>
                <c:pt idx="3120">
                  <c:v>65.504739270000002</c:v>
                </c:pt>
                <c:pt idx="3121">
                  <c:v>65.414926460000004</c:v>
                </c:pt>
                <c:pt idx="3122">
                  <c:v>65.351603130000001</c:v>
                </c:pt>
                <c:pt idx="3123">
                  <c:v>65.319591369999998</c:v>
                </c:pt>
                <c:pt idx="3124">
                  <c:v>65.324983959999997</c:v>
                </c:pt>
                <c:pt idx="3125">
                  <c:v>65.37397077</c:v>
                </c:pt>
                <c:pt idx="3126">
                  <c:v>65.474562250000005</c:v>
                </c:pt>
                <c:pt idx="3127">
                  <c:v>65.592048700000007</c:v>
                </c:pt>
                <c:pt idx="3128">
                  <c:v>65.658134840000002</c:v>
                </c:pt>
                <c:pt idx="3129">
                  <c:v>65.657093750000001</c:v>
                </c:pt>
                <c:pt idx="3130">
                  <c:v>65.62318879</c:v>
                </c:pt>
                <c:pt idx="3131">
                  <c:v>65.568520910000004</c:v>
                </c:pt>
                <c:pt idx="3132">
                  <c:v>65.497336750000002</c:v>
                </c:pt>
                <c:pt idx="3133">
                  <c:v>65.424624449999996</c:v>
                </c:pt>
                <c:pt idx="3134">
                  <c:v>65.34789705</c:v>
                </c:pt>
                <c:pt idx="3135">
                  <c:v>65.294849529999993</c:v>
                </c:pt>
                <c:pt idx="3136">
                  <c:v>65.325502169999993</c:v>
                </c:pt>
                <c:pt idx="3137">
                  <c:v>65.439838190000003</c:v>
                </c:pt>
                <c:pt idx="3138">
                  <c:v>65.573692210000004</c:v>
                </c:pt>
                <c:pt idx="3139">
                  <c:v>65.682965690000003</c:v>
                </c:pt>
                <c:pt idx="3140">
                  <c:v>65.759682920000003</c:v>
                </c:pt>
                <c:pt idx="3141">
                  <c:v>65.774894930000002</c:v>
                </c:pt>
                <c:pt idx="3142">
                  <c:v>65.727475580000004</c:v>
                </c:pt>
                <c:pt idx="3143">
                  <c:v>65.646024620000006</c:v>
                </c:pt>
                <c:pt idx="3144">
                  <c:v>65.541661020000006</c:v>
                </c:pt>
                <c:pt idx="3145">
                  <c:v>65.414880830000001</c:v>
                </c:pt>
                <c:pt idx="3146">
                  <c:v>65.271757160000007</c:v>
                </c:pt>
                <c:pt idx="3147">
                  <c:v>65.120099330000002</c:v>
                </c:pt>
                <c:pt idx="3148">
                  <c:v>64.950727200000003</c:v>
                </c:pt>
                <c:pt idx="3149">
                  <c:v>64.783050750000001</c:v>
                </c:pt>
                <c:pt idx="3150">
                  <c:v>64.61688814</c:v>
                </c:pt>
                <c:pt idx="3151">
                  <c:v>64.423230450000005</c:v>
                </c:pt>
                <c:pt idx="3152">
                  <c:v>64.197290629999998</c:v>
                </c:pt>
                <c:pt idx="3153">
                  <c:v>63.95405349</c:v>
                </c:pt>
                <c:pt idx="3154">
                  <c:v>63.724044489999997</c:v>
                </c:pt>
                <c:pt idx="3155">
                  <c:v>63.550224530000001</c:v>
                </c:pt>
                <c:pt idx="3156">
                  <c:v>63.454877500000002</c:v>
                </c:pt>
                <c:pt idx="3157">
                  <c:v>63.40352498</c:v>
                </c:pt>
                <c:pt idx="3158">
                  <c:v>63.371042860000003</c:v>
                </c:pt>
                <c:pt idx="3159">
                  <c:v>63.389524059999999</c:v>
                </c:pt>
                <c:pt idx="3160">
                  <c:v>63.498686839999998</c:v>
                </c:pt>
                <c:pt idx="3161">
                  <c:v>63.711440969999998</c:v>
                </c:pt>
                <c:pt idx="3162">
                  <c:v>63.997561750000003</c:v>
                </c:pt>
                <c:pt idx="3163">
                  <c:v>64.301209060000005</c:v>
                </c:pt>
                <c:pt idx="3164">
                  <c:v>64.579531939999995</c:v>
                </c:pt>
                <c:pt idx="3165">
                  <c:v>64.833111369999997</c:v>
                </c:pt>
                <c:pt idx="3166">
                  <c:v>65.073989440000005</c:v>
                </c:pt>
                <c:pt idx="3167">
                  <c:v>65.282019309999995</c:v>
                </c:pt>
                <c:pt idx="3168">
                  <c:v>65.422862510000002</c:v>
                </c:pt>
                <c:pt idx="3169">
                  <c:v>65.479590360000003</c:v>
                </c:pt>
                <c:pt idx="3170">
                  <c:v>65.458572009999997</c:v>
                </c:pt>
                <c:pt idx="3171">
                  <c:v>65.378846269999997</c:v>
                </c:pt>
                <c:pt idx="3172">
                  <c:v>65.259818820000007</c:v>
                </c:pt>
                <c:pt idx="3173">
                  <c:v>65.119012769999998</c:v>
                </c:pt>
                <c:pt idx="3174">
                  <c:v>64.969616470000005</c:v>
                </c:pt>
                <c:pt idx="3175">
                  <c:v>64.819412589999999</c:v>
                </c:pt>
                <c:pt idx="3176">
                  <c:v>64.670946709999996</c:v>
                </c:pt>
                <c:pt idx="3177">
                  <c:v>64.513949800000006</c:v>
                </c:pt>
                <c:pt idx="3178">
                  <c:v>64.353424559999993</c:v>
                </c:pt>
                <c:pt idx="3179">
                  <c:v>64.205168490000005</c:v>
                </c:pt>
                <c:pt idx="3180">
                  <c:v>64.069633150000001</c:v>
                </c:pt>
                <c:pt idx="3181">
                  <c:v>63.948060159999997</c:v>
                </c:pt>
                <c:pt idx="3182">
                  <c:v>63.85660893</c:v>
                </c:pt>
                <c:pt idx="3183">
                  <c:v>63.804272449999999</c:v>
                </c:pt>
                <c:pt idx="3184">
                  <c:v>63.801093870000003</c:v>
                </c:pt>
                <c:pt idx="3185">
                  <c:v>63.882047229999998</c:v>
                </c:pt>
                <c:pt idx="3186">
                  <c:v>64.07264309</c:v>
                </c:pt>
                <c:pt idx="3187">
                  <c:v>64.373487190000006</c:v>
                </c:pt>
                <c:pt idx="3188">
                  <c:v>64.791344330000001</c:v>
                </c:pt>
                <c:pt idx="3189">
                  <c:v>65.315356190000003</c:v>
                </c:pt>
                <c:pt idx="3190">
                  <c:v>65.85631832</c:v>
                </c:pt>
                <c:pt idx="3191">
                  <c:v>66.322901110000004</c:v>
                </c:pt>
                <c:pt idx="3192">
                  <c:v>66.717066149999994</c:v>
                </c:pt>
                <c:pt idx="3193">
                  <c:v>67.060046659999998</c:v>
                </c:pt>
                <c:pt idx="3194">
                  <c:v>67.332314710000006</c:v>
                </c:pt>
                <c:pt idx="3195">
                  <c:v>67.510070990000003</c:v>
                </c:pt>
                <c:pt idx="3196">
                  <c:v>67.587794479999999</c:v>
                </c:pt>
                <c:pt idx="3197">
                  <c:v>67.57680422</c:v>
                </c:pt>
                <c:pt idx="3198">
                  <c:v>67.536034409999999</c:v>
                </c:pt>
                <c:pt idx="3199">
                  <c:v>67.534801580000007</c:v>
                </c:pt>
                <c:pt idx="3200">
                  <c:v>67.558525849999995</c:v>
                </c:pt>
                <c:pt idx="3201">
                  <c:v>67.562130300000007</c:v>
                </c:pt>
                <c:pt idx="3202">
                  <c:v>67.540493670000004</c:v>
                </c:pt>
                <c:pt idx="3203">
                  <c:v>67.511525789999993</c:v>
                </c:pt>
                <c:pt idx="3204">
                  <c:v>67.471455160000005</c:v>
                </c:pt>
                <c:pt idx="3205">
                  <c:v>67.348863179999995</c:v>
                </c:pt>
                <c:pt idx="3206">
                  <c:v>67.106849639999993</c:v>
                </c:pt>
                <c:pt idx="3207">
                  <c:v>66.803494610000001</c:v>
                </c:pt>
                <c:pt idx="3208">
                  <c:v>66.502739390000002</c:v>
                </c:pt>
                <c:pt idx="3209">
                  <c:v>66.222508250000004</c:v>
                </c:pt>
                <c:pt idx="3210">
                  <c:v>65.952429390000006</c:v>
                </c:pt>
                <c:pt idx="3211">
                  <c:v>65.666389350000003</c:v>
                </c:pt>
                <c:pt idx="3212">
                  <c:v>65.34962797</c:v>
                </c:pt>
                <c:pt idx="3213">
                  <c:v>65.061185539999997</c:v>
                </c:pt>
                <c:pt idx="3214">
                  <c:v>64.852292520000006</c:v>
                </c:pt>
                <c:pt idx="3215">
                  <c:v>64.704465889999994</c:v>
                </c:pt>
                <c:pt idx="3216">
                  <c:v>64.59767205</c:v>
                </c:pt>
                <c:pt idx="3217">
                  <c:v>64.534614629999993</c:v>
                </c:pt>
                <c:pt idx="3218">
                  <c:v>64.53085342</c:v>
                </c:pt>
                <c:pt idx="3219">
                  <c:v>64.612893069999998</c:v>
                </c:pt>
                <c:pt idx="3220">
                  <c:v>64.798491089999999</c:v>
                </c:pt>
                <c:pt idx="3221">
                  <c:v>65.067955420000004</c:v>
                </c:pt>
                <c:pt idx="3222">
                  <c:v>65.356253359999997</c:v>
                </c:pt>
                <c:pt idx="3223">
                  <c:v>65.576480700000005</c:v>
                </c:pt>
                <c:pt idx="3224">
                  <c:v>65.679530659999998</c:v>
                </c:pt>
                <c:pt idx="3225">
                  <c:v>65.691361169999993</c:v>
                </c:pt>
                <c:pt idx="3226">
                  <c:v>65.649575040000002</c:v>
                </c:pt>
                <c:pt idx="3227">
                  <c:v>65.556905200000003</c:v>
                </c:pt>
                <c:pt idx="3228">
                  <c:v>65.408059370000004</c:v>
                </c:pt>
                <c:pt idx="3229">
                  <c:v>65.224674100000001</c:v>
                </c:pt>
                <c:pt idx="3230">
                  <c:v>65.060283900000002</c:v>
                </c:pt>
                <c:pt idx="3231">
                  <c:v>64.97355589</c:v>
                </c:pt>
                <c:pt idx="3232">
                  <c:v>64.995687189999998</c:v>
                </c:pt>
                <c:pt idx="3233">
                  <c:v>65.086601819999998</c:v>
                </c:pt>
                <c:pt idx="3234">
                  <c:v>65.187021470000005</c:v>
                </c:pt>
                <c:pt idx="3235">
                  <c:v>65.274894439999997</c:v>
                </c:pt>
                <c:pt idx="3236">
                  <c:v>65.342073389999996</c:v>
                </c:pt>
                <c:pt idx="3237">
                  <c:v>65.383209679999993</c:v>
                </c:pt>
                <c:pt idx="3238">
                  <c:v>65.402836070000006</c:v>
                </c:pt>
                <c:pt idx="3239">
                  <c:v>65.400147259999997</c:v>
                </c:pt>
                <c:pt idx="3240">
                  <c:v>65.360026970000007</c:v>
                </c:pt>
                <c:pt idx="3241">
                  <c:v>65.278811790000006</c:v>
                </c:pt>
                <c:pt idx="3242">
                  <c:v>65.168033769999994</c:v>
                </c:pt>
                <c:pt idx="3243">
                  <c:v>65.036524529999994</c:v>
                </c:pt>
                <c:pt idx="3244">
                  <c:v>64.895465450000003</c:v>
                </c:pt>
                <c:pt idx="3245">
                  <c:v>64.768760540000002</c:v>
                </c:pt>
                <c:pt idx="3246">
                  <c:v>64.667556899999994</c:v>
                </c:pt>
                <c:pt idx="3247">
                  <c:v>64.582090179999994</c:v>
                </c:pt>
                <c:pt idx="3248">
                  <c:v>64.535458939999998</c:v>
                </c:pt>
                <c:pt idx="3249">
                  <c:v>64.545999940000002</c:v>
                </c:pt>
                <c:pt idx="3250">
                  <c:v>64.590361279999996</c:v>
                </c:pt>
                <c:pt idx="3251">
                  <c:v>64.619980999999996</c:v>
                </c:pt>
                <c:pt idx="3252">
                  <c:v>64.642603699999995</c:v>
                </c:pt>
                <c:pt idx="3253">
                  <c:v>64.689795810000007</c:v>
                </c:pt>
                <c:pt idx="3254">
                  <c:v>64.762589509999998</c:v>
                </c:pt>
                <c:pt idx="3255">
                  <c:v>64.869224410000001</c:v>
                </c:pt>
                <c:pt idx="3256">
                  <c:v>64.97778529</c:v>
                </c:pt>
                <c:pt idx="3257">
                  <c:v>65.063029380000003</c:v>
                </c:pt>
                <c:pt idx="3258">
                  <c:v>65.142771830000001</c:v>
                </c:pt>
                <c:pt idx="3259">
                  <c:v>65.246163179999996</c:v>
                </c:pt>
                <c:pt idx="3260">
                  <c:v>65.347492610000003</c:v>
                </c:pt>
                <c:pt idx="3261">
                  <c:v>65.404350379999997</c:v>
                </c:pt>
                <c:pt idx="3262">
                  <c:v>65.408348079999996</c:v>
                </c:pt>
                <c:pt idx="3263">
                  <c:v>65.358005919999997</c:v>
                </c:pt>
                <c:pt idx="3264">
                  <c:v>65.256553940000003</c:v>
                </c:pt>
                <c:pt idx="3265">
                  <c:v>65.110970260000002</c:v>
                </c:pt>
                <c:pt idx="3266">
                  <c:v>64.943530749999994</c:v>
                </c:pt>
                <c:pt idx="3267">
                  <c:v>64.789660609999999</c:v>
                </c:pt>
                <c:pt idx="3268">
                  <c:v>64.672271899999998</c:v>
                </c:pt>
                <c:pt idx="3269">
                  <c:v>64.591023489999998</c:v>
                </c:pt>
                <c:pt idx="3270">
                  <c:v>64.544208920000003</c:v>
                </c:pt>
                <c:pt idx="3271">
                  <c:v>64.535829390000004</c:v>
                </c:pt>
                <c:pt idx="3272">
                  <c:v>64.567482380000001</c:v>
                </c:pt>
                <c:pt idx="3273">
                  <c:v>64.637803099999999</c:v>
                </c:pt>
                <c:pt idx="3274">
                  <c:v>64.730011500000003</c:v>
                </c:pt>
                <c:pt idx="3275">
                  <c:v>64.826224699999997</c:v>
                </c:pt>
                <c:pt idx="3276">
                  <c:v>64.920344310000004</c:v>
                </c:pt>
                <c:pt idx="3277">
                  <c:v>65.013209360000005</c:v>
                </c:pt>
                <c:pt idx="3278">
                  <c:v>65.127502509999999</c:v>
                </c:pt>
                <c:pt idx="3279">
                  <c:v>65.325398460000002</c:v>
                </c:pt>
                <c:pt idx="3280">
                  <c:v>65.583690059999995</c:v>
                </c:pt>
                <c:pt idx="3281">
                  <c:v>65.786598690000005</c:v>
                </c:pt>
                <c:pt idx="3282">
                  <c:v>65.915138319999997</c:v>
                </c:pt>
                <c:pt idx="3283">
                  <c:v>66.012854720000007</c:v>
                </c:pt>
                <c:pt idx="3284">
                  <c:v>66.108421419999999</c:v>
                </c:pt>
                <c:pt idx="3285">
                  <c:v>66.201076139999998</c:v>
                </c:pt>
                <c:pt idx="3286">
                  <c:v>66.272664309999996</c:v>
                </c:pt>
                <c:pt idx="3287">
                  <c:v>66.263168690000001</c:v>
                </c:pt>
                <c:pt idx="3288">
                  <c:v>66.193511639999997</c:v>
                </c:pt>
                <c:pt idx="3289">
                  <c:v>66.175181530000003</c:v>
                </c:pt>
                <c:pt idx="3290">
                  <c:v>66.229239910000004</c:v>
                </c:pt>
                <c:pt idx="3291">
                  <c:v>66.313570330000005</c:v>
                </c:pt>
                <c:pt idx="3292">
                  <c:v>66.397575250000003</c:v>
                </c:pt>
                <c:pt idx="3293">
                  <c:v>66.467015829999994</c:v>
                </c:pt>
                <c:pt idx="3294">
                  <c:v>66.547191979999994</c:v>
                </c:pt>
                <c:pt idx="3295">
                  <c:v>66.730575439999996</c:v>
                </c:pt>
                <c:pt idx="3296">
                  <c:v>66.992170580000007</c:v>
                </c:pt>
                <c:pt idx="3297">
                  <c:v>67.141058000000001</c:v>
                </c:pt>
                <c:pt idx="3298">
                  <c:v>67.098730649999993</c:v>
                </c:pt>
                <c:pt idx="3299">
                  <c:v>66.967041330000001</c:v>
                </c:pt>
                <c:pt idx="3300">
                  <c:v>66.850908970000006</c:v>
                </c:pt>
                <c:pt idx="3301">
                  <c:v>66.765599249999994</c:v>
                </c:pt>
                <c:pt idx="3302">
                  <c:v>66.683708370000005</c:v>
                </c:pt>
                <c:pt idx="3303">
                  <c:v>66.50165192</c:v>
                </c:pt>
                <c:pt idx="3304">
                  <c:v>66.204846399999994</c:v>
                </c:pt>
                <c:pt idx="3305">
                  <c:v>65.937163200000001</c:v>
                </c:pt>
                <c:pt idx="3306">
                  <c:v>65.778822599999998</c:v>
                </c:pt>
                <c:pt idx="3307">
                  <c:v>65.678150149999993</c:v>
                </c:pt>
                <c:pt idx="3308">
                  <c:v>65.564118989999997</c:v>
                </c:pt>
                <c:pt idx="3309">
                  <c:v>65.405964100000006</c:v>
                </c:pt>
                <c:pt idx="3310">
                  <c:v>65.398106979999994</c:v>
                </c:pt>
                <c:pt idx="3311">
                  <c:v>65.583837099999997</c:v>
                </c:pt>
                <c:pt idx="3312">
                  <c:v>65.687095619999994</c:v>
                </c:pt>
                <c:pt idx="3313">
                  <c:v>65.743864360000003</c:v>
                </c:pt>
                <c:pt idx="3314">
                  <c:v>65.852071679999995</c:v>
                </c:pt>
                <c:pt idx="3315">
                  <c:v>65.97525134</c:v>
                </c:pt>
                <c:pt idx="3316">
                  <c:v>66.067998419999995</c:v>
                </c:pt>
                <c:pt idx="3317">
                  <c:v>66.151882090000001</c:v>
                </c:pt>
                <c:pt idx="3318">
                  <c:v>66.030820030000001</c:v>
                </c:pt>
                <c:pt idx="3319">
                  <c:v>65.675114039999997</c:v>
                </c:pt>
                <c:pt idx="3320">
                  <c:v>65.389343519999997</c:v>
                </c:pt>
                <c:pt idx="3321">
                  <c:v>65.182983350000001</c:v>
                </c:pt>
                <c:pt idx="3322">
                  <c:v>64.969243989999995</c:v>
                </c:pt>
                <c:pt idx="3323">
                  <c:v>64.749822230000007</c:v>
                </c:pt>
                <c:pt idx="3324">
                  <c:v>64.543418979999998</c:v>
                </c:pt>
                <c:pt idx="3325">
                  <c:v>63.987119890000002</c:v>
                </c:pt>
                <c:pt idx="3326">
                  <c:v>62.973010019999997</c:v>
                </c:pt>
                <c:pt idx="3327">
                  <c:v>62.099772469999998</c:v>
                </c:pt>
                <c:pt idx="3328">
                  <c:v>61.850915919999998</c:v>
                </c:pt>
                <c:pt idx="3329">
                  <c:v>62.019926249999997</c:v>
                </c:pt>
                <c:pt idx="3330">
                  <c:v>62.233287429999997</c:v>
                </c:pt>
                <c:pt idx="3331">
                  <c:v>62.469228299999997</c:v>
                </c:pt>
                <c:pt idx="3332">
                  <c:v>62.713836729999997</c:v>
                </c:pt>
                <c:pt idx="3333">
                  <c:v>63.339694350000002</c:v>
                </c:pt>
                <c:pt idx="3334">
                  <c:v>64.441763640000005</c:v>
                </c:pt>
                <c:pt idx="3335">
                  <c:v>65.407673590000002</c:v>
                </c:pt>
                <c:pt idx="3336">
                  <c:v>65.805365170000002</c:v>
                </c:pt>
                <c:pt idx="3337">
                  <c:v>65.852362260000007</c:v>
                </c:pt>
                <c:pt idx="3338">
                  <c:v>65.891960400000002</c:v>
                </c:pt>
                <c:pt idx="3339">
                  <c:v>65.926113709999996</c:v>
                </c:pt>
                <c:pt idx="3340">
                  <c:v>65.957169640000004</c:v>
                </c:pt>
                <c:pt idx="3341">
                  <c:v>65.988827959999995</c:v>
                </c:pt>
                <c:pt idx="3342">
                  <c:v>66.014721949999995</c:v>
                </c:pt>
                <c:pt idx="3343">
                  <c:v>66.032814549999998</c:v>
                </c:pt>
                <c:pt idx="3344">
                  <c:v>66.047033400000004</c:v>
                </c:pt>
                <c:pt idx="3345">
                  <c:v>66.053809580000006</c:v>
                </c:pt>
                <c:pt idx="3346">
                  <c:v>66.057571229999994</c:v>
                </c:pt>
                <c:pt idx="3347">
                  <c:v>66.067184150000003</c:v>
                </c:pt>
                <c:pt idx="3348">
                  <c:v>66.071541179999997</c:v>
                </c:pt>
                <c:pt idx="3349">
                  <c:v>66.059917630000001</c:v>
                </c:pt>
                <c:pt idx="3350">
                  <c:v>66.047429730000005</c:v>
                </c:pt>
                <c:pt idx="3351">
                  <c:v>66.038476099999997</c:v>
                </c:pt>
                <c:pt idx="3352">
                  <c:v>66.019900609999993</c:v>
                </c:pt>
                <c:pt idx="3353">
                  <c:v>66.005121299999999</c:v>
                </c:pt>
                <c:pt idx="3354">
                  <c:v>66.00632908</c:v>
                </c:pt>
                <c:pt idx="3355">
                  <c:v>66.020660269999993</c:v>
                </c:pt>
                <c:pt idx="3356">
                  <c:v>66.063912819999999</c:v>
                </c:pt>
                <c:pt idx="3357">
                  <c:v>66.151015000000001</c:v>
                </c:pt>
                <c:pt idx="3358">
                  <c:v>66.236846080000007</c:v>
                </c:pt>
                <c:pt idx="3359">
                  <c:v>66.269562550000003</c:v>
                </c:pt>
                <c:pt idx="3360">
                  <c:v>66.259281860000002</c:v>
                </c:pt>
                <c:pt idx="3361">
                  <c:v>66.234509130000006</c:v>
                </c:pt>
                <c:pt idx="3362">
                  <c:v>66.199212619999997</c:v>
                </c:pt>
                <c:pt idx="3363">
                  <c:v>66.152917579999993</c:v>
                </c:pt>
                <c:pt idx="3364">
                  <c:v>66.094466420000003</c:v>
                </c:pt>
                <c:pt idx="3365">
                  <c:v>66.019476780000005</c:v>
                </c:pt>
                <c:pt idx="3366">
                  <c:v>65.957628319999998</c:v>
                </c:pt>
                <c:pt idx="3367">
                  <c:v>65.946267969999994</c:v>
                </c:pt>
                <c:pt idx="3368">
                  <c:v>65.934253229999996</c:v>
                </c:pt>
                <c:pt idx="3369">
                  <c:v>65.839658490000005</c:v>
                </c:pt>
                <c:pt idx="3370">
                  <c:v>65.659461230000005</c:v>
                </c:pt>
                <c:pt idx="3371">
                  <c:v>65.430699070000003</c:v>
                </c:pt>
                <c:pt idx="3372">
                  <c:v>65.168637419999996</c:v>
                </c:pt>
                <c:pt idx="3373">
                  <c:v>64.87083337</c:v>
                </c:pt>
                <c:pt idx="3374">
                  <c:v>64.544738710000004</c:v>
                </c:pt>
                <c:pt idx="3375">
                  <c:v>64.225400250000007</c:v>
                </c:pt>
                <c:pt idx="3376">
                  <c:v>64.006103440000004</c:v>
                </c:pt>
                <c:pt idx="3377">
                  <c:v>63.955054330000003</c:v>
                </c:pt>
                <c:pt idx="3378">
                  <c:v>64.036971629999996</c:v>
                </c:pt>
                <c:pt idx="3379">
                  <c:v>64.188443419999999</c:v>
                </c:pt>
                <c:pt idx="3380">
                  <c:v>64.390155899999996</c:v>
                </c:pt>
                <c:pt idx="3381">
                  <c:v>64.648156450000002</c:v>
                </c:pt>
                <c:pt idx="3382">
                  <c:v>64.943987089999993</c:v>
                </c:pt>
                <c:pt idx="3383">
                  <c:v>65.22450087</c:v>
                </c:pt>
                <c:pt idx="3384">
                  <c:v>65.429846879999999</c:v>
                </c:pt>
                <c:pt idx="3385">
                  <c:v>65.547468050000006</c:v>
                </c:pt>
                <c:pt idx="3386">
                  <c:v>65.619189759999998</c:v>
                </c:pt>
                <c:pt idx="3387">
                  <c:v>65.686203570000004</c:v>
                </c:pt>
                <c:pt idx="3388">
                  <c:v>65.747600370000001</c:v>
                </c:pt>
                <c:pt idx="3389">
                  <c:v>65.780961869999999</c:v>
                </c:pt>
                <c:pt idx="3390">
                  <c:v>65.780738560000003</c:v>
                </c:pt>
                <c:pt idx="3391">
                  <c:v>65.769098889999995</c:v>
                </c:pt>
                <c:pt idx="3392">
                  <c:v>65.768148510000003</c:v>
                </c:pt>
                <c:pt idx="3393">
                  <c:v>65.765601649999994</c:v>
                </c:pt>
                <c:pt idx="3394">
                  <c:v>65.732088520000005</c:v>
                </c:pt>
                <c:pt idx="3395">
                  <c:v>65.646687929999999</c:v>
                </c:pt>
                <c:pt idx="3396">
                  <c:v>65.513452310000005</c:v>
                </c:pt>
                <c:pt idx="3397">
                  <c:v>65.360215999999994</c:v>
                </c:pt>
                <c:pt idx="3398">
                  <c:v>65.213660189999999</c:v>
                </c:pt>
                <c:pt idx="3399">
                  <c:v>65.077915790000006</c:v>
                </c:pt>
                <c:pt idx="3400">
                  <c:v>64.953010669999998</c:v>
                </c:pt>
                <c:pt idx="3401">
                  <c:v>64.858095329999998</c:v>
                </c:pt>
                <c:pt idx="3402">
                  <c:v>64.79610959</c:v>
                </c:pt>
                <c:pt idx="3403">
                  <c:v>64.765292979999998</c:v>
                </c:pt>
                <c:pt idx="3404">
                  <c:v>64.76385191</c:v>
                </c:pt>
                <c:pt idx="3405">
                  <c:v>64.785797349999996</c:v>
                </c:pt>
                <c:pt idx="3406">
                  <c:v>64.823462109999994</c:v>
                </c:pt>
                <c:pt idx="3407">
                  <c:v>64.867026589999995</c:v>
                </c:pt>
                <c:pt idx="3408">
                  <c:v>64.90678183</c:v>
                </c:pt>
                <c:pt idx="3409">
                  <c:v>64.92977655</c:v>
                </c:pt>
                <c:pt idx="3410">
                  <c:v>64.936453630000003</c:v>
                </c:pt>
                <c:pt idx="3411">
                  <c:v>64.899708889999999</c:v>
                </c:pt>
                <c:pt idx="3412">
                  <c:v>64.781923169999999</c:v>
                </c:pt>
                <c:pt idx="3413">
                  <c:v>64.566379859999998</c:v>
                </c:pt>
                <c:pt idx="3414">
                  <c:v>64.261174839999995</c:v>
                </c:pt>
                <c:pt idx="3415">
                  <c:v>63.901219050000002</c:v>
                </c:pt>
                <c:pt idx="3416">
                  <c:v>63.509126799999997</c:v>
                </c:pt>
                <c:pt idx="3417">
                  <c:v>63.064352630000002</c:v>
                </c:pt>
                <c:pt idx="3418">
                  <c:v>62.540847640000003</c:v>
                </c:pt>
                <c:pt idx="3419">
                  <c:v>61.974891290000002</c:v>
                </c:pt>
                <c:pt idx="3420">
                  <c:v>61.44955641</c:v>
                </c:pt>
                <c:pt idx="3421">
                  <c:v>61.022476580000003</c:v>
                </c:pt>
                <c:pt idx="3422">
                  <c:v>60.696101069999997</c:v>
                </c:pt>
                <c:pt idx="3423">
                  <c:v>60.427505099999998</c:v>
                </c:pt>
                <c:pt idx="3424">
                  <c:v>60.327864750000003</c:v>
                </c:pt>
                <c:pt idx="3425">
                  <c:v>60.841557139999999</c:v>
                </c:pt>
                <c:pt idx="3426">
                  <c:v>61.846055800000002</c:v>
                </c:pt>
                <c:pt idx="3427">
                  <c:v>62.362150669999998</c:v>
                </c:pt>
                <c:pt idx="3428">
                  <c:v>62.377578939999999</c:v>
                </c:pt>
                <c:pt idx="3429">
                  <c:v>62.431983780000003</c:v>
                </c:pt>
                <c:pt idx="3430">
                  <c:v>62.526237279999997</c:v>
                </c:pt>
                <c:pt idx="3431">
                  <c:v>62.683987270000003</c:v>
                </c:pt>
                <c:pt idx="3432">
                  <c:v>62.804344839999999</c:v>
                </c:pt>
                <c:pt idx="3433">
                  <c:v>62.493136980000003</c:v>
                </c:pt>
                <c:pt idx="3434">
                  <c:v>61.876994619999998</c:v>
                </c:pt>
                <c:pt idx="3435">
                  <c:v>61.899596500000001</c:v>
                </c:pt>
                <c:pt idx="3436">
                  <c:v>62.528970170000001</c:v>
                </c:pt>
                <c:pt idx="3437">
                  <c:v>63.174666209999998</c:v>
                </c:pt>
                <c:pt idx="3438">
                  <c:v>63.806130170000003</c:v>
                </c:pt>
                <c:pt idx="3439">
                  <c:v>64.404011479999994</c:v>
                </c:pt>
                <c:pt idx="3440">
                  <c:v>64.942811169999999</c:v>
                </c:pt>
                <c:pt idx="3441">
                  <c:v>65.398710440000002</c:v>
                </c:pt>
                <c:pt idx="3442">
                  <c:v>65.763934379999995</c:v>
                </c:pt>
                <c:pt idx="3443">
                  <c:v>66.059913750000007</c:v>
                </c:pt>
                <c:pt idx="3444">
                  <c:v>66.263627009999993</c:v>
                </c:pt>
                <c:pt idx="3445">
                  <c:v>66.326467399999999</c:v>
                </c:pt>
                <c:pt idx="3446">
                  <c:v>66.283055210000001</c:v>
                </c:pt>
                <c:pt idx="3447">
                  <c:v>66.17923725</c:v>
                </c:pt>
                <c:pt idx="3448">
                  <c:v>66.019348309999998</c:v>
                </c:pt>
                <c:pt idx="3449">
                  <c:v>65.821702830000007</c:v>
                </c:pt>
                <c:pt idx="3450">
                  <c:v>65.601018150000002</c:v>
                </c:pt>
                <c:pt idx="3451">
                  <c:v>65.355101320000003</c:v>
                </c:pt>
                <c:pt idx="3452">
                  <c:v>65.124934359999997</c:v>
                </c:pt>
                <c:pt idx="3453">
                  <c:v>64.963977220000004</c:v>
                </c:pt>
                <c:pt idx="3454">
                  <c:v>64.856584409999996</c:v>
                </c:pt>
                <c:pt idx="3455">
                  <c:v>64.781592160000002</c:v>
                </c:pt>
                <c:pt idx="3456">
                  <c:v>64.742355180000004</c:v>
                </c:pt>
                <c:pt idx="3457">
                  <c:v>64.72434131</c:v>
                </c:pt>
                <c:pt idx="3458">
                  <c:v>64.720563799999994</c:v>
                </c:pt>
                <c:pt idx="3459">
                  <c:v>64.716478699999996</c:v>
                </c:pt>
                <c:pt idx="3460">
                  <c:v>64.678940620000006</c:v>
                </c:pt>
                <c:pt idx="3461">
                  <c:v>64.571795170000001</c:v>
                </c:pt>
                <c:pt idx="3462">
                  <c:v>64.363294890000006</c:v>
                </c:pt>
                <c:pt idx="3463">
                  <c:v>64.013455030000003</c:v>
                </c:pt>
                <c:pt idx="3464">
                  <c:v>63.512928119999998</c:v>
                </c:pt>
                <c:pt idx="3465">
                  <c:v>62.878141460000002</c:v>
                </c:pt>
                <c:pt idx="3466">
                  <c:v>62.103115260000003</c:v>
                </c:pt>
                <c:pt idx="3467">
                  <c:v>61.186335020000001</c:v>
                </c:pt>
                <c:pt idx="3468">
                  <c:v>60.148925390000002</c:v>
                </c:pt>
                <c:pt idx="3469">
                  <c:v>59.034468619999998</c:v>
                </c:pt>
                <c:pt idx="3470">
                  <c:v>57.875944359999998</c:v>
                </c:pt>
                <c:pt idx="3471">
                  <c:v>56.706329009999997</c:v>
                </c:pt>
                <c:pt idx="3472">
                  <c:v>55.532290799999998</c:v>
                </c:pt>
                <c:pt idx="3473">
                  <c:v>54.345494080000002</c:v>
                </c:pt>
                <c:pt idx="3474">
                  <c:v>53.160485639999997</c:v>
                </c:pt>
                <c:pt idx="3475">
                  <c:v>52.007864249999997</c:v>
                </c:pt>
                <c:pt idx="3476">
                  <c:v>50.910684500000002</c:v>
                </c:pt>
                <c:pt idx="3477">
                  <c:v>49.8729473</c:v>
                </c:pt>
                <c:pt idx="3478">
                  <c:v>48.899326559999999</c:v>
                </c:pt>
                <c:pt idx="3479">
                  <c:v>47.989446749999999</c:v>
                </c:pt>
                <c:pt idx="3480">
                  <c:v>47.138127160000003</c:v>
                </c:pt>
                <c:pt idx="3481">
                  <c:v>46.295166610000003</c:v>
                </c:pt>
                <c:pt idx="3482">
                  <c:v>45.373539999999998</c:v>
                </c:pt>
                <c:pt idx="3483">
                  <c:v>44.293298419999999</c:v>
                </c:pt>
                <c:pt idx="3484">
                  <c:v>43.015038420000003</c:v>
                </c:pt>
                <c:pt idx="3485">
                  <c:v>41.596151489999997</c:v>
                </c:pt>
                <c:pt idx="3486">
                  <c:v>40.132343200000001</c:v>
                </c:pt>
                <c:pt idx="3487">
                  <c:v>38.655883510000002</c:v>
                </c:pt>
                <c:pt idx="3488">
                  <c:v>37.190598940000001</c:v>
                </c:pt>
                <c:pt idx="3489">
                  <c:v>35.812527449999997</c:v>
                </c:pt>
                <c:pt idx="3490">
                  <c:v>34.609829900000001</c:v>
                </c:pt>
                <c:pt idx="3491">
                  <c:v>33.652239270000003</c:v>
                </c:pt>
                <c:pt idx="3492">
                  <c:v>33.002016269999999</c:v>
                </c:pt>
                <c:pt idx="3493">
                  <c:v>32.595713109999998</c:v>
                </c:pt>
                <c:pt idx="3494">
                  <c:v>32.3084779</c:v>
                </c:pt>
                <c:pt idx="3495">
                  <c:v>32.108501920000002</c:v>
                </c:pt>
                <c:pt idx="3496">
                  <c:v>31.970262229999999</c:v>
                </c:pt>
                <c:pt idx="3497">
                  <c:v>31.872862900000001</c:v>
                </c:pt>
                <c:pt idx="3498">
                  <c:v>31.85446679</c:v>
                </c:pt>
                <c:pt idx="3499">
                  <c:v>31.927367</c:v>
                </c:pt>
                <c:pt idx="3500">
                  <c:v>32.030858809999998</c:v>
                </c:pt>
                <c:pt idx="3501">
                  <c:v>32.176271839999998</c:v>
                </c:pt>
                <c:pt idx="3502">
                  <c:v>32.397460670000001</c:v>
                </c:pt>
                <c:pt idx="3503">
                  <c:v>32.643424600000003</c:v>
                </c:pt>
                <c:pt idx="3504">
                  <c:v>32.88759391</c:v>
                </c:pt>
                <c:pt idx="3505">
                  <c:v>33.136794559999998</c:v>
                </c:pt>
                <c:pt idx="3506">
                  <c:v>33.376080629999997</c:v>
                </c:pt>
                <c:pt idx="3507">
                  <c:v>33.534686399999998</c:v>
                </c:pt>
                <c:pt idx="3508">
                  <c:v>33.52053927</c:v>
                </c:pt>
                <c:pt idx="3509">
                  <c:v>33.23303739</c:v>
                </c:pt>
                <c:pt idx="3510">
                  <c:v>32.598972250000003</c:v>
                </c:pt>
                <c:pt idx="3511">
                  <c:v>31.62232972</c:v>
                </c:pt>
                <c:pt idx="3512">
                  <c:v>30.308052409999998</c:v>
                </c:pt>
                <c:pt idx="3513">
                  <c:v>28.61454599</c:v>
                </c:pt>
                <c:pt idx="3514">
                  <c:v>26.48000038</c:v>
                </c:pt>
                <c:pt idx="3515">
                  <c:v>23.946190309999999</c:v>
                </c:pt>
                <c:pt idx="3516">
                  <c:v>21.184335269999998</c:v>
                </c:pt>
                <c:pt idx="3517">
                  <c:v>18.329898679999999</c:v>
                </c:pt>
                <c:pt idx="3518">
                  <c:v>15.45086435</c:v>
                </c:pt>
                <c:pt idx="3519">
                  <c:v>12.612209529999999</c:v>
                </c:pt>
                <c:pt idx="3520">
                  <c:v>9.8522224999999999</c:v>
                </c:pt>
                <c:pt idx="3521">
                  <c:v>7.2147390209999998</c:v>
                </c:pt>
                <c:pt idx="3522">
                  <c:v>4.826016825</c:v>
                </c:pt>
                <c:pt idx="3523">
                  <c:v>2.9049644209999999</c:v>
                </c:pt>
                <c:pt idx="3524">
                  <c:v>1.570758235</c:v>
                </c:pt>
                <c:pt idx="3525">
                  <c:v>0.66697893799999997</c:v>
                </c:pt>
                <c:pt idx="3526">
                  <c:v>0.101093698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7.0710677999999999E-2</c:v>
                </c:pt>
                <c:pt idx="3534">
                  <c:v>0.190394328</c:v>
                </c:pt>
                <c:pt idx="3535">
                  <c:v>0.31224990000000002</c:v>
                </c:pt>
                <c:pt idx="3536">
                  <c:v>0.42130748899999998</c:v>
                </c:pt>
                <c:pt idx="3537">
                  <c:v>0.50744457799999998</c:v>
                </c:pt>
                <c:pt idx="3538">
                  <c:v>0.580947502</c:v>
                </c:pt>
                <c:pt idx="3539">
                  <c:v>0.66501383000000003</c:v>
                </c:pt>
                <c:pt idx="3540">
                  <c:v>1.142980919</c:v>
                </c:pt>
                <c:pt idx="3541">
                  <c:v>1.912947087</c:v>
                </c:pt>
                <c:pt idx="3542">
                  <c:v>2.866052603</c:v>
                </c:pt>
                <c:pt idx="3543">
                  <c:v>3.9625381869999998</c:v>
                </c:pt>
                <c:pt idx="3544">
                  <c:v>5.1833725719999997</c:v>
                </c:pt>
                <c:pt idx="3545">
                  <c:v>6.3395496060000003</c:v>
                </c:pt>
                <c:pt idx="3546">
                  <c:v>7.8763370479999999</c:v>
                </c:pt>
                <c:pt idx="3547">
                  <c:v>9.5395569299999998</c:v>
                </c:pt>
                <c:pt idx="3548">
                  <c:v>11.163410259999999</c:v>
                </c:pt>
                <c:pt idx="3549">
                  <c:v>12.784700239999999</c:v>
                </c:pt>
                <c:pt idx="3550">
                  <c:v>14.39752713</c:v>
                </c:pt>
                <c:pt idx="3551">
                  <c:v>15.979644220000001</c:v>
                </c:pt>
                <c:pt idx="3552">
                  <c:v>17.50022135</c:v>
                </c:pt>
                <c:pt idx="3553">
                  <c:v>18.992488860000002</c:v>
                </c:pt>
                <c:pt idx="3554">
                  <c:v>20.290504469999998</c:v>
                </c:pt>
                <c:pt idx="3555">
                  <c:v>21.415026109999999</c:v>
                </c:pt>
                <c:pt idx="3556">
                  <c:v>22.377520499999999</c:v>
                </c:pt>
                <c:pt idx="3557">
                  <c:v>23.09245662</c:v>
                </c:pt>
                <c:pt idx="3558">
                  <c:v>23.500650759999999</c:v>
                </c:pt>
                <c:pt idx="3559">
                  <c:v>23.610230959999999</c:v>
                </c:pt>
                <c:pt idx="3560">
                  <c:v>23.419664210000001</c:v>
                </c:pt>
                <c:pt idx="3561">
                  <c:v>22.895578499999999</c:v>
                </c:pt>
                <c:pt idx="3562">
                  <c:v>22.025165149999999</c:v>
                </c:pt>
                <c:pt idx="3563">
                  <c:v>20.852530250000001</c:v>
                </c:pt>
                <c:pt idx="3564">
                  <c:v>19.47040067</c:v>
                </c:pt>
                <c:pt idx="3565">
                  <c:v>18.06362399</c:v>
                </c:pt>
                <c:pt idx="3566">
                  <c:v>16.856688760000001</c:v>
                </c:pt>
                <c:pt idx="3567">
                  <c:v>16.086498760000001</c:v>
                </c:pt>
                <c:pt idx="3568">
                  <c:v>15.8910719</c:v>
                </c:pt>
                <c:pt idx="3569">
                  <c:v>16.29982047</c:v>
                </c:pt>
                <c:pt idx="3570">
                  <c:v>17.330409700000001</c:v>
                </c:pt>
                <c:pt idx="3571">
                  <c:v>18.883769730000001</c:v>
                </c:pt>
                <c:pt idx="3572">
                  <c:v>20.773803539999999</c:v>
                </c:pt>
                <c:pt idx="3573">
                  <c:v>22.79480053</c:v>
                </c:pt>
                <c:pt idx="3574">
                  <c:v>24.795764760000001</c:v>
                </c:pt>
                <c:pt idx="3575">
                  <c:v>26.648589520000002</c:v>
                </c:pt>
                <c:pt idx="3576">
                  <c:v>28.34419175</c:v>
                </c:pt>
                <c:pt idx="3577">
                  <c:v>29.933867939999999</c:v>
                </c:pt>
                <c:pt idx="3578">
                  <c:v>31.399832539999998</c:v>
                </c:pt>
                <c:pt idx="3579">
                  <c:v>32.707705220000001</c:v>
                </c:pt>
                <c:pt idx="3580">
                  <c:v>33.839405300000003</c:v>
                </c:pt>
                <c:pt idx="3581">
                  <c:v>34.812304609999998</c:v>
                </c:pt>
                <c:pt idx="3582">
                  <c:v>35.633373140000003</c:v>
                </c:pt>
                <c:pt idx="3583">
                  <c:v>36.216626769999998</c:v>
                </c:pt>
                <c:pt idx="3584">
                  <c:v>36.525938310000001</c:v>
                </c:pt>
                <c:pt idx="3585">
                  <c:v>36.630637559999997</c:v>
                </c:pt>
                <c:pt idx="3586">
                  <c:v>36.54473642</c:v>
                </c:pt>
                <c:pt idx="3587">
                  <c:v>36.220297129999999</c:v>
                </c:pt>
                <c:pt idx="3588">
                  <c:v>35.600876739999997</c:v>
                </c:pt>
                <c:pt idx="3589">
                  <c:v>34.653505840000001</c:v>
                </c:pt>
                <c:pt idx="3590">
                  <c:v>33.354663309999999</c:v>
                </c:pt>
                <c:pt idx="3591">
                  <c:v>31.78334276</c:v>
                </c:pt>
                <c:pt idx="3592">
                  <c:v>30.034920320000001</c:v>
                </c:pt>
                <c:pt idx="3593">
                  <c:v>28.098844880000001</c:v>
                </c:pt>
                <c:pt idx="3594">
                  <c:v>26.00932581</c:v>
                </c:pt>
                <c:pt idx="3595">
                  <c:v>23.942567239999999</c:v>
                </c:pt>
                <c:pt idx="3596">
                  <c:v>22.141631780000001</c:v>
                </c:pt>
                <c:pt idx="3597">
                  <c:v>20.781314699999999</c:v>
                </c:pt>
                <c:pt idx="3598">
                  <c:v>20.033271200000001</c:v>
                </c:pt>
                <c:pt idx="3599">
                  <c:v>20.000045960000001</c:v>
                </c:pt>
                <c:pt idx="3600">
                  <c:v>20.611084949999999</c:v>
                </c:pt>
                <c:pt idx="3601">
                  <c:v>21.705174840000002</c:v>
                </c:pt>
                <c:pt idx="3602">
                  <c:v>23.111807930000001</c:v>
                </c:pt>
                <c:pt idx="3603">
                  <c:v>24.671375149999999</c:v>
                </c:pt>
                <c:pt idx="3604">
                  <c:v>26.266285409999998</c:v>
                </c:pt>
                <c:pt idx="3605">
                  <c:v>27.842419769999999</c:v>
                </c:pt>
                <c:pt idx="3606">
                  <c:v>29.368013359999999</c:v>
                </c:pt>
                <c:pt idx="3607">
                  <c:v>30.83785009</c:v>
                </c:pt>
                <c:pt idx="3608">
                  <c:v>32.243707700000002</c:v>
                </c:pt>
                <c:pt idx="3609">
                  <c:v>33.572908580000004</c:v>
                </c:pt>
                <c:pt idx="3610">
                  <c:v>34.794097090000001</c:v>
                </c:pt>
                <c:pt idx="3611">
                  <c:v>35.84461907</c:v>
                </c:pt>
                <c:pt idx="3612">
                  <c:v>36.698823679999997</c:v>
                </c:pt>
                <c:pt idx="3613">
                  <c:v>37.363836120000002</c:v>
                </c:pt>
                <c:pt idx="3614">
                  <c:v>37.869495829999998</c:v>
                </c:pt>
                <c:pt idx="3615">
                  <c:v>38.26203761</c:v>
                </c:pt>
                <c:pt idx="3616">
                  <c:v>38.53126142</c:v>
                </c:pt>
                <c:pt idx="3617">
                  <c:v>38.646689760000001</c:v>
                </c:pt>
                <c:pt idx="3618">
                  <c:v>38.638720239999998</c:v>
                </c:pt>
                <c:pt idx="3619">
                  <c:v>38.590653529999997</c:v>
                </c:pt>
                <c:pt idx="3620">
                  <c:v>38.61302877</c:v>
                </c:pt>
                <c:pt idx="3621">
                  <c:v>38.782794070000001</c:v>
                </c:pt>
                <c:pt idx="3622">
                  <c:v>39.091565180000003</c:v>
                </c:pt>
                <c:pt idx="3623">
                  <c:v>39.48897032</c:v>
                </c:pt>
                <c:pt idx="3624">
                  <c:v>39.942438699999997</c:v>
                </c:pt>
                <c:pt idx="3625">
                  <c:v>40.410261939999998</c:v>
                </c:pt>
                <c:pt idx="3626">
                  <c:v>40.85799755</c:v>
                </c:pt>
                <c:pt idx="3627">
                  <c:v>41.256095219999999</c:v>
                </c:pt>
                <c:pt idx="3628">
                  <c:v>41.537302029999999</c:v>
                </c:pt>
                <c:pt idx="3629">
                  <c:v>41.663158619999997</c:v>
                </c:pt>
                <c:pt idx="3630">
                  <c:v>41.631116800000001</c:v>
                </c:pt>
                <c:pt idx="3631">
                  <c:v>41.448995830000001</c:v>
                </c:pt>
                <c:pt idx="3632">
                  <c:v>41.161292119999999</c:v>
                </c:pt>
                <c:pt idx="3633">
                  <c:v>40.837487090000003</c:v>
                </c:pt>
                <c:pt idx="3634">
                  <c:v>40.521133419999998</c:v>
                </c:pt>
                <c:pt idx="3635">
                  <c:v>40.234500930000003</c:v>
                </c:pt>
                <c:pt idx="3636">
                  <c:v>39.980124889999999</c:v>
                </c:pt>
                <c:pt idx="3637">
                  <c:v>39.76059824</c:v>
                </c:pt>
                <c:pt idx="3638">
                  <c:v>39.599610259999999</c:v>
                </c:pt>
                <c:pt idx="3639">
                  <c:v>39.475645</c:v>
                </c:pt>
                <c:pt idx="3640">
                  <c:v>39.360346579999998</c:v>
                </c:pt>
                <c:pt idx="3641">
                  <c:v>39.255313790000002</c:v>
                </c:pt>
                <c:pt idx="3642">
                  <c:v>39.157844449999999</c:v>
                </c:pt>
                <c:pt idx="3643">
                  <c:v>39.096552940000002</c:v>
                </c:pt>
                <c:pt idx="3644">
                  <c:v>39.094337969999998</c:v>
                </c:pt>
                <c:pt idx="3645">
                  <c:v>39.107938169999997</c:v>
                </c:pt>
                <c:pt idx="3646">
                  <c:v>39.072011330000002</c:v>
                </c:pt>
                <c:pt idx="3647">
                  <c:v>39.004529470000001</c:v>
                </c:pt>
                <c:pt idx="3648">
                  <c:v>38.923401779999999</c:v>
                </c:pt>
                <c:pt idx="3649">
                  <c:v>38.810220719999997</c:v>
                </c:pt>
                <c:pt idx="3650">
                  <c:v>38.596901320000001</c:v>
                </c:pt>
                <c:pt idx="3651">
                  <c:v>38.137146530000003</c:v>
                </c:pt>
                <c:pt idx="3652">
                  <c:v>37.329235590000003</c:v>
                </c:pt>
                <c:pt idx="3653">
                  <c:v>36.174386599999998</c:v>
                </c:pt>
                <c:pt idx="3654">
                  <c:v>34.718455210000002</c:v>
                </c:pt>
                <c:pt idx="3655">
                  <c:v>32.950142999999997</c:v>
                </c:pt>
                <c:pt idx="3656">
                  <c:v>30.81290147</c:v>
                </c:pt>
                <c:pt idx="3657">
                  <c:v>28.267532970000001</c:v>
                </c:pt>
                <c:pt idx="3658">
                  <c:v>25.372888150000001</c:v>
                </c:pt>
                <c:pt idx="3659">
                  <c:v>22.290158479999999</c:v>
                </c:pt>
                <c:pt idx="3660">
                  <c:v>19.202513249999999</c:v>
                </c:pt>
                <c:pt idx="3661">
                  <c:v>16.219495340000002</c:v>
                </c:pt>
                <c:pt idx="3662">
                  <c:v>13.424670969999999</c:v>
                </c:pt>
                <c:pt idx="3663">
                  <c:v>11.011278799999999</c:v>
                </c:pt>
                <c:pt idx="3664">
                  <c:v>9.3987493729999994</c:v>
                </c:pt>
                <c:pt idx="3665">
                  <c:v>9.0388773279999999</c:v>
                </c:pt>
                <c:pt idx="3666">
                  <c:v>9.9054423170000003</c:v>
                </c:pt>
                <c:pt idx="3667">
                  <c:v>11.553724819999999</c:v>
                </c:pt>
                <c:pt idx="3668">
                  <c:v>13.54667214</c:v>
                </c:pt>
                <c:pt idx="3669">
                  <c:v>15.64129333</c:v>
                </c:pt>
                <c:pt idx="3670">
                  <c:v>17.73266044</c:v>
                </c:pt>
                <c:pt idx="3671">
                  <c:v>19.751171060000001</c:v>
                </c:pt>
                <c:pt idx="3672">
                  <c:v>21.641685989999999</c:v>
                </c:pt>
                <c:pt idx="3673">
                  <c:v>23.371111729999999</c:v>
                </c:pt>
                <c:pt idx="3674">
                  <c:v>24.81015</c:v>
                </c:pt>
                <c:pt idx="3675">
                  <c:v>25.812640510000001</c:v>
                </c:pt>
                <c:pt idx="3676">
                  <c:v>26.291432489999998</c:v>
                </c:pt>
                <c:pt idx="3677">
                  <c:v>26.244524850000001</c:v>
                </c:pt>
                <c:pt idx="3678">
                  <c:v>25.80350421</c:v>
                </c:pt>
                <c:pt idx="3679">
                  <c:v>25.13065199</c:v>
                </c:pt>
                <c:pt idx="3680">
                  <c:v>24.354876350000001</c:v>
                </c:pt>
                <c:pt idx="3681">
                  <c:v>23.587512490000002</c:v>
                </c:pt>
                <c:pt idx="3682">
                  <c:v>23.01593682</c:v>
                </c:pt>
                <c:pt idx="3683">
                  <c:v>22.870344979999999</c:v>
                </c:pt>
                <c:pt idx="3684">
                  <c:v>23.299652210000001</c:v>
                </c:pt>
                <c:pt idx="3685">
                  <c:v>24.298542650000002</c:v>
                </c:pt>
                <c:pt idx="3686">
                  <c:v>25.65540464</c:v>
                </c:pt>
                <c:pt idx="3687">
                  <c:v>27.151336059999998</c:v>
                </c:pt>
                <c:pt idx="3688">
                  <c:v>28.65967723</c:v>
                </c:pt>
                <c:pt idx="3689">
                  <c:v>30.092554289999999</c:v>
                </c:pt>
                <c:pt idx="3690">
                  <c:v>31.391223719999999</c:v>
                </c:pt>
                <c:pt idx="3691">
                  <c:v>32.513147279999998</c:v>
                </c:pt>
                <c:pt idx="3692">
                  <c:v>33.43225322</c:v>
                </c:pt>
                <c:pt idx="3693">
                  <c:v>34.125484720000003</c:v>
                </c:pt>
                <c:pt idx="3694">
                  <c:v>34.565793759999998</c:v>
                </c:pt>
                <c:pt idx="3695">
                  <c:v>34.663755279999997</c:v>
                </c:pt>
                <c:pt idx="3696">
                  <c:v>34.323854369999999</c:v>
                </c:pt>
                <c:pt idx="3697">
                  <c:v>33.512720940000001</c:v>
                </c:pt>
                <c:pt idx="3698">
                  <c:v>32.23440531</c:v>
                </c:pt>
                <c:pt idx="3699">
                  <c:v>30.52440794</c:v>
                </c:pt>
                <c:pt idx="3700">
                  <c:v>28.442849630000001</c:v>
                </c:pt>
                <c:pt idx="3701">
                  <c:v>25.959247300000001</c:v>
                </c:pt>
                <c:pt idx="3702">
                  <c:v>23.05539877</c:v>
                </c:pt>
                <c:pt idx="3703">
                  <c:v>19.90288318</c:v>
                </c:pt>
                <c:pt idx="3704">
                  <c:v>16.714416029999999</c:v>
                </c:pt>
                <c:pt idx="3705">
                  <c:v>13.60161529</c:v>
                </c:pt>
                <c:pt idx="3706">
                  <c:v>10.6728003</c:v>
                </c:pt>
                <c:pt idx="3707">
                  <c:v>7.9748914720000004</c:v>
                </c:pt>
                <c:pt idx="3708">
                  <c:v>5.3573609019999999</c:v>
                </c:pt>
                <c:pt idx="3709">
                  <c:v>2.970033022</c:v>
                </c:pt>
                <c:pt idx="3710">
                  <c:v>1.3159646869999999</c:v>
                </c:pt>
                <c:pt idx="3711">
                  <c:v>0.529348649</c:v>
                </c:pt>
                <c:pt idx="3712">
                  <c:v>0.13416850999999999</c:v>
                </c:pt>
                <c:pt idx="3713">
                  <c:v>0.41665870799999999</c:v>
                </c:pt>
                <c:pt idx="3714">
                  <c:v>0.97011133699999996</c:v>
                </c:pt>
                <c:pt idx="3715">
                  <c:v>2.1050271280000001</c:v>
                </c:pt>
                <c:pt idx="3716">
                  <c:v>3.6697157429999998</c:v>
                </c:pt>
                <c:pt idx="3717">
                  <c:v>5.4052541749999996</c:v>
                </c:pt>
                <c:pt idx="3718">
                  <c:v>7.2167526210000004</c:v>
                </c:pt>
                <c:pt idx="3719">
                  <c:v>9.1237824760000006</c:v>
                </c:pt>
                <c:pt idx="3720">
                  <c:v>11.136258570000001</c:v>
                </c:pt>
                <c:pt idx="3721">
                  <c:v>13.236575670000001</c:v>
                </c:pt>
                <c:pt idx="3722">
                  <c:v>15.404475400000001</c:v>
                </c:pt>
                <c:pt idx="3723">
                  <c:v>17.54062712</c:v>
                </c:pt>
                <c:pt idx="3724">
                  <c:v>19.55105343</c:v>
                </c:pt>
                <c:pt idx="3725">
                  <c:v>21.43901692</c:v>
                </c:pt>
                <c:pt idx="3726">
                  <c:v>23.221057569999999</c:v>
                </c:pt>
                <c:pt idx="3727">
                  <c:v>24.861729260000001</c:v>
                </c:pt>
                <c:pt idx="3728">
                  <c:v>26.262268989999999</c:v>
                </c:pt>
                <c:pt idx="3729">
                  <c:v>27.270752819999998</c:v>
                </c:pt>
                <c:pt idx="3730">
                  <c:v>27.705371800000002</c:v>
                </c:pt>
                <c:pt idx="3731">
                  <c:v>27.503014539999999</c:v>
                </c:pt>
                <c:pt idx="3732">
                  <c:v>26.713957969999999</c:v>
                </c:pt>
                <c:pt idx="3733">
                  <c:v>25.38166159</c:v>
                </c:pt>
                <c:pt idx="3734">
                  <c:v>23.536701860000001</c:v>
                </c:pt>
                <c:pt idx="3735">
                  <c:v>21.19486547</c:v>
                </c:pt>
                <c:pt idx="3736">
                  <c:v>18.406926840000001</c:v>
                </c:pt>
                <c:pt idx="3737">
                  <c:v>15.301901109999999</c:v>
                </c:pt>
                <c:pt idx="3738">
                  <c:v>12.146181029999999</c:v>
                </c:pt>
                <c:pt idx="3739">
                  <c:v>9.2109517200000006</c:v>
                </c:pt>
                <c:pt idx="3740">
                  <c:v>6.6344352840000003</c:v>
                </c:pt>
                <c:pt idx="3741">
                  <c:v>4.5040062719999998</c:v>
                </c:pt>
                <c:pt idx="3742">
                  <c:v>2.8441238879999999</c:v>
                </c:pt>
                <c:pt idx="3743">
                  <c:v>1.676184976</c:v>
                </c:pt>
                <c:pt idx="3744">
                  <c:v>1.1710654359999999</c:v>
                </c:pt>
                <c:pt idx="3745">
                  <c:v>1.83106887</c:v>
                </c:pt>
                <c:pt idx="3746">
                  <c:v>3.1203928790000002</c:v>
                </c:pt>
                <c:pt idx="3747">
                  <c:v>4.5944271260000002</c:v>
                </c:pt>
                <c:pt idx="3748">
                  <c:v>6.1518783629999998</c:v>
                </c:pt>
                <c:pt idx="3749">
                  <c:v>7.7605668720000001</c:v>
                </c:pt>
                <c:pt idx="3750">
                  <c:v>9.4009778080000004</c:v>
                </c:pt>
                <c:pt idx="3751">
                  <c:v>11.050446730000001</c:v>
                </c:pt>
                <c:pt idx="3752">
                  <c:v>12.692715209999999</c:v>
                </c:pt>
                <c:pt idx="3753">
                  <c:v>14.30574161</c:v>
                </c:pt>
                <c:pt idx="3754">
                  <c:v>15.84484331</c:v>
                </c:pt>
                <c:pt idx="3755">
                  <c:v>17.30208923</c:v>
                </c:pt>
                <c:pt idx="3756">
                  <c:v>18.689672640000001</c:v>
                </c:pt>
                <c:pt idx="3757">
                  <c:v>19.961753399999999</c:v>
                </c:pt>
                <c:pt idx="3758">
                  <c:v>21.043778140000001</c:v>
                </c:pt>
                <c:pt idx="3759">
                  <c:v>21.903463089999999</c:v>
                </c:pt>
                <c:pt idx="3760">
                  <c:v>22.433709189999998</c:v>
                </c:pt>
                <c:pt idx="3761">
                  <c:v>22.49476933</c:v>
                </c:pt>
                <c:pt idx="3762">
                  <c:v>22.088406119999998</c:v>
                </c:pt>
                <c:pt idx="3763">
                  <c:v>21.276318580000002</c:v>
                </c:pt>
                <c:pt idx="3764">
                  <c:v>20.083379489999999</c:v>
                </c:pt>
                <c:pt idx="3765">
                  <c:v>18.530621409999998</c:v>
                </c:pt>
                <c:pt idx="3766">
                  <c:v>16.671499900000001</c:v>
                </c:pt>
                <c:pt idx="3767">
                  <c:v>14.52922437</c:v>
                </c:pt>
                <c:pt idx="3768">
                  <c:v>12.23941965</c:v>
                </c:pt>
                <c:pt idx="3769">
                  <c:v>10.07067078</c:v>
                </c:pt>
                <c:pt idx="3770">
                  <c:v>8.1656769110000003</c:v>
                </c:pt>
                <c:pt idx="3771">
                  <c:v>6.4971323930000002</c:v>
                </c:pt>
                <c:pt idx="3772">
                  <c:v>4.9873459100000002</c:v>
                </c:pt>
                <c:pt idx="3773">
                  <c:v>3.6443646200000002</c:v>
                </c:pt>
                <c:pt idx="3774">
                  <c:v>2.4906945880000002</c:v>
                </c:pt>
                <c:pt idx="3775">
                  <c:v>1.540172173</c:v>
                </c:pt>
                <c:pt idx="3776">
                  <c:v>0.79074720700000001</c:v>
                </c:pt>
                <c:pt idx="3777">
                  <c:v>0.25995316299999999</c:v>
                </c:pt>
                <c:pt idx="3778">
                  <c:v>4.1117022000000003E-2</c:v>
                </c:pt>
                <c:pt idx="3779">
                  <c:v>4.1091247999999997E-2</c:v>
                </c:pt>
                <c:pt idx="3780">
                  <c:v>4.3296611999999998E-2</c:v>
                </c:pt>
                <c:pt idx="3781">
                  <c:v>4.4344262000000002E-2</c:v>
                </c:pt>
                <c:pt idx="3782">
                  <c:v>4.4332314999999997E-2</c:v>
                </c:pt>
                <c:pt idx="3783">
                  <c:v>4.3508159999999997E-2</c:v>
                </c:pt>
                <c:pt idx="3784">
                  <c:v>4.2973229000000002E-2</c:v>
                </c:pt>
                <c:pt idx="3785">
                  <c:v>4.2137858E-2</c:v>
                </c:pt>
                <c:pt idx="3786">
                  <c:v>0.149014587</c:v>
                </c:pt>
                <c:pt idx="3787">
                  <c:v>1.005394997</c:v>
                </c:pt>
                <c:pt idx="3788">
                  <c:v>2.5543634489999998</c:v>
                </c:pt>
                <c:pt idx="3789">
                  <c:v>4.5796010620000001</c:v>
                </c:pt>
                <c:pt idx="3790">
                  <c:v>6.8449497499999996</c:v>
                </c:pt>
                <c:pt idx="3791">
                  <c:v>9.1617362470000003</c:v>
                </c:pt>
                <c:pt idx="3792">
                  <c:v>11.450722150000001</c:v>
                </c:pt>
                <c:pt idx="3793">
                  <c:v>13.737391710000001</c:v>
                </c:pt>
                <c:pt idx="3794">
                  <c:v>16.028551019999998</c:v>
                </c:pt>
                <c:pt idx="3795">
                  <c:v>18.274442189999998</c:v>
                </c:pt>
                <c:pt idx="3796">
                  <c:v>20.375636369999999</c:v>
                </c:pt>
                <c:pt idx="3797">
                  <c:v>22.2510522</c:v>
                </c:pt>
                <c:pt idx="3798">
                  <c:v>23.839005619999998</c:v>
                </c:pt>
                <c:pt idx="3799">
                  <c:v>25.119732320000001</c:v>
                </c:pt>
                <c:pt idx="3800">
                  <c:v>26.128490070000002</c:v>
                </c:pt>
                <c:pt idx="3801">
                  <c:v>26.946092669999999</c:v>
                </c:pt>
                <c:pt idx="3802">
                  <c:v>27.643607289999998</c:v>
                </c:pt>
                <c:pt idx="3803">
                  <c:v>28.283592680000002</c:v>
                </c:pt>
                <c:pt idx="3804">
                  <c:v>28.920814069999999</c:v>
                </c:pt>
                <c:pt idx="3805">
                  <c:v>29.611130889999998</c:v>
                </c:pt>
                <c:pt idx="3806">
                  <c:v>30.40336362</c:v>
                </c:pt>
                <c:pt idx="3807">
                  <c:v>31.277149619999999</c:v>
                </c:pt>
                <c:pt idx="3808">
                  <c:v>32.194002650000002</c:v>
                </c:pt>
                <c:pt idx="3809">
                  <c:v>33.100718720000003</c:v>
                </c:pt>
                <c:pt idx="3810">
                  <c:v>33.948786980000001</c:v>
                </c:pt>
                <c:pt idx="3811">
                  <c:v>34.686570459999999</c:v>
                </c:pt>
                <c:pt idx="3812">
                  <c:v>35.230154890000001</c:v>
                </c:pt>
                <c:pt idx="3813">
                  <c:v>35.324935240000002</c:v>
                </c:pt>
                <c:pt idx="3814">
                  <c:v>34.740456479999999</c:v>
                </c:pt>
                <c:pt idx="3815">
                  <c:v>33.540969789999998</c:v>
                </c:pt>
                <c:pt idx="3816">
                  <c:v>31.960649020000002</c:v>
                </c:pt>
                <c:pt idx="3817">
                  <c:v>30.249128630000001</c:v>
                </c:pt>
                <c:pt idx="3818">
                  <c:v>28.583015379999999</c:v>
                </c:pt>
                <c:pt idx="3819">
                  <c:v>27.08118713</c:v>
                </c:pt>
                <c:pt idx="3820">
                  <c:v>25.914537670000001</c:v>
                </c:pt>
                <c:pt idx="3821">
                  <c:v>25.45217079</c:v>
                </c:pt>
                <c:pt idx="3822">
                  <c:v>25.97060308</c:v>
                </c:pt>
                <c:pt idx="3823">
                  <c:v>27.332666710000002</c:v>
                </c:pt>
                <c:pt idx="3824">
                  <c:v>29.13326</c:v>
                </c:pt>
                <c:pt idx="3825">
                  <c:v>30.981703060000001</c:v>
                </c:pt>
                <c:pt idx="3826">
                  <c:v>32.668953119999998</c:v>
                </c:pt>
                <c:pt idx="3827">
                  <c:v>34.070319570000002</c:v>
                </c:pt>
                <c:pt idx="3828">
                  <c:v>35.115921550000003</c:v>
                </c:pt>
                <c:pt idx="3829">
                  <c:v>35.830937130000002</c:v>
                </c:pt>
                <c:pt idx="3830">
                  <c:v>36.264931750000002</c:v>
                </c:pt>
                <c:pt idx="3831">
                  <c:v>36.34528117</c:v>
                </c:pt>
                <c:pt idx="3832">
                  <c:v>35.958137559999997</c:v>
                </c:pt>
                <c:pt idx="3833">
                  <c:v>35.038816859999997</c:v>
                </c:pt>
                <c:pt idx="3834">
                  <c:v>33.539378630000002</c:v>
                </c:pt>
                <c:pt idx="3835">
                  <c:v>31.491660920000001</c:v>
                </c:pt>
                <c:pt idx="3836">
                  <c:v>28.98258646</c:v>
                </c:pt>
                <c:pt idx="3837">
                  <c:v>26.071050329999998</c:v>
                </c:pt>
                <c:pt idx="3838">
                  <c:v>22.76930952</c:v>
                </c:pt>
                <c:pt idx="3839">
                  <c:v>19.204325839999999</c:v>
                </c:pt>
                <c:pt idx="3840">
                  <c:v>15.62477157</c:v>
                </c:pt>
                <c:pt idx="3841">
                  <c:v>12.33214562</c:v>
                </c:pt>
                <c:pt idx="3842">
                  <c:v>9.8529142810000003</c:v>
                </c:pt>
                <c:pt idx="3843">
                  <c:v>8.9201141079999999</c:v>
                </c:pt>
                <c:pt idx="3844">
                  <c:v>9.6089629740000007</c:v>
                </c:pt>
                <c:pt idx="3845">
                  <c:v>11.11899796</c:v>
                </c:pt>
                <c:pt idx="3846">
                  <c:v>12.760036339999999</c:v>
                </c:pt>
                <c:pt idx="3847">
                  <c:v>14.21474008</c:v>
                </c:pt>
                <c:pt idx="3848">
                  <c:v>15.403244920000001</c:v>
                </c:pt>
                <c:pt idx="3849">
                  <c:v>16.29239858</c:v>
                </c:pt>
                <c:pt idx="3850">
                  <c:v>16.853099189999998</c:v>
                </c:pt>
                <c:pt idx="3851">
                  <c:v>17.064919320000001</c:v>
                </c:pt>
                <c:pt idx="3852">
                  <c:v>16.946472579999998</c:v>
                </c:pt>
                <c:pt idx="3853">
                  <c:v>16.562656059999998</c:v>
                </c:pt>
                <c:pt idx="3854">
                  <c:v>16.09312422</c:v>
                </c:pt>
                <c:pt idx="3855">
                  <c:v>15.69861974</c:v>
                </c:pt>
                <c:pt idx="3856">
                  <c:v>15.210044829999999</c:v>
                </c:pt>
                <c:pt idx="3857">
                  <c:v>14.432323950000001</c:v>
                </c:pt>
                <c:pt idx="3858">
                  <c:v>13.46125288</c:v>
                </c:pt>
                <c:pt idx="3859">
                  <c:v>12.417244999999999</c:v>
                </c:pt>
                <c:pt idx="3860">
                  <c:v>11.33406886</c:v>
                </c:pt>
                <c:pt idx="3861">
                  <c:v>10.226832890000001</c:v>
                </c:pt>
                <c:pt idx="3862">
                  <c:v>8.9859767050000006</c:v>
                </c:pt>
                <c:pt idx="3863">
                  <c:v>7.4376187089999997</c:v>
                </c:pt>
                <c:pt idx="3864">
                  <c:v>5.8151534060000003</c:v>
                </c:pt>
                <c:pt idx="3865">
                  <c:v>4.6883700560000001</c:v>
                </c:pt>
                <c:pt idx="3866">
                  <c:v>4.0533931570000004</c:v>
                </c:pt>
                <c:pt idx="3867">
                  <c:v>3.5945910849999998</c:v>
                </c:pt>
                <c:pt idx="3868">
                  <c:v>3.1972437579999999</c:v>
                </c:pt>
                <c:pt idx="3869">
                  <c:v>2.7674267129999999</c:v>
                </c:pt>
                <c:pt idx="3870">
                  <c:v>2.3380743669999999</c:v>
                </c:pt>
                <c:pt idx="3871">
                  <c:v>1.9416787639999999</c:v>
                </c:pt>
                <c:pt idx="3872">
                  <c:v>1.635574654</c:v>
                </c:pt>
                <c:pt idx="3873">
                  <c:v>1.388082539</c:v>
                </c:pt>
                <c:pt idx="3874">
                  <c:v>1.145175609</c:v>
                </c:pt>
                <c:pt idx="3875">
                  <c:v>0.97405834999999996</c:v>
                </c:pt>
                <c:pt idx="3876">
                  <c:v>0.82286619100000002</c:v>
                </c:pt>
                <c:pt idx="3877">
                  <c:v>0.71040428600000005</c:v>
                </c:pt>
                <c:pt idx="3878">
                  <c:v>0.57496042599999997</c:v>
                </c:pt>
                <c:pt idx="3879">
                  <c:v>0.42153415100000002</c:v>
                </c:pt>
                <c:pt idx="3880">
                  <c:v>0.329964321</c:v>
                </c:pt>
                <c:pt idx="3881">
                  <c:v>0.21036470900000001</c:v>
                </c:pt>
                <c:pt idx="3882">
                  <c:v>0.10500103700000001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70720"/>
        <c:axId val="93472640"/>
      </c:scatterChart>
      <c:valAx>
        <c:axId val="93470720"/>
        <c:scaling>
          <c:orientation val="minMax"/>
          <c:max val="3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72640"/>
        <c:crosses val="autoZero"/>
        <c:crossBetween val="midCat"/>
      </c:valAx>
      <c:valAx>
        <c:axId val="93472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(MPH)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7072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Pomona Urban Loop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Sheet1!$B$1:$B$3975</c:f>
              <c:numCache>
                <c:formatCode>0.00</c:formatCode>
                <c:ptCount val="3975"/>
                <c:pt idx="0">
                  <c:v>0.93635220125786167</c:v>
                </c:pt>
                <c:pt idx="1">
                  <c:v>1.8727044025157233</c:v>
                </c:pt>
                <c:pt idx="2">
                  <c:v>2.8090566037735849</c:v>
                </c:pt>
                <c:pt idx="3">
                  <c:v>3.7454088050314467</c:v>
                </c:pt>
                <c:pt idx="4">
                  <c:v>4.6817610062893085</c:v>
                </c:pt>
                <c:pt idx="5">
                  <c:v>5.6181132075471698</c:v>
                </c:pt>
                <c:pt idx="6">
                  <c:v>6.5544654088050311</c:v>
                </c:pt>
                <c:pt idx="7">
                  <c:v>7.4908176100628934</c:v>
                </c:pt>
                <c:pt idx="8">
                  <c:v>8.4271698113207556</c:v>
                </c:pt>
                <c:pt idx="9">
                  <c:v>9.3635220125786169</c:v>
                </c:pt>
                <c:pt idx="10">
                  <c:v>10.299874213836478</c:v>
                </c:pt>
                <c:pt idx="11">
                  <c:v>11.23622641509434</c:v>
                </c:pt>
                <c:pt idx="12">
                  <c:v>12.172578616352201</c:v>
                </c:pt>
                <c:pt idx="13">
                  <c:v>13.108930817610062</c:v>
                </c:pt>
                <c:pt idx="14">
                  <c:v>14.045283018867925</c:v>
                </c:pt>
                <c:pt idx="15">
                  <c:v>14.981635220125787</c:v>
                </c:pt>
                <c:pt idx="16">
                  <c:v>15.917987421383648</c:v>
                </c:pt>
                <c:pt idx="17">
                  <c:v>16.854339622641511</c:v>
                </c:pt>
                <c:pt idx="18">
                  <c:v>17.790691823899373</c:v>
                </c:pt>
                <c:pt idx="19">
                  <c:v>18.727044025157234</c:v>
                </c:pt>
                <c:pt idx="20">
                  <c:v>19.663396226415095</c:v>
                </c:pt>
                <c:pt idx="21">
                  <c:v>20.599748427672957</c:v>
                </c:pt>
                <c:pt idx="22">
                  <c:v>21.536100628930818</c:v>
                </c:pt>
                <c:pt idx="23">
                  <c:v>22.472452830188679</c:v>
                </c:pt>
                <c:pt idx="24">
                  <c:v>23.408805031446541</c:v>
                </c:pt>
                <c:pt idx="25">
                  <c:v>24.345157232704402</c:v>
                </c:pt>
                <c:pt idx="26">
                  <c:v>25.281509433962263</c:v>
                </c:pt>
                <c:pt idx="27">
                  <c:v>26.217861635220125</c:v>
                </c:pt>
                <c:pt idx="28">
                  <c:v>27.154213836477986</c:v>
                </c:pt>
                <c:pt idx="29">
                  <c:v>28.090566037735851</c:v>
                </c:pt>
                <c:pt idx="30">
                  <c:v>29.026918238993712</c:v>
                </c:pt>
                <c:pt idx="31">
                  <c:v>29.963270440251573</c:v>
                </c:pt>
                <c:pt idx="32">
                  <c:v>30.899622641509435</c:v>
                </c:pt>
                <c:pt idx="33">
                  <c:v>31.835974842767296</c:v>
                </c:pt>
                <c:pt idx="34">
                  <c:v>32.772327044025154</c:v>
                </c:pt>
                <c:pt idx="35">
                  <c:v>33.708679245283022</c:v>
                </c:pt>
                <c:pt idx="36">
                  <c:v>34.645031446540884</c:v>
                </c:pt>
                <c:pt idx="37">
                  <c:v>35.581383647798745</c:v>
                </c:pt>
                <c:pt idx="38">
                  <c:v>36.517735849056606</c:v>
                </c:pt>
                <c:pt idx="39">
                  <c:v>37.454088050314468</c:v>
                </c:pt>
                <c:pt idx="40">
                  <c:v>38.390440251572329</c:v>
                </c:pt>
                <c:pt idx="41">
                  <c:v>39.32679245283019</c:v>
                </c:pt>
                <c:pt idx="42">
                  <c:v>40.263144654088052</c:v>
                </c:pt>
                <c:pt idx="43">
                  <c:v>41.199496855345913</c:v>
                </c:pt>
                <c:pt idx="44">
                  <c:v>42.135849056603774</c:v>
                </c:pt>
                <c:pt idx="45">
                  <c:v>43.072201257861636</c:v>
                </c:pt>
                <c:pt idx="46">
                  <c:v>44.008553459119497</c:v>
                </c:pt>
                <c:pt idx="47">
                  <c:v>44.944905660377358</c:v>
                </c:pt>
                <c:pt idx="48">
                  <c:v>45.88125786163522</c:v>
                </c:pt>
                <c:pt idx="49">
                  <c:v>46.817610062893081</c:v>
                </c:pt>
                <c:pt idx="50">
                  <c:v>47.753962264150942</c:v>
                </c:pt>
                <c:pt idx="51">
                  <c:v>48.690314465408804</c:v>
                </c:pt>
                <c:pt idx="52">
                  <c:v>49.626666666666665</c:v>
                </c:pt>
                <c:pt idx="53">
                  <c:v>50.563018867924526</c:v>
                </c:pt>
                <c:pt idx="54">
                  <c:v>51.499371069182388</c:v>
                </c:pt>
                <c:pt idx="55">
                  <c:v>52.435723270440249</c:v>
                </c:pt>
                <c:pt idx="56">
                  <c:v>53.372075471698111</c:v>
                </c:pt>
                <c:pt idx="57">
                  <c:v>54.308427672955972</c:v>
                </c:pt>
                <c:pt idx="58">
                  <c:v>55.244779874213833</c:v>
                </c:pt>
                <c:pt idx="59">
                  <c:v>56.181132075471702</c:v>
                </c:pt>
                <c:pt idx="60">
                  <c:v>57.117484276729563</c:v>
                </c:pt>
                <c:pt idx="61">
                  <c:v>58.053836477987424</c:v>
                </c:pt>
                <c:pt idx="62">
                  <c:v>58.990188679245286</c:v>
                </c:pt>
                <c:pt idx="63">
                  <c:v>59.926540880503147</c:v>
                </c:pt>
                <c:pt idx="64">
                  <c:v>60.862893081761008</c:v>
                </c:pt>
                <c:pt idx="65">
                  <c:v>61.79924528301887</c:v>
                </c:pt>
                <c:pt idx="66">
                  <c:v>62.735597484276731</c:v>
                </c:pt>
                <c:pt idx="67">
                  <c:v>63.671949685534592</c:v>
                </c:pt>
                <c:pt idx="68">
                  <c:v>64.608301886792447</c:v>
                </c:pt>
                <c:pt idx="69">
                  <c:v>65.544654088050308</c:v>
                </c:pt>
                <c:pt idx="70">
                  <c:v>66.481006289308169</c:v>
                </c:pt>
                <c:pt idx="71">
                  <c:v>67.417358490566045</c:v>
                </c:pt>
                <c:pt idx="72">
                  <c:v>68.353710691823906</c:v>
                </c:pt>
                <c:pt idx="73">
                  <c:v>69.290062893081767</c:v>
                </c:pt>
                <c:pt idx="74">
                  <c:v>70.226415094339629</c:v>
                </c:pt>
                <c:pt idx="75">
                  <c:v>71.16276729559749</c:v>
                </c:pt>
                <c:pt idx="76">
                  <c:v>72.099119496855351</c:v>
                </c:pt>
                <c:pt idx="77">
                  <c:v>73.035471698113213</c:v>
                </c:pt>
                <c:pt idx="78">
                  <c:v>73.971823899371074</c:v>
                </c:pt>
                <c:pt idx="79">
                  <c:v>74.908176100628936</c:v>
                </c:pt>
                <c:pt idx="80">
                  <c:v>75.844528301886797</c:v>
                </c:pt>
                <c:pt idx="81">
                  <c:v>76.780880503144658</c:v>
                </c:pt>
                <c:pt idx="82">
                  <c:v>77.71723270440252</c:v>
                </c:pt>
                <c:pt idx="83">
                  <c:v>78.653584905660381</c:v>
                </c:pt>
                <c:pt idx="84">
                  <c:v>79.589937106918242</c:v>
                </c:pt>
                <c:pt idx="85">
                  <c:v>80.526289308176104</c:v>
                </c:pt>
                <c:pt idx="86">
                  <c:v>81.462641509433965</c:v>
                </c:pt>
                <c:pt idx="87">
                  <c:v>82.398993710691826</c:v>
                </c:pt>
                <c:pt idx="88">
                  <c:v>83.335345911949688</c:v>
                </c:pt>
                <c:pt idx="89">
                  <c:v>84.271698113207549</c:v>
                </c:pt>
                <c:pt idx="90">
                  <c:v>85.20805031446541</c:v>
                </c:pt>
                <c:pt idx="91">
                  <c:v>86.144402515723272</c:v>
                </c:pt>
                <c:pt idx="92">
                  <c:v>87.080754716981133</c:v>
                </c:pt>
                <c:pt idx="93">
                  <c:v>88.017106918238994</c:v>
                </c:pt>
                <c:pt idx="94">
                  <c:v>88.953459119496856</c:v>
                </c:pt>
                <c:pt idx="95">
                  <c:v>89.889811320754717</c:v>
                </c:pt>
                <c:pt idx="96">
                  <c:v>90.826163522012578</c:v>
                </c:pt>
                <c:pt idx="97">
                  <c:v>91.76251572327044</c:v>
                </c:pt>
                <c:pt idx="98">
                  <c:v>92.698867924528301</c:v>
                </c:pt>
                <c:pt idx="99">
                  <c:v>93.635220125786162</c:v>
                </c:pt>
                <c:pt idx="100">
                  <c:v>94.571572327044024</c:v>
                </c:pt>
                <c:pt idx="101">
                  <c:v>95.507924528301885</c:v>
                </c:pt>
                <c:pt idx="102">
                  <c:v>96.444276729559746</c:v>
                </c:pt>
                <c:pt idx="103">
                  <c:v>97.380628930817608</c:v>
                </c:pt>
                <c:pt idx="104">
                  <c:v>98.316981132075469</c:v>
                </c:pt>
                <c:pt idx="105">
                  <c:v>99.25333333333333</c:v>
                </c:pt>
                <c:pt idx="106">
                  <c:v>100.18968553459119</c:v>
                </c:pt>
                <c:pt idx="107">
                  <c:v>101.12603773584905</c:v>
                </c:pt>
                <c:pt idx="108">
                  <c:v>102.06238993710691</c:v>
                </c:pt>
                <c:pt idx="109">
                  <c:v>102.99874213836478</c:v>
                </c:pt>
                <c:pt idx="110">
                  <c:v>103.93509433962264</c:v>
                </c:pt>
                <c:pt idx="111">
                  <c:v>104.8714465408805</c:v>
                </c:pt>
                <c:pt idx="112">
                  <c:v>105.80779874213836</c:v>
                </c:pt>
                <c:pt idx="113">
                  <c:v>106.74415094339622</c:v>
                </c:pt>
                <c:pt idx="114">
                  <c:v>107.68050314465408</c:v>
                </c:pt>
                <c:pt idx="115">
                  <c:v>108.61685534591194</c:v>
                </c:pt>
                <c:pt idx="116">
                  <c:v>109.55320754716981</c:v>
                </c:pt>
                <c:pt idx="117">
                  <c:v>110.48955974842767</c:v>
                </c:pt>
                <c:pt idx="118">
                  <c:v>111.42591194968553</c:v>
                </c:pt>
                <c:pt idx="119">
                  <c:v>112.3622641509434</c:v>
                </c:pt>
                <c:pt idx="120">
                  <c:v>113.29861635220126</c:v>
                </c:pt>
                <c:pt idx="121">
                  <c:v>114.23496855345913</c:v>
                </c:pt>
                <c:pt idx="122">
                  <c:v>115.17132075471699</c:v>
                </c:pt>
                <c:pt idx="123">
                  <c:v>116.10767295597485</c:v>
                </c:pt>
                <c:pt idx="124">
                  <c:v>117.04402515723271</c:v>
                </c:pt>
                <c:pt idx="125">
                  <c:v>117.98037735849057</c:v>
                </c:pt>
                <c:pt idx="126">
                  <c:v>118.91672955974843</c:v>
                </c:pt>
                <c:pt idx="127">
                  <c:v>119.85308176100629</c:v>
                </c:pt>
                <c:pt idx="128">
                  <c:v>120.78943396226416</c:v>
                </c:pt>
                <c:pt idx="129">
                  <c:v>121.72578616352202</c:v>
                </c:pt>
                <c:pt idx="130">
                  <c:v>122.66213836477988</c:v>
                </c:pt>
                <c:pt idx="131">
                  <c:v>123.59849056603774</c:v>
                </c:pt>
                <c:pt idx="132">
                  <c:v>124.5348427672956</c:v>
                </c:pt>
                <c:pt idx="133">
                  <c:v>125.47119496855346</c:v>
                </c:pt>
                <c:pt idx="134">
                  <c:v>126.40754716981132</c:v>
                </c:pt>
                <c:pt idx="135">
                  <c:v>127.34389937106918</c:v>
                </c:pt>
                <c:pt idx="136">
                  <c:v>128.28025157232705</c:v>
                </c:pt>
                <c:pt idx="137">
                  <c:v>129.21660377358489</c:v>
                </c:pt>
                <c:pt idx="138">
                  <c:v>130.15295597484277</c:v>
                </c:pt>
                <c:pt idx="139">
                  <c:v>131.08930817610062</c:v>
                </c:pt>
                <c:pt idx="140">
                  <c:v>132.02566037735849</c:v>
                </c:pt>
                <c:pt idx="141">
                  <c:v>132.96201257861634</c:v>
                </c:pt>
                <c:pt idx="142">
                  <c:v>133.89836477987421</c:v>
                </c:pt>
                <c:pt idx="143">
                  <c:v>134.83471698113209</c:v>
                </c:pt>
                <c:pt idx="144">
                  <c:v>135.77106918238994</c:v>
                </c:pt>
                <c:pt idx="145">
                  <c:v>136.70742138364781</c:v>
                </c:pt>
                <c:pt idx="146">
                  <c:v>137.64377358490566</c:v>
                </c:pt>
                <c:pt idx="147">
                  <c:v>138.58012578616353</c:v>
                </c:pt>
                <c:pt idx="148">
                  <c:v>139.51647798742138</c:v>
                </c:pt>
                <c:pt idx="149">
                  <c:v>140.45283018867926</c:v>
                </c:pt>
                <c:pt idx="150">
                  <c:v>141.3891823899371</c:v>
                </c:pt>
                <c:pt idx="151">
                  <c:v>142.32553459119498</c:v>
                </c:pt>
                <c:pt idx="152">
                  <c:v>143.26188679245283</c:v>
                </c:pt>
                <c:pt idx="153">
                  <c:v>144.1982389937107</c:v>
                </c:pt>
                <c:pt idx="154">
                  <c:v>145.13459119496855</c:v>
                </c:pt>
                <c:pt idx="155">
                  <c:v>146.07094339622643</c:v>
                </c:pt>
                <c:pt idx="156">
                  <c:v>147.00729559748427</c:v>
                </c:pt>
                <c:pt idx="157">
                  <c:v>147.94364779874215</c:v>
                </c:pt>
                <c:pt idx="158">
                  <c:v>148.88</c:v>
                </c:pt>
                <c:pt idx="159">
                  <c:v>149.81635220125787</c:v>
                </c:pt>
                <c:pt idx="160">
                  <c:v>150.75270440251572</c:v>
                </c:pt>
                <c:pt idx="161">
                  <c:v>151.68905660377359</c:v>
                </c:pt>
                <c:pt idx="162">
                  <c:v>152.62540880503144</c:v>
                </c:pt>
                <c:pt idx="163">
                  <c:v>153.56176100628932</c:v>
                </c:pt>
                <c:pt idx="164">
                  <c:v>154.49811320754716</c:v>
                </c:pt>
                <c:pt idx="165">
                  <c:v>155.43446540880504</c:v>
                </c:pt>
                <c:pt idx="166">
                  <c:v>156.37081761006289</c:v>
                </c:pt>
                <c:pt idx="167">
                  <c:v>157.30716981132076</c:v>
                </c:pt>
                <c:pt idx="168">
                  <c:v>158.24352201257861</c:v>
                </c:pt>
                <c:pt idx="169">
                  <c:v>159.17987421383648</c:v>
                </c:pt>
                <c:pt idx="170">
                  <c:v>160.11622641509433</c:v>
                </c:pt>
                <c:pt idx="171">
                  <c:v>161.05257861635221</c:v>
                </c:pt>
                <c:pt idx="172">
                  <c:v>161.98893081761005</c:v>
                </c:pt>
                <c:pt idx="173">
                  <c:v>162.92528301886793</c:v>
                </c:pt>
                <c:pt idx="174">
                  <c:v>163.86163522012578</c:v>
                </c:pt>
                <c:pt idx="175">
                  <c:v>164.79798742138365</c:v>
                </c:pt>
                <c:pt idx="176">
                  <c:v>165.7343396226415</c:v>
                </c:pt>
                <c:pt idx="177">
                  <c:v>166.67069182389938</c:v>
                </c:pt>
                <c:pt idx="178">
                  <c:v>167.60704402515722</c:v>
                </c:pt>
                <c:pt idx="179">
                  <c:v>168.5433962264151</c:v>
                </c:pt>
                <c:pt idx="180">
                  <c:v>169.47974842767294</c:v>
                </c:pt>
                <c:pt idx="181">
                  <c:v>170.41610062893082</c:v>
                </c:pt>
                <c:pt idx="182">
                  <c:v>171.35245283018867</c:v>
                </c:pt>
                <c:pt idx="183">
                  <c:v>172.28880503144654</c:v>
                </c:pt>
                <c:pt idx="184">
                  <c:v>173.22515723270439</c:v>
                </c:pt>
                <c:pt idx="185">
                  <c:v>174.16150943396227</c:v>
                </c:pt>
                <c:pt idx="186">
                  <c:v>175.09786163522011</c:v>
                </c:pt>
                <c:pt idx="187">
                  <c:v>176.03421383647799</c:v>
                </c:pt>
                <c:pt idx="188">
                  <c:v>176.97056603773584</c:v>
                </c:pt>
                <c:pt idx="189">
                  <c:v>177.90691823899371</c:v>
                </c:pt>
                <c:pt idx="190">
                  <c:v>178.84327044025156</c:v>
                </c:pt>
                <c:pt idx="191">
                  <c:v>179.77962264150943</c:v>
                </c:pt>
                <c:pt idx="192">
                  <c:v>180.71597484276731</c:v>
                </c:pt>
                <c:pt idx="193">
                  <c:v>181.65232704402516</c:v>
                </c:pt>
                <c:pt idx="194">
                  <c:v>182.58867924528303</c:v>
                </c:pt>
                <c:pt idx="195">
                  <c:v>183.52503144654088</c:v>
                </c:pt>
                <c:pt idx="196">
                  <c:v>184.46138364779875</c:v>
                </c:pt>
                <c:pt idx="197">
                  <c:v>185.3977358490566</c:v>
                </c:pt>
                <c:pt idx="198">
                  <c:v>186.33408805031448</c:v>
                </c:pt>
                <c:pt idx="199">
                  <c:v>187.27044025157232</c:v>
                </c:pt>
                <c:pt idx="200">
                  <c:v>188.2067924528302</c:v>
                </c:pt>
                <c:pt idx="201">
                  <c:v>189.14314465408805</c:v>
                </c:pt>
                <c:pt idx="202">
                  <c:v>190.07949685534592</c:v>
                </c:pt>
                <c:pt idx="203">
                  <c:v>191.01584905660377</c:v>
                </c:pt>
                <c:pt idx="204">
                  <c:v>191.95220125786165</c:v>
                </c:pt>
                <c:pt idx="205">
                  <c:v>192.88855345911949</c:v>
                </c:pt>
                <c:pt idx="206">
                  <c:v>193.82490566037737</c:v>
                </c:pt>
                <c:pt idx="207">
                  <c:v>194.76125786163522</c:v>
                </c:pt>
                <c:pt idx="208">
                  <c:v>195.69761006289309</c:v>
                </c:pt>
                <c:pt idx="209">
                  <c:v>196.63396226415094</c:v>
                </c:pt>
                <c:pt idx="210">
                  <c:v>197.57031446540881</c:v>
                </c:pt>
                <c:pt idx="211">
                  <c:v>198.50666666666666</c:v>
                </c:pt>
                <c:pt idx="212">
                  <c:v>199.44301886792454</c:v>
                </c:pt>
                <c:pt idx="213">
                  <c:v>200.37937106918238</c:v>
                </c:pt>
                <c:pt idx="214">
                  <c:v>201.31572327044026</c:v>
                </c:pt>
                <c:pt idx="215">
                  <c:v>202.25207547169811</c:v>
                </c:pt>
                <c:pt idx="216">
                  <c:v>203.18842767295598</c:v>
                </c:pt>
                <c:pt idx="217">
                  <c:v>204.12477987421383</c:v>
                </c:pt>
                <c:pt idx="218">
                  <c:v>205.0611320754717</c:v>
                </c:pt>
                <c:pt idx="219">
                  <c:v>205.99748427672955</c:v>
                </c:pt>
                <c:pt idx="220">
                  <c:v>206.93383647798743</c:v>
                </c:pt>
                <c:pt idx="221">
                  <c:v>207.87018867924527</c:v>
                </c:pt>
                <c:pt idx="222">
                  <c:v>208.80654088050315</c:v>
                </c:pt>
                <c:pt idx="223">
                  <c:v>209.742893081761</c:v>
                </c:pt>
                <c:pt idx="224">
                  <c:v>210.67924528301887</c:v>
                </c:pt>
                <c:pt idx="225">
                  <c:v>211.61559748427672</c:v>
                </c:pt>
                <c:pt idx="226">
                  <c:v>212.55194968553459</c:v>
                </c:pt>
                <c:pt idx="227">
                  <c:v>213.48830188679244</c:v>
                </c:pt>
                <c:pt idx="228">
                  <c:v>214.42465408805032</c:v>
                </c:pt>
                <c:pt idx="229">
                  <c:v>215.36100628930816</c:v>
                </c:pt>
                <c:pt idx="230">
                  <c:v>216.29735849056604</c:v>
                </c:pt>
                <c:pt idx="231">
                  <c:v>217.23371069182389</c:v>
                </c:pt>
                <c:pt idx="232">
                  <c:v>218.17006289308176</c:v>
                </c:pt>
                <c:pt idx="233">
                  <c:v>219.10641509433961</c:v>
                </c:pt>
                <c:pt idx="234">
                  <c:v>220.04276729559749</c:v>
                </c:pt>
                <c:pt idx="235">
                  <c:v>220.97911949685533</c:v>
                </c:pt>
                <c:pt idx="236">
                  <c:v>221.91547169811321</c:v>
                </c:pt>
                <c:pt idx="237">
                  <c:v>222.85182389937106</c:v>
                </c:pt>
                <c:pt idx="238">
                  <c:v>223.78817610062893</c:v>
                </c:pt>
                <c:pt idx="239">
                  <c:v>224.72452830188681</c:v>
                </c:pt>
                <c:pt idx="240">
                  <c:v>225.66088050314465</c:v>
                </c:pt>
                <c:pt idx="241">
                  <c:v>226.59723270440253</c:v>
                </c:pt>
                <c:pt idx="242">
                  <c:v>227.53358490566038</c:v>
                </c:pt>
                <c:pt idx="243">
                  <c:v>228.46993710691825</c:v>
                </c:pt>
                <c:pt idx="244">
                  <c:v>229.4062893081761</c:v>
                </c:pt>
                <c:pt idx="245">
                  <c:v>230.34264150943397</c:v>
                </c:pt>
                <c:pt idx="246">
                  <c:v>231.27899371069182</c:v>
                </c:pt>
                <c:pt idx="247">
                  <c:v>232.2153459119497</c:v>
                </c:pt>
                <c:pt idx="248">
                  <c:v>233.15169811320754</c:v>
                </c:pt>
                <c:pt idx="249">
                  <c:v>234.08805031446542</c:v>
                </c:pt>
                <c:pt idx="250">
                  <c:v>235.02440251572327</c:v>
                </c:pt>
                <c:pt idx="251">
                  <c:v>235.96075471698114</c:v>
                </c:pt>
                <c:pt idx="252">
                  <c:v>236.89710691823899</c:v>
                </c:pt>
                <c:pt idx="253">
                  <c:v>237.83345911949687</c:v>
                </c:pt>
                <c:pt idx="254">
                  <c:v>238.76981132075471</c:v>
                </c:pt>
                <c:pt idx="255">
                  <c:v>239.70616352201259</c:v>
                </c:pt>
                <c:pt idx="256">
                  <c:v>240.64251572327044</c:v>
                </c:pt>
                <c:pt idx="257">
                  <c:v>241.57886792452831</c:v>
                </c:pt>
                <c:pt idx="258">
                  <c:v>242.51522012578616</c:v>
                </c:pt>
                <c:pt idx="259">
                  <c:v>243.45157232704403</c:v>
                </c:pt>
                <c:pt idx="260">
                  <c:v>244.38792452830188</c:v>
                </c:pt>
                <c:pt idx="261">
                  <c:v>245.32427672955976</c:v>
                </c:pt>
                <c:pt idx="262">
                  <c:v>246.2606289308176</c:v>
                </c:pt>
                <c:pt idx="263">
                  <c:v>247.19698113207548</c:v>
                </c:pt>
                <c:pt idx="264">
                  <c:v>248.13333333333333</c:v>
                </c:pt>
                <c:pt idx="265">
                  <c:v>249.0696855345912</c:v>
                </c:pt>
                <c:pt idx="266">
                  <c:v>250.00603773584905</c:v>
                </c:pt>
                <c:pt idx="267">
                  <c:v>250.94238993710692</c:v>
                </c:pt>
                <c:pt idx="268">
                  <c:v>251.87874213836477</c:v>
                </c:pt>
                <c:pt idx="269">
                  <c:v>252.81509433962265</c:v>
                </c:pt>
                <c:pt idx="270">
                  <c:v>253.75144654088049</c:v>
                </c:pt>
                <c:pt idx="271">
                  <c:v>254.68779874213837</c:v>
                </c:pt>
                <c:pt idx="272">
                  <c:v>255.62415094339622</c:v>
                </c:pt>
                <c:pt idx="273">
                  <c:v>256.56050314465409</c:v>
                </c:pt>
                <c:pt idx="274">
                  <c:v>257.49685534591197</c:v>
                </c:pt>
                <c:pt idx="275">
                  <c:v>258.43320754716979</c:v>
                </c:pt>
                <c:pt idx="276">
                  <c:v>259.36955974842766</c:v>
                </c:pt>
                <c:pt idx="277">
                  <c:v>260.30591194968554</c:v>
                </c:pt>
                <c:pt idx="278">
                  <c:v>261.24226415094341</c:v>
                </c:pt>
                <c:pt idx="279">
                  <c:v>262.17861635220123</c:v>
                </c:pt>
                <c:pt idx="280">
                  <c:v>263.11496855345911</c:v>
                </c:pt>
                <c:pt idx="281">
                  <c:v>264.05132075471698</c:v>
                </c:pt>
                <c:pt idx="282">
                  <c:v>264.98767295597486</c:v>
                </c:pt>
                <c:pt idx="283">
                  <c:v>265.92402515723268</c:v>
                </c:pt>
                <c:pt idx="284">
                  <c:v>266.86037735849055</c:v>
                </c:pt>
                <c:pt idx="285">
                  <c:v>267.79672955974843</c:v>
                </c:pt>
                <c:pt idx="286">
                  <c:v>268.7330817610063</c:v>
                </c:pt>
                <c:pt idx="287">
                  <c:v>269.66943396226418</c:v>
                </c:pt>
                <c:pt idx="288">
                  <c:v>270.605786163522</c:v>
                </c:pt>
                <c:pt idx="289">
                  <c:v>271.54213836477987</c:v>
                </c:pt>
                <c:pt idx="290">
                  <c:v>272.47849056603775</c:v>
                </c:pt>
                <c:pt idx="291">
                  <c:v>273.41484276729562</c:v>
                </c:pt>
                <c:pt idx="292">
                  <c:v>274.35119496855344</c:v>
                </c:pt>
                <c:pt idx="293">
                  <c:v>275.28754716981132</c:v>
                </c:pt>
                <c:pt idx="294">
                  <c:v>276.22389937106919</c:v>
                </c:pt>
                <c:pt idx="295">
                  <c:v>277.16025157232707</c:v>
                </c:pt>
                <c:pt idx="296">
                  <c:v>278.09660377358489</c:v>
                </c:pt>
                <c:pt idx="297">
                  <c:v>279.03295597484276</c:v>
                </c:pt>
                <c:pt idx="298">
                  <c:v>279.96930817610064</c:v>
                </c:pt>
                <c:pt idx="299">
                  <c:v>280.90566037735852</c:v>
                </c:pt>
                <c:pt idx="300">
                  <c:v>281.84201257861633</c:v>
                </c:pt>
                <c:pt idx="301">
                  <c:v>282.77836477987421</c:v>
                </c:pt>
                <c:pt idx="302">
                  <c:v>283.71471698113209</c:v>
                </c:pt>
                <c:pt idx="303">
                  <c:v>284.65106918238996</c:v>
                </c:pt>
                <c:pt idx="304">
                  <c:v>285.58742138364778</c:v>
                </c:pt>
                <c:pt idx="305">
                  <c:v>286.52377358490565</c:v>
                </c:pt>
                <c:pt idx="306">
                  <c:v>287.46012578616353</c:v>
                </c:pt>
                <c:pt idx="307">
                  <c:v>288.39647798742141</c:v>
                </c:pt>
                <c:pt idx="308">
                  <c:v>289.33283018867922</c:v>
                </c:pt>
                <c:pt idx="309">
                  <c:v>290.2691823899371</c:v>
                </c:pt>
                <c:pt idx="310">
                  <c:v>291.20553459119498</c:v>
                </c:pt>
                <c:pt idx="311">
                  <c:v>292.14188679245285</c:v>
                </c:pt>
                <c:pt idx="312">
                  <c:v>293.07823899371067</c:v>
                </c:pt>
                <c:pt idx="313">
                  <c:v>294.01459119496855</c:v>
                </c:pt>
                <c:pt idx="314">
                  <c:v>294.95094339622642</c:v>
                </c:pt>
                <c:pt idx="315">
                  <c:v>295.8872955974843</c:v>
                </c:pt>
                <c:pt idx="316">
                  <c:v>296.82364779874212</c:v>
                </c:pt>
                <c:pt idx="317">
                  <c:v>297.76</c:v>
                </c:pt>
                <c:pt idx="318">
                  <c:v>298.69635220125787</c:v>
                </c:pt>
                <c:pt idx="319">
                  <c:v>299.63270440251574</c:v>
                </c:pt>
                <c:pt idx="320">
                  <c:v>300.56905660377356</c:v>
                </c:pt>
                <c:pt idx="321">
                  <c:v>301.50540880503144</c:v>
                </c:pt>
                <c:pt idx="322">
                  <c:v>302.44176100628931</c:v>
                </c:pt>
                <c:pt idx="323">
                  <c:v>303.37811320754719</c:v>
                </c:pt>
                <c:pt idx="324">
                  <c:v>304.31446540880501</c:v>
                </c:pt>
                <c:pt idx="325">
                  <c:v>305.25081761006288</c:v>
                </c:pt>
                <c:pt idx="326">
                  <c:v>306.18716981132076</c:v>
                </c:pt>
                <c:pt idx="327">
                  <c:v>307.12352201257863</c:v>
                </c:pt>
                <c:pt idx="328">
                  <c:v>308.05987421383645</c:v>
                </c:pt>
                <c:pt idx="329">
                  <c:v>308.99622641509433</c:v>
                </c:pt>
                <c:pt idx="330">
                  <c:v>309.9325786163522</c:v>
                </c:pt>
                <c:pt idx="331">
                  <c:v>310.86893081761008</c:v>
                </c:pt>
                <c:pt idx="332">
                  <c:v>311.8052830188679</c:v>
                </c:pt>
                <c:pt idx="333">
                  <c:v>312.74163522012577</c:v>
                </c:pt>
                <c:pt idx="334">
                  <c:v>313.67798742138365</c:v>
                </c:pt>
                <c:pt idx="335">
                  <c:v>314.61433962264152</c:v>
                </c:pt>
                <c:pt idx="336">
                  <c:v>315.5506918238994</c:v>
                </c:pt>
                <c:pt idx="337">
                  <c:v>316.48704402515722</c:v>
                </c:pt>
                <c:pt idx="338">
                  <c:v>317.42339622641509</c:v>
                </c:pt>
                <c:pt idx="339">
                  <c:v>318.35974842767297</c:v>
                </c:pt>
                <c:pt idx="340">
                  <c:v>319.29610062893084</c:v>
                </c:pt>
                <c:pt idx="341">
                  <c:v>320.23245283018866</c:v>
                </c:pt>
                <c:pt idx="342">
                  <c:v>321.16880503144654</c:v>
                </c:pt>
                <c:pt idx="343">
                  <c:v>322.10515723270441</c:v>
                </c:pt>
                <c:pt idx="344">
                  <c:v>323.04150943396229</c:v>
                </c:pt>
                <c:pt idx="345">
                  <c:v>323.97786163522011</c:v>
                </c:pt>
                <c:pt idx="346">
                  <c:v>324.91421383647798</c:v>
                </c:pt>
                <c:pt idx="347">
                  <c:v>325.85056603773586</c:v>
                </c:pt>
                <c:pt idx="348">
                  <c:v>326.78691823899374</c:v>
                </c:pt>
                <c:pt idx="349">
                  <c:v>327.72327044025155</c:v>
                </c:pt>
                <c:pt idx="350">
                  <c:v>328.65962264150943</c:v>
                </c:pt>
                <c:pt idx="351">
                  <c:v>329.5959748427673</c:v>
                </c:pt>
                <c:pt idx="352">
                  <c:v>330.53232704402518</c:v>
                </c:pt>
                <c:pt idx="353">
                  <c:v>331.468679245283</c:v>
                </c:pt>
                <c:pt idx="354">
                  <c:v>332.40503144654087</c:v>
                </c:pt>
                <c:pt idx="355">
                  <c:v>333.34138364779875</c:v>
                </c:pt>
                <c:pt idx="356">
                  <c:v>334.27773584905663</c:v>
                </c:pt>
                <c:pt idx="357">
                  <c:v>335.21408805031444</c:v>
                </c:pt>
                <c:pt idx="358">
                  <c:v>336.15044025157232</c:v>
                </c:pt>
                <c:pt idx="359">
                  <c:v>337.0867924528302</c:v>
                </c:pt>
                <c:pt idx="360">
                  <c:v>338.02314465408807</c:v>
                </c:pt>
                <c:pt idx="361">
                  <c:v>338.95949685534589</c:v>
                </c:pt>
                <c:pt idx="362">
                  <c:v>339.89584905660377</c:v>
                </c:pt>
                <c:pt idx="363">
                  <c:v>340.83220125786164</c:v>
                </c:pt>
                <c:pt idx="364">
                  <c:v>341.76855345911952</c:v>
                </c:pt>
                <c:pt idx="365">
                  <c:v>342.70490566037734</c:v>
                </c:pt>
                <c:pt idx="366">
                  <c:v>343.64125786163521</c:v>
                </c:pt>
                <c:pt idx="367">
                  <c:v>344.57761006289309</c:v>
                </c:pt>
                <c:pt idx="368">
                  <c:v>345.51396226415096</c:v>
                </c:pt>
                <c:pt idx="369">
                  <c:v>346.45031446540878</c:v>
                </c:pt>
                <c:pt idx="370">
                  <c:v>347.38666666666666</c:v>
                </c:pt>
                <c:pt idx="371">
                  <c:v>348.32301886792453</c:v>
                </c:pt>
                <c:pt idx="372">
                  <c:v>349.25937106918241</c:v>
                </c:pt>
                <c:pt idx="373">
                  <c:v>350.19572327044023</c:v>
                </c:pt>
                <c:pt idx="374">
                  <c:v>351.1320754716981</c:v>
                </c:pt>
                <c:pt idx="375">
                  <c:v>352.06842767295598</c:v>
                </c:pt>
                <c:pt idx="376">
                  <c:v>353.00477987421385</c:v>
                </c:pt>
                <c:pt idx="377">
                  <c:v>353.94113207547167</c:v>
                </c:pt>
                <c:pt idx="378">
                  <c:v>354.87748427672955</c:v>
                </c:pt>
                <c:pt idx="379">
                  <c:v>355.81383647798742</c:v>
                </c:pt>
                <c:pt idx="380">
                  <c:v>356.7501886792453</c:v>
                </c:pt>
                <c:pt idx="381">
                  <c:v>357.68654088050312</c:v>
                </c:pt>
                <c:pt idx="382">
                  <c:v>358.62289308176099</c:v>
                </c:pt>
                <c:pt idx="383">
                  <c:v>359.55924528301887</c:v>
                </c:pt>
                <c:pt idx="384">
                  <c:v>360.49559748427674</c:v>
                </c:pt>
                <c:pt idx="385">
                  <c:v>361.43194968553462</c:v>
                </c:pt>
                <c:pt idx="386">
                  <c:v>362.36830188679244</c:v>
                </c:pt>
                <c:pt idx="387">
                  <c:v>363.30465408805031</c:v>
                </c:pt>
                <c:pt idx="388">
                  <c:v>364.24100628930819</c:v>
                </c:pt>
                <c:pt idx="389">
                  <c:v>365.17735849056606</c:v>
                </c:pt>
                <c:pt idx="390">
                  <c:v>366.11371069182388</c:v>
                </c:pt>
                <c:pt idx="391">
                  <c:v>367.05006289308176</c:v>
                </c:pt>
                <c:pt idx="392">
                  <c:v>367.98641509433963</c:v>
                </c:pt>
                <c:pt idx="393">
                  <c:v>368.92276729559751</c:v>
                </c:pt>
                <c:pt idx="394">
                  <c:v>369.85911949685533</c:v>
                </c:pt>
                <c:pt idx="395">
                  <c:v>370.7954716981132</c:v>
                </c:pt>
                <c:pt idx="396">
                  <c:v>371.73182389937108</c:v>
                </c:pt>
                <c:pt idx="397">
                  <c:v>372.66817610062895</c:v>
                </c:pt>
                <c:pt idx="398">
                  <c:v>373.60452830188677</c:v>
                </c:pt>
                <c:pt idx="399">
                  <c:v>374.54088050314465</c:v>
                </c:pt>
                <c:pt idx="400">
                  <c:v>375.47723270440252</c:v>
                </c:pt>
                <c:pt idx="401">
                  <c:v>376.4135849056604</c:v>
                </c:pt>
                <c:pt idx="402">
                  <c:v>377.34993710691822</c:v>
                </c:pt>
                <c:pt idx="403">
                  <c:v>378.28628930817609</c:v>
                </c:pt>
                <c:pt idx="404">
                  <c:v>379.22264150943397</c:v>
                </c:pt>
                <c:pt idx="405">
                  <c:v>380.15899371069185</c:v>
                </c:pt>
                <c:pt idx="406">
                  <c:v>381.09534591194966</c:v>
                </c:pt>
                <c:pt idx="407">
                  <c:v>382.03169811320754</c:v>
                </c:pt>
                <c:pt idx="408">
                  <c:v>382.96805031446542</c:v>
                </c:pt>
                <c:pt idx="409">
                  <c:v>383.90440251572329</c:v>
                </c:pt>
                <c:pt idx="410">
                  <c:v>384.84075471698111</c:v>
                </c:pt>
                <c:pt idx="411">
                  <c:v>385.77710691823899</c:v>
                </c:pt>
                <c:pt idx="412">
                  <c:v>386.71345911949686</c:v>
                </c:pt>
                <c:pt idx="413">
                  <c:v>387.64981132075474</c:v>
                </c:pt>
                <c:pt idx="414">
                  <c:v>388.58616352201255</c:v>
                </c:pt>
                <c:pt idx="415">
                  <c:v>389.52251572327043</c:v>
                </c:pt>
                <c:pt idx="416">
                  <c:v>390.45886792452831</c:v>
                </c:pt>
                <c:pt idx="417">
                  <c:v>391.39522012578618</c:v>
                </c:pt>
                <c:pt idx="418">
                  <c:v>392.331572327044</c:v>
                </c:pt>
                <c:pt idx="419">
                  <c:v>393.26792452830188</c:v>
                </c:pt>
                <c:pt idx="420">
                  <c:v>394.20427672955975</c:v>
                </c:pt>
                <c:pt idx="421">
                  <c:v>395.14062893081763</c:v>
                </c:pt>
                <c:pt idx="422">
                  <c:v>396.07698113207545</c:v>
                </c:pt>
                <c:pt idx="423">
                  <c:v>397.01333333333332</c:v>
                </c:pt>
                <c:pt idx="424">
                  <c:v>397.9496855345912</c:v>
                </c:pt>
                <c:pt idx="425">
                  <c:v>398.88603773584907</c:v>
                </c:pt>
                <c:pt idx="426">
                  <c:v>399.82238993710689</c:v>
                </c:pt>
                <c:pt idx="427">
                  <c:v>400.75874213836477</c:v>
                </c:pt>
                <c:pt idx="428">
                  <c:v>401.69509433962264</c:v>
                </c:pt>
                <c:pt idx="429">
                  <c:v>402.63144654088052</c:v>
                </c:pt>
                <c:pt idx="430">
                  <c:v>403.56779874213839</c:v>
                </c:pt>
                <c:pt idx="431">
                  <c:v>404.50415094339621</c:v>
                </c:pt>
                <c:pt idx="432">
                  <c:v>405.44050314465409</c:v>
                </c:pt>
                <c:pt idx="433">
                  <c:v>406.37685534591196</c:v>
                </c:pt>
                <c:pt idx="434">
                  <c:v>407.31320754716984</c:v>
                </c:pt>
                <c:pt idx="435">
                  <c:v>408.24955974842766</c:v>
                </c:pt>
                <c:pt idx="436">
                  <c:v>409.18591194968553</c:v>
                </c:pt>
                <c:pt idx="437">
                  <c:v>410.12226415094341</c:v>
                </c:pt>
                <c:pt idx="438">
                  <c:v>411.05861635220128</c:v>
                </c:pt>
                <c:pt idx="439">
                  <c:v>411.9949685534591</c:v>
                </c:pt>
                <c:pt idx="440">
                  <c:v>412.93132075471698</c:v>
                </c:pt>
                <c:pt idx="441">
                  <c:v>413.86767295597485</c:v>
                </c:pt>
                <c:pt idx="442">
                  <c:v>414.80402515723273</c:v>
                </c:pt>
                <c:pt idx="443">
                  <c:v>415.74037735849055</c:v>
                </c:pt>
                <c:pt idx="444">
                  <c:v>416.67672955974842</c:v>
                </c:pt>
                <c:pt idx="445">
                  <c:v>417.6130817610063</c:v>
                </c:pt>
                <c:pt idx="446">
                  <c:v>418.54943396226417</c:v>
                </c:pt>
                <c:pt idx="447">
                  <c:v>419.48578616352199</c:v>
                </c:pt>
                <c:pt idx="448">
                  <c:v>420.42213836477987</c:v>
                </c:pt>
                <c:pt idx="449">
                  <c:v>421.35849056603774</c:v>
                </c:pt>
                <c:pt idx="450">
                  <c:v>422.29484276729562</c:v>
                </c:pt>
                <c:pt idx="451">
                  <c:v>423.23119496855344</c:v>
                </c:pt>
                <c:pt idx="452">
                  <c:v>424.16754716981131</c:v>
                </c:pt>
                <c:pt idx="453">
                  <c:v>425.10389937106919</c:v>
                </c:pt>
                <c:pt idx="454">
                  <c:v>426.04025157232707</c:v>
                </c:pt>
                <c:pt idx="455">
                  <c:v>426.97660377358488</c:v>
                </c:pt>
                <c:pt idx="456">
                  <c:v>427.91295597484276</c:v>
                </c:pt>
                <c:pt idx="457">
                  <c:v>428.84930817610064</c:v>
                </c:pt>
                <c:pt idx="458">
                  <c:v>429.78566037735851</c:v>
                </c:pt>
                <c:pt idx="459">
                  <c:v>430.72201257861633</c:v>
                </c:pt>
                <c:pt idx="460">
                  <c:v>431.6583647798742</c:v>
                </c:pt>
                <c:pt idx="461">
                  <c:v>432.59471698113208</c:v>
                </c:pt>
                <c:pt idx="462">
                  <c:v>433.53106918238996</c:v>
                </c:pt>
                <c:pt idx="463">
                  <c:v>434.46742138364777</c:v>
                </c:pt>
                <c:pt idx="464">
                  <c:v>435.40377358490565</c:v>
                </c:pt>
                <c:pt idx="465">
                  <c:v>436.34012578616353</c:v>
                </c:pt>
                <c:pt idx="466">
                  <c:v>437.2764779874214</c:v>
                </c:pt>
                <c:pt idx="467">
                  <c:v>438.21283018867922</c:v>
                </c:pt>
                <c:pt idx="468">
                  <c:v>439.1491823899371</c:v>
                </c:pt>
                <c:pt idx="469">
                  <c:v>440.08553459119497</c:v>
                </c:pt>
                <c:pt idx="470">
                  <c:v>441.02188679245285</c:v>
                </c:pt>
                <c:pt idx="471">
                  <c:v>441.95823899371067</c:v>
                </c:pt>
                <c:pt idx="472">
                  <c:v>442.89459119496854</c:v>
                </c:pt>
                <c:pt idx="473">
                  <c:v>443.83094339622642</c:v>
                </c:pt>
                <c:pt idx="474">
                  <c:v>444.76729559748429</c:v>
                </c:pt>
                <c:pt idx="475">
                  <c:v>445.70364779874211</c:v>
                </c:pt>
                <c:pt idx="476">
                  <c:v>446.64</c:v>
                </c:pt>
                <c:pt idx="477">
                  <c:v>447.57635220125786</c:v>
                </c:pt>
                <c:pt idx="478">
                  <c:v>448.51270440251574</c:v>
                </c:pt>
                <c:pt idx="479">
                  <c:v>449.44905660377361</c:v>
                </c:pt>
                <c:pt idx="480">
                  <c:v>450.38540880503143</c:v>
                </c:pt>
                <c:pt idx="481">
                  <c:v>451.32176100628931</c:v>
                </c:pt>
                <c:pt idx="482">
                  <c:v>452.25811320754718</c:v>
                </c:pt>
                <c:pt idx="483">
                  <c:v>453.19446540880506</c:v>
                </c:pt>
                <c:pt idx="484">
                  <c:v>454.13081761006288</c:v>
                </c:pt>
                <c:pt idx="485">
                  <c:v>455.06716981132075</c:v>
                </c:pt>
                <c:pt idx="486">
                  <c:v>456.00352201257863</c:v>
                </c:pt>
                <c:pt idx="487">
                  <c:v>456.9398742138365</c:v>
                </c:pt>
                <c:pt idx="488">
                  <c:v>457.87622641509432</c:v>
                </c:pt>
                <c:pt idx="489">
                  <c:v>458.8125786163522</c:v>
                </c:pt>
                <c:pt idx="490">
                  <c:v>459.74893081761007</c:v>
                </c:pt>
                <c:pt idx="491">
                  <c:v>460.68528301886795</c:v>
                </c:pt>
                <c:pt idx="492">
                  <c:v>461.62163522012577</c:v>
                </c:pt>
                <c:pt idx="493">
                  <c:v>462.55798742138364</c:v>
                </c:pt>
                <c:pt idx="494">
                  <c:v>463.49433962264152</c:v>
                </c:pt>
                <c:pt idx="495">
                  <c:v>464.43069182389939</c:v>
                </c:pt>
                <c:pt idx="496">
                  <c:v>465.36704402515721</c:v>
                </c:pt>
                <c:pt idx="497">
                  <c:v>466.30339622641509</c:v>
                </c:pt>
                <c:pt idx="498">
                  <c:v>467.23974842767296</c:v>
                </c:pt>
                <c:pt idx="499">
                  <c:v>468.17610062893084</c:v>
                </c:pt>
                <c:pt idx="500">
                  <c:v>469.11245283018866</c:v>
                </c:pt>
                <c:pt idx="501">
                  <c:v>470.04880503144653</c:v>
                </c:pt>
                <c:pt idx="502">
                  <c:v>470.98515723270441</c:v>
                </c:pt>
                <c:pt idx="503">
                  <c:v>471.92150943396229</c:v>
                </c:pt>
                <c:pt idx="504">
                  <c:v>472.8578616352201</c:v>
                </c:pt>
                <c:pt idx="505">
                  <c:v>473.79421383647798</c:v>
                </c:pt>
                <c:pt idx="506">
                  <c:v>474.73056603773585</c:v>
                </c:pt>
                <c:pt idx="507">
                  <c:v>475.66691823899373</c:v>
                </c:pt>
                <c:pt idx="508">
                  <c:v>476.60327044025155</c:v>
                </c:pt>
                <c:pt idx="509">
                  <c:v>477.53962264150942</c:v>
                </c:pt>
                <c:pt idx="510">
                  <c:v>478.4759748427673</c:v>
                </c:pt>
                <c:pt idx="511">
                  <c:v>479.41232704402518</c:v>
                </c:pt>
                <c:pt idx="512">
                  <c:v>480.34867924528299</c:v>
                </c:pt>
                <c:pt idx="513">
                  <c:v>481.28503144654087</c:v>
                </c:pt>
                <c:pt idx="514">
                  <c:v>482.22138364779875</c:v>
                </c:pt>
                <c:pt idx="515">
                  <c:v>483.15773584905662</c:v>
                </c:pt>
                <c:pt idx="516">
                  <c:v>484.09408805031444</c:v>
                </c:pt>
                <c:pt idx="517">
                  <c:v>485.03044025157232</c:v>
                </c:pt>
                <c:pt idx="518">
                  <c:v>485.96679245283019</c:v>
                </c:pt>
                <c:pt idx="519">
                  <c:v>486.90314465408807</c:v>
                </c:pt>
                <c:pt idx="520">
                  <c:v>487.83949685534589</c:v>
                </c:pt>
                <c:pt idx="521">
                  <c:v>488.77584905660376</c:v>
                </c:pt>
                <c:pt idx="522">
                  <c:v>489.71220125786164</c:v>
                </c:pt>
                <c:pt idx="523">
                  <c:v>490.64855345911951</c:v>
                </c:pt>
                <c:pt idx="524">
                  <c:v>491.58490566037733</c:v>
                </c:pt>
                <c:pt idx="525">
                  <c:v>492.52125786163521</c:v>
                </c:pt>
                <c:pt idx="526">
                  <c:v>493.45761006289308</c:v>
                </c:pt>
                <c:pt idx="527">
                  <c:v>494.39396226415096</c:v>
                </c:pt>
                <c:pt idx="528">
                  <c:v>495.33031446540883</c:v>
                </c:pt>
                <c:pt idx="529">
                  <c:v>496.26666666666665</c:v>
                </c:pt>
                <c:pt idx="530">
                  <c:v>497.20301886792453</c:v>
                </c:pt>
                <c:pt idx="531">
                  <c:v>498.1393710691824</c:v>
                </c:pt>
                <c:pt idx="532">
                  <c:v>499.07572327044028</c:v>
                </c:pt>
                <c:pt idx="533">
                  <c:v>500.0120754716981</c:v>
                </c:pt>
                <c:pt idx="534">
                  <c:v>500.94842767295597</c:v>
                </c:pt>
                <c:pt idx="535">
                  <c:v>501.88477987421385</c:v>
                </c:pt>
                <c:pt idx="536">
                  <c:v>502.82113207547172</c:v>
                </c:pt>
                <c:pt idx="537">
                  <c:v>503.75748427672954</c:v>
                </c:pt>
                <c:pt idx="538">
                  <c:v>504.69383647798742</c:v>
                </c:pt>
                <c:pt idx="539">
                  <c:v>505.63018867924529</c:v>
                </c:pt>
                <c:pt idx="540">
                  <c:v>506.56654088050317</c:v>
                </c:pt>
                <c:pt idx="541">
                  <c:v>507.50289308176099</c:v>
                </c:pt>
                <c:pt idx="542">
                  <c:v>508.43924528301886</c:v>
                </c:pt>
                <c:pt idx="543">
                  <c:v>509.37559748427674</c:v>
                </c:pt>
                <c:pt idx="544">
                  <c:v>510.31194968553461</c:v>
                </c:pt>
                <c:pt idx="545">
                  <c:v>511.24830188679243</c:v>
                </c:pt>
                <c:pt idx="546">
                  <c:v>512.18465408805037</c:v>
                </c:pt>
                <c:pt idx="547">
                  <c:v>513.12100628930818</c:v>
                </c:pt>
                <c:pt idx="548">
                  <c:v>514.057358490566</c:v>
                </c:pt>
                <c:pt idx="549">
                  <c:v>514.99371069182394</c:v>
                </c:pt>
                <c:pt idx="550">
                  <c:v>515.93006289308175</c:v>
                </c:pt>
                <c:pt idx="551">
                  <c:v>516.86641509433957</c:v>
                </c:pt>
                <c:pt idx="552">
                  <c:v>517.8027672955975</c:v>
                </c:pt>
                <c:pt idx="553">
                  <c:v>518.73911949685532</c:v>
                </c:pt>
                <c:pt idx="554">
                  <c:v>519.67547169811326</c:v>
                </c:pt>
                <c:pt idx="555">
                  <c:v>520.61182389937107</c:v>
                </c:pt>
                <c:pt idx="556">
                  <c:v>521.54817610062889</c:v>
                </c:pt>
                <c:pt idx="557">
                  <c:v>522.48452830188683</c:v>
                </c:pt>
                <c:pt idx="558">
                  <c:v>523.42088050314464</c:v>
                </c:pt>
                <c:pt idx="559">
                  <c:v>524.35723270440246</c:v>
                </c:pt>
                <c:pt idx="560">
                  <c:v>525.2935849056604</c:v>
                </c:pt>
                <c:pt idx="561">
                  <c:v>526.22993710691821</c:v>
                </c:pt>
                <c:pt idx="562">
                  <c:v>527.16628930817615</c:v>
                </c:pt>
                <c:pt idx="563">
                  <c:v>528.10264150943397</c:v>
                </c:pt>
                <c:pt idx="564">
                  <c:v>529.03899371069178</c:v>
                </c:pt>
                <c:pt idx="565">
                  <c:v>529.97534591194972</c:v>
                </c:pt>
                <c:pt idx="566">
                  <c:v>530.91169811320754</c:v>
                </c:pt>
                <c:pt idx="567">
                  <c:v>531.84805031446535</c:v>
                </c:pt>
                <c:pt idx="568">
                  <c:v>532.78440251572329</c:v>
                </c:pt>
                <c:pt idx="569">
                  <c:v>533.72075471698111</c:v>
                </c:pt>
                <c:pt idx="570">
                  <c:v>534.65710691823904</c:v>
                </c:pt>
                <c:pt idx="571">
                  <c:v>535.59345911949686</c:v>
                </c:pt>
                <c:pt idx="572">
                  <c:v>536.52981132075467</c:v>
                </c:pt>
                <c:pt idx="573">
                  <c:v>537.46616352201261</c:v>
                </c:pt>
                <c:pt idx="574">
                  <c:v>538.40251572327043</c:v>
                </c:pt>
                <c:pt idx="575">
                  <c:v>539.33886792452836</c:v>
                </c:pt>
                <c:pt idx="576">
                  <c:v>540.27522012578618</c:v>
                </c:pt>
                <c:pt idx="577">
                  <c:v>541.211572327044</c:v>
                </c:pt>
                <c:pt idx="578">
                  <c:v>542.14792452830193</c:v>
                </c:pt>
                <c:pt idx="579">
                  <c:v>543.08427672955975</c:v>
                </c:pt>
                <c:pt idx="580">
                  <c:v>544.02062893081757</c:v>
                </c:pt>
                <c:pt idx="581">
                  <c:v>544.9569811320755</c:v>
                </c:pt>
                <c:pt idx="582">
                  <c:v>545.89333333333332</c:v>
                </c:pt>
                <c:pt idx="583">
                  <c:v>546.82968553459125</c:v>
                </c:pt>
                <c:pt idx="584">
                  <c:v>547.76603773584907</c:v>
                </c:pt>
                <c:pt idx="585">
                  <c:v>548.70238993710689</c:v>
                </c:pt>
                <c:pt idx="586">
                  <c:v>549.63874213836482</c:v>
                </c:pt>
                <c:pt idx="587">
                  <c:v>550.57509433962264</c:v>
                </c:pt>
                <c:pt idx="588">
                  <c:v>551.51144654088046</c:v>
                </c:pt>
                <c:pt idx="589">
                  <c:v>552.44779874213839</c:v>
                </c:pt>
                <c:pt idx="590">
                  <c:v>553.38415094339621</c:v>
                </c:pt>
                <c:pt idx="591">
                  <c:v>554.32050314465414</c:v>
                </c:pt>
                <c:pt idx="592">
                  <c:v>555.25685534591196</c:v>
                </c:pt>
                <c:pt idx="593">
                  <c:v>556.19320754716978</c:v>
                </c:pt>
                <c:pt idx="594">
                  <c:v>557.12955974842771</c:v>
                </c:pt>
                <c:pt idx="595">
                  <c:v>558.06591194968553</c:v>
                </c:pt>
                <c:pt idx="596">
                  <c:v>559.00226415094335</c:v>
                </c:pt>
                <c:pt idx="597">
                  <c:v>559.93861635220128</c:v>
                </c:pt>
                <c:pt idx="598">
                  <c:v>560.8749685534591</c:v>
                </c:pt>
                <c:pt idx="599">
                  <c:v>561.81132075471703</c:v>
                </c:pt>
                <c:pt idx="600">
                  <c:v>562.74767295597485</c:v>
                </c:pt>
                <c:pt idx="601">
                  <c:v>563.68402515723267</c:v>
                </c:pt>
                <c:pt idx="602">
                  <c:v>564.6203773584906</c:v>
                </c:pt>
                <c:pt idx="603">
                  <c:v>565.55672955974842</c:v>
                </c:pt>
                <c:pt idx="604">
                  <c:v>566.49308176100624</c:v>
                </c:pt>
                <c:pt idx="605">
                  <c:v>567.42943396226417</c:v>
                </c:pt>
                <c:pt idx="606">
                  <c:v>568.36578616352199</c:v>
                </c:pt>
                <c:pt idx="607">
                  <c:v>569.30213836477992</c:v>
                </c:pt>
                <c:pt idx="608">
                  <c:v>570.23849056603774</c:v>
                </c:pt>
                <c:pt idx="609">
                  <c:v>571.17484276729556</c:v>
                </c:pt>
                <c:pt idx="610">
                  <c:v>572.11119496855349</c:v>
                </c:pt>
                <c:pt idx="611">
                  <c:v>573.04754716981131</c:v>
                </c:pt>
                <c:pt idx="612">
                  <c:v>573.98389937106913</c:v>
                </c:pt>
                <c:pt idx="613">
                  <c:v>574.92025157232706</c:v>
                </c:pt>
                <c:pt idx="614">
                  <c:v>575.85660377358488</c:v>
                </c:pt>
                <c:pt idx="615">
                  <c:v>576.79295597484281</c:v>
                </c:pt>
                <c:pt idx="616">
                  <c:v>577.72930817610063</c:v>
                </c:pt>
                <c:pt idx="617">
                  <c:v>578.66566037735845</c:v>
                </c:pt>
                <c:pt idx="618">
                  <c:v>579.60201257861638</c:v>
                </c:pt>
                <c:pt idx="619">
                  <c:v>580.5383647798742</c:v>
                </c:pt>
                <c:pt idx="620">
                  <c:v>581.47471698113202</c:v>
                </c:pt>
                <c:pt idx="621">
                  <c:v>582.41106918238995</c:v>
                </c:pt>
                <c:pt idx="622">
                  <c:v>583.34742138364777</c:v>
                </c:pt>
                <c:pt idx="623">
                  <c:v>584.2837735849057</c:v>
                </c:pt>
                <c:pt idx="624">
                  <c:v>585.22012578616352</c:v>
                </c:pt>
                <c:pt idx="625">
                  <c:v>586.15647798742134</c:v>
                </c:pt>
                <c:pt idx="626">
                  <c:v>587.09283018867927</c:v>
                </c:pt>
                <c:pt idx="627">
                  <c:v>588.02918238993709</c:v>
                </c:pt>
                <c:pt idx="628">
                  <c:v>588.96553459119502</c:v>
                </c:pt>
                <c:pt idx="629">
                  <c:v>589.90188679245284</c:v>
                </c:pt>
                <c:pt idx="630">
                  <c:v>590.83823899371066</c:v>
                </c:pt>
                <c:pt idx="631">
                  <c:v>591.77459119496859</c:v>
                </c:pt>
                <c:pt idx="632">
                  <c:v>592.71094339622641</c:v>
                </c:pt>
                <c:pt idx="633">
                  <c:v>593.64729559748423</c:v>
                </c:pt>
                <c:pt idx="634">
                  <c:v>594.58364779874216</c:v>
                </c:pt>
                <c:pt idx="635">
                  <c:v>595.52</c:v>
                </c:pt>
                <c:pt idx="636">
                  <c:v>596.45635220125791</c:v>
                </c:pt>
                <c:pt idx="637">
                  <c:v>597.39270440251573</c:v>
                </c:pt>
                <c:pt idx="638">
                  <c:v>598.32905660377355</c:v>
                </c:pt>
                <c:pt idx="639">
                  <c:v>599.26540880503148</c:v>
                </c:pt>
                <c:pt idx="640">
                  <c:v>600.2017610062893</c:v>
                </c:pt>
                <c:pt idx="641">
                  <c:v>601.13811320754712</c:v>
                </c:pt>
                <c:pt idx="642">
                  <c:v>602.07446540880505</c:v>
                </c:pt>
                <c:pt idx="643">
                  <c:v>603.01081761006287</c:v>
                </c:pt>
                <c:pt idx="644">
                  <c:v>603.9471698113208</c:v>
                </c:pt>
                <c:pt idx="645">
                  <c:v>604.88352201257862</c:v>
                </c:pt>
                <c:pt idx="646">
                  <c:v>605.81987421383644</c:v>
                </c:pt>
                <c:pt idx="647">
                  <c:v>606.75622641509437</c:v>
                </c:pt>
                <c:pt idx="648">
                  <c:v>607.69257861635219</c:v>
                </c:pt>
                <c:pt idx="649">
                  <c:v>608.62893081761001</c:v>
                </c:pt>
                <c:pt idx="650">
                  <c:v>609.56528301886794</c:v>
                </c:pt>
                <c:pt idx="651">
                  <c:v>610.50163522012576</c:v>
                </c:pt>
                <c:pt idx="652">
                  <c:v>611.4379874213837</c:v>
                </c:pt>
                <c:pt idx="653">
                  <c:v>612.37433962264151</c:v>
                </c:pt>
                <c:pt idx="654">
                  <c:v>613.31069182389933</c:v>
                </c:pt>
                <c:pt idx="655">
                  <c:v>614.24704402515727</c:v>
                </c:pt>
                <c:pt idx="656">
                  <c:v>615.18339622641508</c:v>
                </c:pt>
                <c:pt idx="657">
                  <c:v>616.1197484276729</c:v>
                </c:pt>
                <c:pt idx="658">
                  <c:v>617.05610062893084</c:v>
                </c:pt>
                <c:pt idx="659">
                  <c:v>617.99245283018865</c:v>
                </c:pt>
                <c:pt idx="660">
                  <c:v>618.92880503144659</c:v>
                </c:pt>
                <c:pt idx="661">
                  <c:v>619.86515723270441</c:v>
                </c:pt>
                <c:pt idx="662">
                  <c:v>620.80150943396222</c:v>
                </c:pt>
                <c:pt idx="663">
                  <c:v>621.73786163522016</c:v>
                </c:pt>
                <c:pt idx="664">
                  <c:v>622.67421383647797</c:v>
                </c:pt>
                <c:pt idx="665">
                  <c:v>623.61056603773579</c:v>
                </c:pt>
                <c:pt idx="666">
                  <c:v>624.54691823899373</c:v>
                </c:pt>
                <c:pt idx="667">
                  <c:v>625.48327044025154</c:v>
                </c:pt>
                <c:pt idx="668">
                  <c:v>626.41962264150948</c:v>
                </c:pt>
                <c:pt idx="669">
                  <c:v>627.3559748427673</c:v>
                </c:pt>
                <c:pt idx="670">
                  <c:v>628.29232704402511</c:v>
                </c:pt>
                <c:pt idx="671">
                  <c:v>629.22867924528305</c:v>
                </c:pt>
                <c:pt idx="672">
                  <c:v>630.16503144654087</c:v>
                </c:pt>
                <c:pt idx="673">
                  <c:v>631.1013836477988</c:v>
                </c:pt>
                <c:pt idx="674">
                  <c:v>632.03773584905662</c:v>
                </c:pt>
                <c:pt idx="675">
                  <c:v>632.97408805031444</c:v>
                </c:pt>
                <c:pt idx="676">
                  <c:v>633.91044025157237</c:v>
                </c:pt>
                <c:pt idx="677">
                  <c:v>634.84679245283019</c:v>
                </c:pt>
                <c:pt idx="678">
                  <c:v>635.78314465408801</c:v>
                </c:pt>
                <c:pt idx="679">
                  <c:v>636.71949685534594</c:v>
                </c:pt>
                <c:pt idx="680">
                  <c:v>637.65584905660376</c:v>
                </c:pt>
                <c:pt idx="681">
                  <c:v>638.59220125786169</c:v>
                </c:pt>
                <c:pt idx="682">
                  <c:v>639.52855345911951</c:v>
                </c:pt>
                <c:pt idx="683">
                  <c:v>640.46490566037733</c:v>
                </c:pt>
                <c:pt idx="684">
                  <c:v>641.40125786163526</c:v>
                </c:pt>
                <c:pt idx="685">
                  <c:v>642.33761006289308</c:v>
                </c:pt>
                <c:pt idx="686">
                  <c:v>643.2739622641509</c:v>
                </c:pt>
                <c:pt idx="687">
                  <c:v>644.21031446540883</c:v>
                </c:pt>
                <c:pt idx="688">
                  <c:v>645.14666666666665</c:v>
                </c:pt>
                <c:pt idx="689">
                  <c:v>646.08301886792458</c:v>
                </c:pt>
                <c:pt idx="690">
                  <c:v>647.0193710691824</c:v>
                </c:pt>
                <c:pt idx="691">
                  <c:v>647.95572327044022</c:v>
                </c:pt>
                <c:pt idx="692">
                  <c:v>648.89207547169815</c:v>
                </c:pt>
                <c:pt idx="693">
                  <c:v>649.82842767295597</c:v>
                </c:pt>
                <c:pt idx="694">
                  <c:v>650.76477987421379</c:v>
                </c:pt>
                <c:pt idx="695">
                  <c:v>651.70113207547172</c:v>
                </c:pt>
                <c:pt idx="696">
                  <c:v>652.63748427672954</c:v>
                </c:pt>
                <c:pt idx="697">
                  <c:v>653.57383647798747</c:v>
                </c:pt>
                <c:pt idx="698">
                  <c:v>654.51018867924529</c:v>
                </c:pt>
                <c:pt idx="699">
                  <c:v>655.44654088050311</c:v>
                </c:pt>
                <c:pt idx="700">
                  <c:v>656.38289308176104</c:v>
                </c:pt>
                <c:pt idx="701">
                  <c:v>657.31924528301886</c:v>
                </c:pt>
                <c:pt idx="702">
                  <c:v>658.25559748427668</c:v>
                </c:pt>
                <c:pt idx="703">
                  <c:v>659.19194968553461</c:v>
                </c:pt>
                <c:pt idx="704">
                  <c:v>660.12830188679243</c:v>
                </c:pt>
                <c:pt idx="705">
                  <c:v>661.06465408805036</c:v>
                </c:pt>
                <c:pt idx="706">
                  <c:v>662.00100628930818</c:v>
                </c:pt>
                <c:pt idx="707">
                  <c:v>662.937358490566</c:v>
                </c:pt>
                <c:pt idx="708">
                  <c:v>663.87371069182393</c:v>
                </c:pt>
                <c:pt idx="709">
                  <c:v>664.81006289308175</c:v>
                </c:pt>
                <c:pt idx="710">
                  <c:v>665.74641509433957</c:v>
                </c:pt>
                <c:pt idx="711">
                  <c:v>666.6827672955975</c:v>
                </c:pt>
                <c:pt idx="712">
                  <c:v>667.61911949685532</c:v>
                </c:pt>
                <c:pt idx="713">
                  <c:v>668.55547169811325</c:v>
                </c:pt>
                <c:pt idx="714">
                  <c:v>669.49182389937107</c:v>
                </c:pt>
                <c:pt idx="715">
                  <c:v>670.42817610062889</c:v>
                </c:pt>
                <c:pt idx="716">
                  <c:v>671.36452830188682</c:v>
                </c:pt>
                <c:pt idx="717">
                  <c:v>672.30088050314464</c:v>
                </c:pt>
                <c:pt idx="718">
                  <c:v>673.23723270440257</c:v>
                </c:pt>
                <c:pt idx="719">
                  <c:v>674.17358490566039</c:v>
                </c:pt>
                <c:pt idx="720">
                  <c:v>675.10993710691821</c:v>
                </c:pt>
                <c:pt idx="721">
                  <c:v>676.04628930817614</c:v>
                </c:pt>
                <c:pt idx="722">
                  <c:v>676.98264150943396</c:v>
                </c:pt>
                <c:pt idx="723">
                  <c:v>677.91899371069178</c:v>
                </c:pt>
                <c:pt idx="724">
                  <c:v>678.85534591194971</c:v>
                </c:pt>
                <c:pt idx="725">
                  <c:v>679.79169811320753</c:v>
                </c:pt>
                <c:pt idx="726">
                  <c:v>680.72805031446546</c:v>
                </c:pt>
                <c:pt idx="727">
                  <c:v>681.66440251572328</c:v>
                </c:pt>
                <c:pt idx="728">
                  <c:v>682.6007547169811</c:v>
                </c:pt>
                <c:pt idx="729">
                  <c:v>683.53710691823903</c:v>
                </c:pt>
                <c:pt idx="730">
                  <c:v>684.47345911949685</c:v>
                </c:pt>
                <c:pt idx="731">
                  <c:v>685.40981132075467</c:v>
                </c:pt>
                <c:pt idx="732">
                  <c:v>686.3461635220126</c:v>
                </c:pt>
                <c:pt idx="733">
                  <c:v>687.28251572327042</c:v>
                </c:pt>
                <c:pt idx="734">
                  <c:v>688.21886792452835</c:v>
                </c:pt>
                <c:pt idx="735">
                  <c:v>689.15522012578617</c:v>
                </c:pt>
                <c:pt idx="736">
                  <c:v>690.09157232704399</c:v>
                </c:pt>
                <c:pt idx="737">
                  <c:v>691.02792452830192</c:v>
                </c:pt>
                <c:pt idx="738">
                  <c:v>691.96427672955974</c:v>
                </c:pt>
                <c:pt idx="739">
                  <c:v>692.90062893081756</c:v>
                </c:pt>
                <c:pt idx="740">
                  <c:v>693.83698113207549</c:v>
                </c:pt>
                <c:pt idx="741">
                  <c:v>694.77333333333331</c:v>
                </c:pt>
                <c:pt idx="742">
                  <c:v>695.70968553459124</c:v>
                </c:pt>
                <c:pt idx="743">
                  <c:v>696.64603773584906</c:v>
                </c:pt>
                <c:pt idx="744">
                  <c:v>697.58238993710688</c:v>
                </c:pt>
                <c:pt idx="745">
                  <c:v>698.51874213836481</c:v>
                </c:pt>
                <c:pt idx="746">
                  <c:v>699.45509433962263</c:v>
                </c:pt>
                <c:pt idx="747">
                  <c:v>700.39144654088045</c:v>
                </c:pt>
                <c:pt idx="748">
                  <c:v>701.32779874213838</c:v>
                </c:pt>
                <c:pt idx="749">
                  <c:v>702.2641509433962</c:v>
                </c:pt>
                <c:pt idx="750">
                  <c:v>703.20050314465414</c:v>
                </c:pt>
                <c:pt idx="751">
                  <c:v>704.13685534591195</c:v>
                </c:pt>
                <c:pt idx="752">
                  <c:v>705.07320754716977</c:v>
                </c:pt>
                <c:pt idx="753">
                  <c:v>706.00955974842771</c:v>
                </c:pt>
                <c:pt idx="754">
                  <c:v>706.94591194968552</c:v>
                </c:pt>
                <c:pt idx="755">
                  <c:v>707.88226415094334</c:v>
                </c:pt>
                <c:pt idx="756">
                  <c:v>708.81861635220127</c:v>
                </c:pt>
                <c:pt idx="757">
                  <c:v>709.75496855345909</c:v>
                </c:pt>
                <c:pt idx="758">
                  <c:v>710.69132075471703</c:v>
                </c:pt>
                <c:pt idx="759">
                  <c:v>711.62767295597484</c:v>
                </c:pt>
                <c:pt idx="760">
                  <c:v>712.56402515723266</c:v>
                </c:pt>
                <c:pt idx="761">
                  <c:v>713.5003773584906</c:v>
                </c:pt>
                <c:pt idx="762">
                  <c:v>714.43672955974841</c:v>
                </c:pt>
                <c:pt idx="763">
                  <c:v>715.37308176100623</c:v>
                </c:pt>
                <c:pt idx="764">
                  <c:v>716.30943396226417</c:v>
                </c:pt>
                <c:pt idx="765">
                  <c:v>717.24578616352198</c:v>
                </c:pt>
                <c:pt idx="766">
                  <c:v>718.18213836477992</c:v>
                </c:pt>
                <c:pt idx="767">
                  <c:v>719.11849056603774</c:v>
                </c:pt>
                <c:pt idx="768">
                  <c:v>720.05484276729555</c:v>
                </c:pt>
                <c:pt idx="769">
                  <c:v>720.99119496855349</c:v>
                </c:pt>
                <c:pt idx="770">
                  <c:v>721.92754716981131</c:v>
                </c:pt>
                <c:pt idx="771">
                  <c:v>722.86389937106924</c:v>
                </c:pt>
                <c:pt idx="772">
                  <c:v>723.80025157232706</c:v>
                </c:pt>
                <c:pt idx="773">
                  <c:v>724.73660377358487</c:v>
                </c:pt>
                <c:pt idx="774">
                  <c:v>725.67295597484281</c:v>
                </c:pt>
                <c:pt idx="775">
                  <c:v>726.60930817610063</c:v>
                </c:pt>
                <c:pt idx="776">
                  <c:v>727.54566037735844</c:v>
                </c:pt>
                <c:pt idx="777">
                  <c:v>728.48201257861638</c:v>
                </c:pt>
                <c:pt idx="778">
                  <c:v>729.4183647798742</c:v>
                </c:pt>
                <c:pt idx="779">
                  <c:v>730.35471698113213</c:v>
                </c:pt>
                <c:pt idx="780">
                  <c:v>731.29106918238995</c:v>
                </c:pt>
                <c:pt idx="781">
                  <c:v>732.22742138364777</c:v>
                </c:pt>
                <c:pt idx="782">
                  <c:v>733.1637735849057</c:v>
                </c:pt>
                <c:pt idx="783">
                  <c:v>734.10012578616352</c:v>
                </c:pt>
                <c:pt idx="784">
                  <c:v>735.03647798742134</c:v>
                </c:pt>
                <c:pt idx="785">
                  <c:v>735.97283018867927</c:v>
                </c:pt>
                <c:pt idx="786">
                  <c:v>736.90918238993709</c:v>
                </c:pt>
                <c:pt idx="787">
                  <c:v>737.84553459119502</c:v>
                </c:pt>
                <c:pt idx="788">
                  <c:v>738.78188679245284</c:v>
                </c:pt>
                <c:pt idx="789">
                  <c:v>739.71823899371066</c:v>
                </c:pt>
                <c:pt idx="790">
                  <c:v>740.65459119496859</c:v>
                </c:pt>
                <c:pt idx="791">
                  <c:v>741.59094339622641</c:v>
                </c:pt>
                <c:pt idx="792">
                  <c:v>742.52729559748423</c:v>
                </c:pt>
                <c:pt idx="793">
                  <c:v>743.46364779874216</c:v>
                </c:pt>
                <c:pt idx="794">
                  <c:v>744.4</c:v>
                </c:pt>
                <c:pt idx="795">
                  <c:v>745.33635220125791</c:v>
                </c:pt>
                <c:pt idx="796">
                  <c:v>746.27270440251573</c:v>
                </c:pt>
                <c:pt idx="797">
                  <c:v>747.20905660377355</c:v>
                </c:pt>
                <c:pt idx="798">
                  <c:v>748.14540880503148</c:v>
                </c:pt>
                <c:pt idx="799">
                  <c:v>749.0817610062893</c:v>
                </c:pt>
                <c:pt idx="800">
                  <c:v>750.01811320754712</c:v>
                </c:pt>
                <c:pt idx="801">
                  <c:v>750.95446540880505</c:v>
                </c:pt>
                <c:pt idx="802">
                  <c:v>751.89081761006287</c:v>
                </c:pt>
                <c:pt idx="803">
                  <c:v>752.8271698113208</c:v>
                </c:pt>
                <c:pt idx="804">
                  <c:v>753.76352201257862</c:v>
                </c:pt>
                <c:pt idx="805">
                  <c:v>754.69987421383644</c:v>
                </c:pt>
                <c:pt idx="806">
                  <c:v>755.63622641509437</c:v>
                </c:pt>
                <c:pt idx="807">
                  <c:v>756.57257861635219</c:v>
                </c:pt>
                <c:pt idx="808">
                  <c:v>757.50893081761001</c:v>
                </c:pt>
                <c:pt idx="809">
                  <c:v>758.44528301886794</c:v>
                </c:pt>
                <c:pt idx="810">
                  <c:v>759.38163522012576</c:v>
                </c:pt>
                <c:pt idx="811">
                  <c:v>760.31798742138369</c:v>
                </c:pt>
                <c:pt idx="812">
                  <c:v>761.25433962264151</c:v>
                </c:pt>
                <c:pt idx="813">
                  <c:v>762.19069182389933</c:v>
                </c:pt>
                <c:pt idx="814">
                  <c:v>763.12704402515726</c:v>
                </c:pt>
                <c:pt idx="815">
                  <c:v>764.06339622641508</c:v>
                </c:pt>
                <c:pt idx="816">
                  <c:v>764.99974842767301</c:v>
                </c:pt>
                <c:pt idx="817">
                  <c:v>765.93610062893083</c:v>
                </c:pt>
                <c:pt idx="818">
                  <c:v>766.87245283018865</c:v>
                </c:pt>
                <c:pt idx="819">
                  <c:v>767.80880503144658</c:v>
                </c:pt>
                <c:pt idx="820">
                  <c:v>768.7451572327044</c:v>
                </c:pt>
                <c:pt idx="821">
                  <c:v>769.68150943396222</c:v>
                </c:pt>
                <c:pt idx="822">
                  <c:v>770.61786163522015</c:v>
                </c:pt>
                <c:pt idx="823">
                  <c:v>771.55421383647797</c:v>
                </c:pt>
                <c:pt idx="824">
                  <c:v>772.4905660377359</c:v>
                </c:pt>
                <c:pt idx="825">
                  <c:v>773.42691823899372</c:v>
                </c:pt>
                <c:pt idx="826">
                  <c:v>774.36327044025154</c:v>
                </c:pt>
                <c:pt idx="827">
                  <c:v>775.29962264150947</c:v>
                </c:pt>
                <c:pt idx="828">
                  <c:v>776.23597484276729</c:v>
                </c:pt>
                <c:pt idx="829">
                  <c:v>777.17232704402511</c:v>
                </c:pt>
                <c:pt idx="830">
                  <c:v>778.10867924528304</c:v>
                </c:pt>
                <c:pt idx="831">
                  <c:v>779.04503144654086</c:v>
                </c:pt>
                <c:pt idx="832">
                  <c:v>779.98138364779879</c:v>
                </c:pt>
                <c:pt idx="833">
                  <c:v>780.91773584905661</c:v>
                </c:pt>
                <c:pt idx="834">
                  <c:v>781.85408805031443</c:v>
                </c:pt>
                <c:pt idx="835">
                  <c:v>782.79044025157236</c:v>
                </c:pt>
                <c:pt idx="836">
                  <c:v>783.72679245283018</c:v>
                </c:pt>
                <c:pt idx="837">
                  <c:v>784.663144654088</c:v>
                </c:pt>
                <c:pt idx="838">
                  <c:v>785.59949685534593</c:v>
                </c:pt>
                <c:pt idx="839">
                  <c:v>786.53584905660375</c:v>
                </c:pt>
                <c:pt idx="840">
                  <c:v>787.47220125786168</c:v>
                </c:pt>
                <c:pt idx="841">
                  <c:v>788.4085534591195</c:v>
                </c:pt>
                <c:pt idx="842">
                  <c:v>789.34490566037732</c:v>
                </c:pt>
                <c:pt idx="843">
                  <c:v>790.28125786163525</c:v>
                </c:pt>
                <c:pt idx="844">
                  <c:v>791.21761006289307</c:v>
                </c:pt>
                <c:pt idx="845">
                  <c:v>792.15396226415089</c:v>
                </c:pt>
                <c:pt idx="846">
                  <c:v>793.09031446540882</c:v>
                </c:pt>
                <c:pt idx="847">
                  <c:v>794.02666666666664</c:v>
                </c:pt>
                <c:pt idx="848">
                  <c:v>794.96301886792457</c:v>
                </c:pt>
                <c:pt idx="849">
                  <c:v>795.89937106918239</c:v>
                </c:pt>
                <c:pt idx="850">
                  <c:v>796.83572327044021</c:v>
                </c:pt>
                <c:pt idx="851">
                  <c:v>797.77207547169814</c:v>
                </c:pt>
                <c:pt idx="852">
                  <c:v>798.70842767295596</c:v>
                </c:pt>
                <c:pt idx="853">
                  <c:v>799.64477987421378</c:v>
                </c:pt>
                <c:pt idx="854">
                  <c:v>800.58113207547171</c:v>
                </c:pt>
                <c:pt idx="855">
                  <c:v>801.51748427672953</c:v>
                </c:pt>
                <c:pt idx="856">
                  <c:v>802.45383647798747</c:v>
                </c:pt>
                <c:pt idx="857">
                  <c:v>803.39018867924528</c:v>
                </c:pt>
                <c:pt idx="858">
                  <c:v>804.3265408805031</c:v>
                </c:pt>
                <c:pt idx="859">
                  <c:v>805.26289308176104</c:v>
                </c:pt>
                <c:pt idx="860">
                  <c:v>806.19924528301885</c:v>
                </c:pt>
                <c:pt idx="861">
                  <c:v>807.13559748427679</c:v>
                </c:pt>
                <c:pt idx="862">
                  <c:v>808.07194968553461</c:v>
                </c:pt>
                <c:pt idx="863">
                  <c:v>809.00830188679242</c:v>
                </c:pt>
                <c:pt idx="864">
                  <c:v>809.94465408805036</c:v>
                </c:pt>
                <c:pt idx="865">
                  <c:v>810.88100628930817</c:v>
                </c:pt>
                <c:pt idx="866">
                  <c:v>811.81735849056599</c:v>
                </c:pt>
                <c:pt idx="867">
                  <c:v>812.75371069182393</c:v>
                </c:pt>
                <c:pt idx="868">
                  <c:v>813.69006289308174</c:v>
                </c:pt>
                <c:pt idx="869">
                  <c:v>814.62641509433968</c:v>
                </c:pt>
                <c:pt idx="870">
                  <c:v>815.5627672955975</c:v>
                </c:pt>
                <c:pt idx="871">
                  <c:v>816.49911949685531</c:v>
                </c:pt>
                <c:pt idx="872">
                  <c:v>817.43547169811325</c:v>
                </c:pt>
                <c:pt idx="873">
                  <c:v>818.37182389937107</c:v>
                </c:pt>
                <c:pt idx="874">
                  <c:v>819.30817610062888</c:v>
                </c:pt>
                <c:pt idx="875">
                  <c:v>820.24452830188682</c:v>
                </c:pt>
                <c:pt idx="876">
                  <c:v>821.18088050314464</c:v>
                </c:pt>
                <c:pt idx="877">
                  <c:v>822.11723270440257</c:v>
                </c:pt>
                <c:pt idx="878">
                  <c:v>823.05358490566039</c:v>
                </c:pt>
                <c:pt idx="879">
                  <c:v>823.98993710691821</c:v>
                </c:pt>
                <c:pt idx="880">
                  <c:v>824.92628930817614</c:v>
                </c:pt>
                <c:pt idx="881">
                  <c:v>825.86264150943396</c:v>
                </c:pt>
                <c:pt idx="882">
                  <c:v>826.79899371069178</c:v>
                </c:pt>
                <c:pt idx="883">
                  <c:v>827.73534591194971</c:v>
                </c:pt>
                <c:pt idx="884">
                  <c:v>828.67169811320753</c:v>
                </c:pt>
                <c:pt idx="885">
                  <c:v>829.60805031446546</c:v>
                </c:pt>
                <c:pt idx="886">
                  <c:v>830.54440251572328</c:v>
                </c:pt>
                <c:pt idx="887">
                  <c:v>831.4807547169811</c:v>
                </c:pt>
                <c:pt idx="888">
                  <c:v>832.41710691823903</c:v>
                </c:pt>
                <c:pt idx="889">
                  <c:v>833.35345911949685</c:v>
                </c:pt>
                <c:pt idx="890">
                  <c:v>834.28981132075467</c:v>
                </c:pt>
                <c:pt idx="891">
                  <c:v>835.2261635220126</c:v>
                </c:pt>
                <c:pt idx="892">
                  <c:v>836.16251572327042</c:v>
                </c:pt>
                <c:pt idx="893">
                  <c:v>837.09886792452835</c:v>
                </c:pt>
                <c:pt idx="894">
                  <c:v>838.03522012578617</c:v>
                </c:pt>
                <c:pt idx="895">
                  <c:v>838.97157232704399</c:v>
                </c:pt>
                <c:pt idx="896">
                  <c:v>839.90792452830192</c:v>
                </c:pt>
                <c:pt idx="897">
                  <c:v>840.84427672955974</c:v>
                </c:pt>
                <c:pt idx="898">
                  <c:v>841.78062893081756</c:v>
                </c:pt>
                <c:pt idx="899">
                  <c:v>842.71698113207549</c:v>
                </c:pt>
                <c:pt idx="900">
                  <c:v>843.65333333333331</c:v>
                </c:pt>
                <c:pt idx="901">
                  <c:v>844.58968553459124</c:v>
                </c:pt>
                <c:pt idx="902">
                  <c:v>845.52603773584906</c:v>
                </c:pt>
                <c:pt idx="903">
                  <c:v>846.46238993710688</c:v>
                </c:pt>
                <c:pt idx="904">
                  <c:v>847.39874213836481</c:v>
                </c:pt>
                <c:pt idx="905">
                  <c:v>848.33509433962263</c:v>
                </c:pt>
                <c:pt idx="906">
                  <c:v>849.27144654088045</c:v>
                </c:pt>
                <c:pt idx="907">
                  <c:v>850.20779874213838</c:v>
                </c:pt>
                <c:pt idx="908">
                  <c:v>851.1441509433962</c:v>
                </c:pt>
                <c:pt idx="909">
                  <c:v>852.08050314465413</c:v>
                </c:pt>
                <c:pt idx="910">
                  <c:v>853.01685534591195</c:v>
                </c:pt>
                <c:pt idx="911">
                  <c:v>853.95320754716977</c:v>
                </c:pt>
                <c:pt idx="912">
                  <c:v>854.8895597484277</c:v>
                </c:pt>
                <c:pt idx="913">
                  <c:v>855.82591194968552</c:v>
                </c:pt>
                <c:pt idx="914">
                  <c:v>856.76226415094345</c:v>
                </c:pt>
                <c:pt idx="915">
                  <c:v>857.69861635220127</c:v>
                </c:pt>
                <c:pt idx="916">
                  <c:v>858.63496855345909</c:v>
                </c:pt>
                <c:pt idx="917">
                  <c:v>859.57132075471702</c:v>
                </c:pt>
                <c:pt idx="918">
                  <c:v>860.50767295597484</c:v>
                </c:pt>
                <c:pt idx="919">
                  <c:v>861.44402515723266</c:v>
                </c:pt>
                <c:pt idx="920">
                  <c:v>862.38037735849059</c:v>
                </c:pt>
                <c:pt idx="921">
                  <c:v>863.31672955974841</c:v>
                </c:pt>
                <c:pt idx="922">
                  <c:v>864.25308176100634</c:v>
                </c:pt>
                <c:pt idx="923">
                  <c:v>865.18943396226416</c:v>
                </c:pt>
                <c:pt idx="924">
                  <c:v>866.12578616352198</c:v>
                </c:pt>
                <c:pt idx="925">
                  <c:v>867.06213836477991</c:v>
                </c:pt>
                <c:pt idx="926">
                  <c:v>867.99849056603773</c:v>
                </c:pt>
                <c:pt idx="927">
                  <c:v>868.93484276729555</c:v>
                </c:pt>
                <c:pt idx="928">
                  <c:v>869.87119496855348</c:v>
                </c:pt>
                <c:pt idx="929">
                  <c:v>870.8075471698113</c:v>
                </c:pt>
                <c:pt idx="930">
                  <c:v>871.74389937106923</c:v>
                </c:pt>
                <c:pt idx="931">
                  <c:v>872.68025157232705</c:v>
                </c:pt>
                <c:pt idx="932">
                  <c:v>873.61660377358487</c:v>
                </c:pt>
                <c:pt idx="933">
                  <c:v>874.5529559748428</c:v>
                </c:pt>
                <c:pt idx="934">
                  <c:v>875.48930817610062</c:v>
                </c:pt>
                <c:pt idx="935">
                  <c:v>876.42566037735844</c:v>
                </c:pt>
                <c:pt idx="936">
                  <c:v>877.36201257861637</c:v>
                </c:pt>
                <c:pt idx="937">
                  <c:v>878.29836477987419</c:v>
                </c:pt>
                <c:pt idx="938">
                  <c:v>879.23471698113212</c:v>
                </c:pt>
                <c:pt idx="939">
                  <c:v>880.17106918238994</c:v>
                </c:pt>
                <c:pt idx="940">
                  <c:v>881.10742138364776</c:v>
                </c:pt>
                <c:pt idx="941">
                  <c:v>882.04377358490569</c:v>
                </c:pt>
                <c:pt idx="942">
                  <c:v>882.98012578616351</c:v>
                </c:pt>
                <c:pt idx="943">
                  <c:v>883.91647798742133</c:v>
                </c:pt>
                <c:pt idx="944">
                  <c:v>884.85283018867926</c:v>
                </c:pt>
                <c:pt idx="945">
                  <c:v>885.78918238993708</c:v>
                </c:pt>
                <c:pt idx="946">
                  <c:v>886.72553459119501</c:v>
                </c:pt>
                <c:pt idx="947">
                  <c:v>887.66188679245283</c:v>
                </c:pt>
                <c:pt idx="948">
                  <c:v>888.59823899371065</c:v>
                </c:pt>
                <c:pt idx="949">
                  <c:v>889.53459119496858</c:v>
                </c:pt>
                <c:pt idx="950">
                  <c:v>890.4709433962264</c:v>
                </c:pt>
                <c:pt idx="951">
                  <c:v>891.40729559748422</c:v>
                </c:pt>
                <c:pt idx="952">
                  <c:v>892.34364779874215</c:v>
                </c:pt>
                <c:pt idx="953">
                  <c:v>893.28</c:v>
                </c:pt>
                <c:pt idx="954">
                  <c:v>894.21635220125791</c:v>
                </c:pt>
                <c:pt idx="955">
                  <c:v>895.15270440251572</c:v>
                </c:pt>
                <c:pt idx="956">
                  <c:v>896.08905660377354</c:v>
                </c:pt>
                <c:pt idx="957">
                  <c:v>897.02540880503147</c:v>
                </c:pt>
                <c:pt idx="958">
                  <c:v>897.96176100628929</c:v>
                </c:pt>
                <c:pt idx="959">
                  <c:v>898.89811320754723</c:v>
                </c:pt>
                <c:pt idx="960">
                  <c:v>899.83446540880504</c:v>
                </c:pt>
                <c:pt idx="961">
                  <c:v>900.77081761006286</c:v>
                </c:pt>
                <c:pt idx="962">
                  <c:v>901.7071698113208</c:v>
                </c:pt>
                <c:pt idx="963">
                  <c:v>902.64352201257861</c:v>
                </c:pt>
                <c:pt idx="964">
                  <c:v>903.57987421383643</c:v>
                </c:pt>
                <c:pt idx="965">
                  <c:v>904.51622641509437</c:v>
                </c:pt>
                <c:pt idx="966">
                  <c:v>905.45257861635218</c:v>
                </c:pt>
                <c:pt idx="967">
                  <c:v>906.38893081761012</c:v>
                </c:pt>
                <c:pt idx="968">
                  <c:v>907.32528301886794</c:v>
                </c:pt>
                <c:pt idx="969">
                  <c:v>908.26163522012575</c:v>
                </c:pt>
                <c:pt idx="970">
                  <c:v>909.19798742138369</c:v>
                </c:pt>
                <c:pt idx="971">
                  <c:v>910.13433962264151</c:v>
                </c:pt>
                <c:pt idx="972">
                  <c:v>911.07069182389932</c:v>
                </c:pt>
                <c:pt idx="973">
                  <c:v>912.00704402515726</c:v>
                </c:pt>
                <c:pt idx="974">
                  <c:v>912.94339622641508</c:v>
                </c:pt>
                <c:pt idx="975">
                  <c:v>913.87974842767301</c:v>
                </c:pt>
                <c:pt idx="976">
                  <c:v>914.81610062893083</c:v>
                </c:pt>
                <c:pt idx="977">
                  <c:v>915.75245283018864</c:v>
                </c:pt>
                <c:pt idx="978">
                  <c:v>916.68880503144658</c:v>
                </c:pt>
                <c:pt idx="979">
                  <c:v>917.6251572327044</c:v>
                </c:pt>
                <c:pt idx="980">
                  <c:v>918.56150943396221</c:v>
                </c:pt>
                <c:pt idx="981">
                  <c:v>919.49786163522015</c:v>
                </c:pt>
                <c:pt idx="982">
                  <c:v>920.43421383647797</c:v>
                </c:pt>
                <c:pt idx="983">
                  <c:v>921.3705660377359</c:v>
                </c:pt>
                <c:pt idx="984">
                  <c:v>922.30691823899372</c:v>
                </c:pt>
                <c:pt idx="985">
                  <c:v>923.24327044025154</c:v>
                </c:pt>
                <c:pt idx="986">
                  <c:v>924.17962264150947</c:v>
                </c:pt>
                <c:pt idx="987">
                  <c:v>925.11597484276729</c:v>
                </c:pt>
                <c:pt idx="988">
                  <c:v>926.05232704402511</c:v>
                </c:pt>
                <c:pt idx="989">
                  <c:v>926.98867924528304</c:v>
                </c:pt>
                <c:pt idx="990">
                  <c:v>927.92503144654086</c:v>
                </c:pt>
                <c:pt idx="991">
                  <c:v>928.86138364779879</c:v>
                </c:pt>
                <c:pt idx="992">
                  <c:v>929.79773584905661</c:v>
                </c:pt>
                <c:pt idx="993">
                  <c:v>930.73408805031443</c:v>
                </c:pt>
                <c:pt idx="994">
                  <c:v>931.67044025157236</c:v>
                </c:pt>
                <c:pt idx="995">
                  <c:v>932.60679245283018</c:v>
                </c:pt>
                <c:pt idx="996">
                  <c:v>933.543144654088</c:v>
                </c:pt>
                <c:pt idx="997">
                  <c:v>934.47949685534593</c:v>
                </c:pt>
                <c:pt idx="998">
                  <c:v>935.41584905660375</c:v>
                </c:pt>
                <c:pt idx="999">
                  <c:v>936.35220125786168</c:v>
                </c:pt>
                <c:pt idx="1000">
                  <c:v>937.2885534591195</c:v>
                </c:pt>
                <c:pt idx="1001">
                  <c:v>938.22490566037732</c:v>
                </c:pt>
                <c:pt idx="1002">
                  <c:v>939.16125786163525</c:v>
                </c:pt>
                <c:pt idx="1003">
                  <c:v>940.09761006289307</c:v>
                </c:pt>
                <c:pt idx="1004">
                  <c:v>941.03396226415089</c:v>
                </c:pt>
                <c:pt idx="1005">
                  <c:v>941.97031446540882</c:v>
                </c:pt>
                <c:pt idx="1006">
                  <c:v>942.90666666666664</c:v>
                </c:pt>
                <c:pt idx="1007">
                  <c:v>943.84301886792457</c:v>
                </c:pt>
                <c:pt idx="1008">
                  <c:v>944.77937106918239</c:v>
                </c:pt>
                <c:pt idx="1009">
                  <c:v>945.71572327044021</c:v>
                </c:pt>
                <c:pt idx="1010">
                  <c:v>946.65207547169814</c:v>
                </c:pt>
                <c:pt idx="1011">
                  <c:v>947.58842767295596</c:v>
                </c:pt>
                <c:pt idx="1012">
                  <c:v>948.52477987421389</c:v>
                </c:pt>
                <c:pt idx="1013">
                  <c:v>949.46113207547171</c:v>
                </c:pt>
                <c:pt idx="1014">
                  <c:v>950.39748427672953</c:v>
                </c:pt>
                <c:pt idx="1015">
                  <c:v>951.33383647798746</c:v>
                </c:pt>
                <c:pt idx="1016">
                  <c:v>952.27018867924528</c:v>
                </c:pt>
                <c:pt idx="1017">
                  <c:v>953.2065408805031</c:v>
                </c:pt>
                <c:pt idx="1018">
                  <c:v>954.14289308176103</c:v>
                </c:pt>
                <c:pt idx="1019">
                  <c:v>955.07924528301885</c:v>
                </c:pt>
                <c:pt idx="1020">
                  <c:v>956.01559748427678</c:v>
                </c:pt>
                <c:pt idx="1021">
                  <c:v>956.9519496855346</c:v>
                </c:pt>
                <c:pt idx="1022">
                  <c:v>957.88830188679242</c:v>
                </c:pt>
                <c:pt idx="1023">
                  <c:v>958.82465408805035</c:v>
                </c:pt>
                <c:pt idx="1024">
                  <c:v>959.76100628930817</c:v>
                </c:pt>
                <c:pt idx="1025">
                  <c:v>960.69735849056599</c:v>
                </c:pt>
                <c:pt idx="1026">
                  <c:v>961.63371069182392</c:v>
                </c:pt>
                <c:pt idx="1027">
                  <c:v>962.57006289308174</c:v>
                </c:pt>
                <c:pt idx="1028">
                  <c:v>963.50641509433967</c:v>
                </c:pt>
                <c:pt idx="1029">
                  <c:v>964.44276729559749</c:v>
                </c:pt>
                <c:pt idx="1030">
                  <c:v>965.37911949685531</c:v>
                </c:pt>
                <c:pt idx="1031">
                  <c:v>966.31547169811324</c:v>
                </c:pt>
                <c:pt idx="1032">
                  <c:v>967.25182389937106</c:v>
                </c:pt>
                <c:pt idx="1033">
                  <c:v>968.18817610062888</c:v>
                </c:pt>
                <c:pt idx="1034">
                  <c:v>969.12452830188681</c:v>
                </c:pt>
                <c:pt idx="1035">
                  <c:v>970.06088050314463</c:v>
                </c:pt>
                <c:pt idx="1036">
                  <c:v>970.99723270440256</c:v>
                </c:pt>
                <c:pt idx="1037">
                  <c:v>971.93358490566038</c:v>
                </c:pt>
                <c:pt idx="1038">
                  <c:v>972.8699371069182</c:v>
                </c:pt>
                <c:pt idx="1039">
                  <c:v>973.80628930817613</c:v>
                </c:pt>
                <c:pt idx="1040">
                  <c:v>974.74264150943395</c:v>
                </c:pt>
                <c:pt idx="1041">
                  <c:v>975.67899371069177</c:v>
                </c:pt>
                <c:pt idx="1042">
                  <c:v>976.6153459119497</c:v>
                </c:pt>
                <c:pt idx="1043">
                  <c:v>977.55169811320752</c:v>
                </c:pt>
                <c:pt idx="1044">
                  <c:v>978.48805031446545</c:v>
                </c:pt>
                <c:pt idx="1045">
                  <c:v>979.42440251572327</c:v>
                </c:pt>
                <c:pt idx="1046">
                  <c:v>980.36075471698109</c:v>
                </c:pt>
                <c:pt idx="1047">
                  <c:v>981.29710691823902</c:v>
                </c:pt>
                <c:pt idx="1048">
                  <c:v>982.23345911949684</c:v>
                </c:pt>
                <c:pt idx="1049">
                  <c:v>983.16981132075466</c:v>
                </c:pt>
                <c:pt idx="1050">
                  <c:v>984.10616352201259</c:v>
                </c:pt>
                <c:pt idx="1051">
                  <c:v>985.04251572327041</c:v>
                </c:pt>
                <c:pt idx="1052">
                  <c:v>985.97886792452834</c:v>
                </c:pt>
                <c:pt idx="1053">
                  <c:v>986.91522012578616</c:v>
                </c:pt>
                <c:pt idx="1054">
                  <c:v>987.85157232704398</c:v>
                </c:pt>
                <c:pt idx="1055">
                  <c:v>988.78792452830191</c:v>
                </c:pt>
                <c:pt idx="1056">
                  <c:v>989.72427672955973</c:v>
                </c:pt>
                <c:pt idx="1057">
                  <c:v>990.66062893081767</c:v>
                </c:pt>
                <c:pt idx="1058">
                  <c:v>991.59698113207548</c:v>
                </c:pt>
                <c:pt idx="1059">
                  <c:v>992.5333333333333</c:v>
                </c:pt>
                <c:pt idx="1060">
                  <c:v>993.46968553459124</c:v>
                </c:pt>
                <c:pt idx="1061">
                  <c:v>994.40603773584905</c:v>
                </c:pt>
                <c:pt idx="1062">
                  <c:v>995.34238993710687</c:v>
                </c:pt>
                <c:pt idx="1063">
                  <c:v>996.27874213836481</c:v>
                </c:pt>
                <c:pt idx="1064">
                  <c:v>997.21509433962262</c:v>
                </c:pt>
                <c:pt idx="1065">
                  <c:v>998.15144654088056</c:v>
                </c:pt>
                <c:pt idx="1066">
                  <c:v>999.08779874213838</c:v>
                </c:pt>
                <c:pt idx="1067">
                  <c:v>1000.0241509433962</c:v>
                </c:pt>
                <c:pt idx="1068">
                  <c:v>1000.9605031446541</c:v>
                </c:pt>
                <c:pt idx="1069">
                  <c:v>1001.8968553459119</c:v>
                </c:pt>
                <c:pt idx="1070">
                  <c:v>1002.8332075471698</c:v>
                </c:pt>
                <c:pt idx="1071">
                  <c:v>1003.7695597484277</c:v>
                </c:pt>
                <c:pt idx="1072">
                  <c:v>1004.7059119496855</c:v>
                </c:pt>
                <c:pt idx="1073">
                  <c:v>1005.6422641509434</c:v>
                </c:pt>
                <c:pt idx="1074">
                  <c:v>1006.5786163522013</c:v>
                </c:pt>
                <c:pt idx="1075">
                  <c:v>1007.5149685534591</c:v>
                </c:pt>
                <c:pt idx="1076">
                  <c:v>1008.451320754717</c:v>
                </c:pt>
                <c:pt idx="1077">
                  <c:v>1009.3876729559748</c:v>
                </c:pt>
                <c:pt idx="1078">
                  <c:v>1010.3240251572327</c:v>
                </c:pt>
                <c:pt idx="1079">
                  <c:v>1011.2603773584906</c:v>
                </c:pt>
                <c:pt idx="1080">
                  <c:v>1012.1967295597484</c:v>
                </c:pt>
                <c:pt idx="1081">
                  <c:v>1013.1330817610063</c:v>
                </c:pt>
                <c:pt idx="1082">
                  <c:v>1014.0694339622642</c:v>
                </c:pt>
                <c:pt idx="1083">
                  <c:v>1015.005786163522</c:v>
                </c:pt>
                <c:pt idx="1084">
                  <c:v>1015.9421383647799</c:v>
                </c:pt>
                <c:pt idx="1085">
                  <c:v>1016.8784905660377</c:v>
                </c:pt>
                <c:pt idx="1086">
                  <c:v>1017.8148427672955</c:v>
                </c:pt>
                <c:pt idx="1087">
                  <c:v>1018.7511949685535</c:v>
                </c:pt>
                <c:pt idx="1088">
                  <c:v>1019.6875471698113</c:v>
                </c:pt>
                <c:pt idx="1089">
                  <c:v>1020.6238993710692</c:v>
                </c:pt>
                <c:pt idx="1090">
                  <c:v>1021.560251572327</c:v>
                </c:pt>
                <c:pt idx="1091">
                  <c:v>1022.4966037735849</c:v>
                </c:pt>
                <c:pt idx="1092">
                  <c:v>1023.4329559748428</c:v>
                </c:pt>
                <c:pt idx="1093">
                  <c:v>1024.3693081761007</c:v>
                </c:pt>
                <c:pt idx="1094">
                  <c:v>1025.3056603773584</c:v>
                </c:pt>
                <c:pt idx="1095">
                  <c:v>1026.2420125786164</c:v>
                </c:pt>
                <c:pt idx="1096">
                  <c:v>1027.1783647798743</c:v>
                </c:pt>
                <c:pt idx="1097">
                  <c:v>1028.114716981132</c:v>
                </c:pt>
                <c:pt idx="1098">
                  <c:v>1029.0510691823899</c:v>
                </c:pt>
                <c:pt idx="1099">
                  <c:v>1029.9874213836479</c:v>
                </c:pt>
                <c:pt idx="1100">
                  <c:v>1030.9237735849056</c:v>
                </c:pt>
                <c:pt idx="1101">
                  <c:v>1031.8601257861635</c:v>
                </c:pt>
                <c:pt idx="1102">
                  <c:v>1032.7964779874214</c:v>
                </c:pt>
                <c:pt idx="1103">
                  <c:v>1033.7328301886791</c:v>
                </c:pt>
                <c:pt idx="1104">
                  <c:v>1034.6691823899371</c:v>
                </c:pt>
                <c:pt idx="1105">
                  <c:v>1035.605534591195</c:v>
                </c:pt>
                <c:pt idx="1106">
                  <c:v>1036.5418867924529</c:v>
                </c:pt>
                <c:pt idx="1107">
                  <c:v>1037.4782389937106</c:v>
                </c:pt>
                <c:pt idx="1108">
                  <c:v>1038.4145911949686</c:v>
                </c:pt>
                <c:pt idx="1109">
                  <c:v>1039.3509433962265</c:v>
                </c:pt>
                <c:pt idx="1110">
                  <c:v>1040.2872955974842</c:v>
                </c:pt>
                <c:pt idx="1111">
                  <c:v>1041.2236477987421</c:v>
                </c:pt>
                <c:pt idx="1112">
                  <c:v>1042.1600000000001</c:v>
                </c:pt>
                <c:pt idx="1113">
                  <c:v>1043.0963522012578</c:v>
                </c:pt>
                <c:pt idx="1114">
                  <c:v>1044.0327044025157</c:v>
                </c:pt>
                <c:pt idx="1115">
                  <c:v>1044.9690566037737</c:v>
                </c:pt>
                <c:pt idx="1116">
                  <c:v>1045.9054088050314</c:v>
                </c:pt>
                <c:pt idx="1117">
                  <c:v>1046.8417610062893</c:v>
                </c:pt>
                <c:pt idx="1118">
                  <c:v>1047.7781132075472</c:v>
                </c:pt>
                <c:pt idx="1119">
                  <c:v>1048.7144654088049</c:v>
                </c:pt>
                <c:pt idx="1120">
                  <c:v>1049.6508176100629</c:v>
                </c:pt>
                <c:pt idx="1121">
                  <c:v>1050.5871698113208</c:v>
                </c:pt>
                <c:pt idx="1122">
                  <c:v>1051.5235220125787</c:v>
                </c:pt>
                <c:pt idx="1123">
                  <c:v>1052.4598742138364</c:v>
                </c:pt>
                <c:pt idx="1124">
                  <c:v>1053.3962264150944</c:v>
                </c:pt>
                <c:pt idx="1125">
                  <c:v>1054.3325786163523</c:v>
                </c:pt>
                <c:pt idx="1126">
                  <c:v>1055.26893081761</c:v>
                </c:pt>
                <c:pt idx="1127">
                  <c:v>1056.2052830188679</c:v>
                </c:pt>
                <c:pt idx="1128">
                  <c:v>1057.1416352201259</c:v>
                </c:pt>
                <c:pt idx="1129">
                  <c:v>1058.0779874213836</c:v>
                </c:pt>
                <c:pt idx="1130">
                  <c:v>1059.0143396226415</c:v>
                </c:pt>
                <c:pt idx="1131">
                  <c:v>1059.9506918238994</c:v>
                </c:pt>
                <c:pt idx="1132">
                  <c:v>1060.8870440251571</c:v>
                </c:pt>
                <c:pt idx="1133">
                  <c:v>1061.8233962264151</c:v>
                </c:pt>
                <c:pt idx="1134">
                  <c:v>1062.759748427673</c:v>
                </c:pt>
                <c:pt idx="1135">
                  <c:v>1063.6961006289307</c:v>
                </c:pt>
                <c:pt idx="1136">
                  <c:v>1064.6324528301886</c:v>
                </c:pt>
                <c:pt idx="1137">
                  <c:v>1065.5688050314466</c:v>
                </c:pt>
                <c:pt idx="1138">
                  <c:v>1066.5051572327045</c:v>
                </c:pt>
                <c:pt idx="1139">
                  <c:v>1067.4415094339622</c:v>
                </c:pt>
                <c:pt idx="1140">
                  <c:v>1068.3778616352201</c:v>
                </c:pt>
                <c:pt idx="1141">
                  <c:v>1069.3142138364781</c:v>
                </c:pt>
                <c:pt idx="1142">
                  <c:v>1070.2505660377358</c:v>
                </c:pt>
                <c:pt idx="1143">
                  <c:v>1071.1869182389937</c:v>
                </c:pt>
                <c:pt idx="1144">
                  <c:v>1072.1232704402516</c:v>
                </c:pt>
                <c:pt idx="1145">
                  <c:v>1073.0596226415093</c:v>
                </c:pt>
                <c:pt idx="1146">
                  <c:v>1073.9959748427673</c:v>
                </c:pt>
                <c:pt idx="1147">
                  <c:v>1074.9323270440252</c:v>
                </c:pt>
                <c:pt idx="1148">
                  <c:v>1075.8686792452829</c:v>
                </c:pt>
                <c:pt idx="1149">
                  <c:v>1076.8050314465409</c:v>
                </c:pt>
                <c:pt idx="1150">
                  <c:v>1077.7413836477988</c:v>
                </c:pt>
                <c:pt idx="1151">
                  <c:v>1078.6777358490567</c:v>
                </c:pt>
                <c:pt idx="1152">
                  <c:v>1079.6140880503144</c:v>
                </c:pt>
                <c:pt idx="1153">
                  <c:v>1080.5504402515724</c:v>
                </c:pt>
                <c:pt idx="1154">
                  <c:v>1081.4867924528303</c:v>
                </c:pt>
                <c:pt idx="1155">
                  <c:v>1082.423144654088</c:v>
                </c:pt>
                <c:pt idx="1156">
                  <c:v>1083.3594968553459</c:v>
                </c:pt>
                <c:pt idx="1157">
                  <c:v>1084.2958490566039</c:v>
                </c:pt>
                <c:pt idx="1158">
                  <c:v>1085.2322012578616</c:v>
                </c:pt>
                <c:pt idx="1159">
                  <c:v>1086.1685534591195</c:v>
                </c:pt>
                <c:pt idx="1160">
                  <c:v>1087.1049056603774</c:v>
                </c:pt>
                <c:pt idx="1161">
                  <c:v>1088.0412578616351</c:v>
                </c:pt>
                <c:pt idx="1162">
                  <c:v>1088.9776100628931</c:v>
                </c:pt>
                <c:pt idx="1163">
                  <c:v>1089.913962264151</c:v>
                </c:pt>
                <c:pt idx="1164">
                  <c:v>1090.8503144654087</c:v>
                </c:pt>
                <c:pt idx="1165">
                  <c:v>1091.7866666666666</c:v>
                </c:pt>
                <c:pt idx="1166">
                  <c:v>1092.7230188679246</c:v>
                </c:pt>
                <c:pt idx="1167">
                  <c:v>1093.6593710691825</c:v>
                </c:pt>
                <c:pt idx="1168">
                  <c:v>1094.5957232704402</c:v>
                </c:pt>
                <c:pt idx="1169">
                  <c:v>1095.5320754716981</c:v>
                </c:pt>
                <c:pt idx="1170">
                  <c:v>1096.4684276729561</c:v>
                </c:pt>
                <c:pt idx="1171">
                  <c:v>1097.4047798742138</c:v>
                </c:pt>
                <c:pt idx="1172">
                  <c:v>1098.3411320754717</c:v>
                </c:pt>
                <c:pt idx="1173">
                  <c:v>1099.2774842767296</c:v>
                </c:pt>
                <c:pt idx="1174">
                  <c:v>1100.2138364779873</c:v>
                </c:pt>
                <c:pt idx="1175">
                  <c:v>1101.1501886792453</c:v>
                </c:pt>
                <c:pt idx="1176">
                  <c:v>1102.0865408805032</c:v>
                </c:pt>
                <c:pt idx="1177">
                  <c:v>1103.0228930817609</c:v>
                </c:pt>
                <c:pt idx="1178">
                  <c:v>1103.9592452830188</c:v>
                </c:pt>
                <c:pt idx="1179">
                  <c:v>1104.8955974842768</c:v>
                </c:pt>
                <c:pt idx="1180">
                  <c:v>1105.8319496855345</c:v>
                </c:pt>
                <c:pt idx="1181">
                  <c:v>1106.7683018867924</c:v>
                </c:pt>
                <c:pt idx="1182">
                  <c:v>1107.7046540880503</c:v>
                </c:pt>
                <c:pt idx="1183">
                  <c:v>1108.6410062893083</c:v>
                </c:pt>
                <c:pt idx="1184">
                  <c:v>1109.577358490566</c:v>
                </c:pt>
                <c:pt idx="1185">
                  <c:v>1110.5137106918239</c:v>
                </c:pt>
                <c:pt idx="1186">
                  <c:v>1111.4500628930818</c:v>
                </c:pt>
                <c:pt idx="1187">
                  <c:v>1112.3864150943396</c:v>
                </c:pt>
                <c:pt idx="1188">
                  <c:v>1113.3227672955975</c:v>
                </c:pt>
                <c:pt idx="1189">
                  <c:v>1114.2591194968554</c:v>
                </c:pt>
                <c:pt idx="1190">
                  <c:v>1115.1954716981131</c:v>
                </c:pt>
                <c:pt idx="1191">
                  <c:v>1116.1318238993711</c:v>
                </c:pt>
                <c:pt idx="1192">
                  <c:v>1117.068176100629</c:v>
                </c:pt>
                <c:pt idx="1193">
                  <c:v>1118.0045283018867</c:v>
                </c:pt>
                <c:pt idx="1194">
                  <c:v>1118.9408805031446</c:v>
                </c:pt>
                <c:pt idx="1195">
                  <c:v>1119.8772327044026</c:v>
                </c:pt>
                <c:pt idx="1196">
                  <c:v>1120.8135849056603</c:v>
                </c:pt>
                <c:pt idx="1197">
                  <c:v>1121.7499371069182</c:v>
                </c:pt>
                <c:pt idx="1198">
                  <c:v>1122.6862893081761</c:v>
                </c:pt>
                <c:pt idx="1199">
                  <c:v>1123.6226415094341</c:v>
                </c:pt>
                <c:pt idx="1200">
                  <c:v>1124.5589937106918</c:v>
                </c:pt>
                <c:pt idx="1201">
                  <c:v>1125.4953459119497</c:v>
                </c:pt>
                <c:pt idx="1202">
                  <c:v>1126.4316981132076</c:v>
                </c:pt>
                <c:pt idx="1203">
                  <c:v>1127.3680503144653</c:v>
                </c:pt>
                <c:pt idx="1204">
                  <c:v>1128.3044025157233</c:v>
                </c:pt>
                <c:pt idx="1205">
                  <c:v>1129.2407547169812</c:v>
                </c:pt>
                <c:pt idx="1206">
                  <c:v>1130.1771069182389</c:v>
                </c:pt>
                <c:pt idx="1207">
                  <c:v>1131.1134591194968</c:v>
                </c:pt>
                <c:pt idx="1208">
                  <c:v>1132.0498113207548</c:v>
                </c:pt>
                <c:pt idx="1209">
                  <c:v>1132.9861635220125</c:v>
                </c:pt>
                <c:pt idx="1210">
                  <c:v>1133.9225157232704</c:v>
                </c:pt>
                <c:pt idx="1211">
                  <c:v>1134.8588679245283</c:v>
                </c:pt>
                <c:pt idx="1212">
                  <c:v>1135.7952201257863</c:v>
                </c:pt>
                <c:pt idx="1213">
                  <c:v>1136.731572327044</c:v>
                </c:pt>
                <c:pt idx="1214">
                  <c:v>1137.6679245283019</c:v>
                </c:pt>
                <c:pt idx="1215">
                  <c:v>1138.6042767295598</c:v>
                </c:pt>
                <c:pt idx="1216">
                  <c:v>1139.5406289308175</c:v>
                </c:pt>
                <c:pt idx="1217">
                  <c:v>1140.4769811320755</c:v>
                </c:pt>
                <c:pt idx="1218">
                  <c:v>1141.4133333333334</c:v>
                </c:pt>
                <c:pt idx="1219">
                  <c:v>1142.3496855345911</c:v>
                </c:pt>
                <c:pt idx="1220">
                  <c:v>1143.286037735849</c:v>
                </c:pt>
                <c:pt idx="1221">
                  <c:v>1144.222389937107</c:v>
                </c:pt>
                <c:pt idx="1222">
                  <c:v>1145.1587421383647</c:v>
                </c:pt>
                <c:pt idx="1223">
                  <c:v>1146.0950943396226</c:v>
                </c:pt>
                <c:pt idx="1224">
                  <c:v>1147.0314465408806</c:v>
                </c:pt>
                <c:pt idx="1225">
                  <c:v>1147.9677987421383</c:v>
                </c:pt>
                <c:pt idx="1226">
                  <c:v>1148.9041509433962</c:v>
                </c:pt>
                <c:pt idx="1227">
                  <c:v>1149.8405031446541</c:v>
                </c:pt>
                <c:pt idx="1228">
                  <c:v>1150.7768553459121</c:v>
                </c:pt>
                <c:pt idx="1229">
                  <c:v>1151.7132075471698</c:v>
                </c:pt>
                <c:pt idx="1230">
                  <c:v>1152.6495597484277</c:v>
                </c:pt>
                <c:pt idx="1231">
                  <c:v>1153.5859119496856</c:v>
                </c:pt>
                <c:pt idx="1232">
                  <c:v>1154.5222641509433</c:v>
                </c:pt>
                <c:pt idx="1233">
                  <c:v>1155.4586163522013</c:v>
                </c:pt>
                <c:pt idx="1234">
                  <c:v>1156.3949685534592</c:v>
                </c:pt>
                <c:pt idx="1235">
                  <c:v>1157.3313207547169</c:v>
                </c:pt>
                <c:pt idx="1236">
                  <c:v>1158.2676729559748</c:v>
                </c:pt>
                <c:pt idx="1237">
                  <c:v>1159.2040251572328</c:v>
                </c:pt>
                <c:pt idx="1238">
                  <c:v>1160.1403773584905</c:v>
                </c:pt>
                <c:pt idx="1239">
                  <c:v>1161.0767295597484</c:v>
                </c:pt>
                <c:pt idx="1240">
                  <c:v>1162.0130817610063</c:v>
                </c:pt>
                <c:pt idx="1241">
                  <c:v>1162.949433962264</c:v>
                </c:pt>
                <c:pt idx="1242">
                  <c:v>1163.885786163522</c:v>
                </c:pt>
                <c:pt idx="1243">
                  <c:v>1164.8221383647799</c:v>
                </c:pt>
                <c:pt idx="1244">
                  <c:v>1165.7584905660378</c:v>
                </c:pt>
                <c:pt idx="1245">
                  <c:v>1166.6948427672955</c:v>
                </c:pt>
                <c:pt idx="1246">
                  <c:v>1167.6311949685535</c:v>
                </c:pt>
                <c:pt idx="1247">
                  <c:v>1168.5675471698114</c:v>
                </c:pt>
                <c:pt idx="1248">
                  <c:v>1169.5038993710691</c:v>
                </c:pt>
                <c:pt idx="1249">
                  <c:v>1170.440251572327</c:v>
                </c:pt>
                <c:pt idx="1250">
                  <c:v>1171.376603773585</c:v>
                </c:pt>
                <c:pt idx="1251">
                  <c:v>1172.3129559748427</c:v>
                </c:pt>
                <c:pt idx="1252">
                  <c:v>1173.2493081761006</c:v>
                </c:pt>
                <c:pt idx="1253">
                  <c:v>1174.1856603773585</c:v>
                </c:pt>
                <c:pt idx="1254">
                  <c:v>1175.1220125786162</c:v>
                </c:pt>
                <c:pt idx="1255">
                  <c:v>1176.0583647798742</c:v>
                </c:pt>
                <c:pt idx="1256">
                  <c:v>1176.9947169811321</c:v>
                </c:pt>
                <c:pt idx="1257">
                  <c:v>1177.93106918239</c:v>
                </c:pt>
                <c:pt idx="1258">
                  <c:v>1178.8674213836478</c:v>
                </c:pt>
                <c:pt idx="1259">
                  <c:v>1179.8037735849057</c:v>
                </c:pt>
                <c:pt idx="1260">
                  <c:v>1180.7401257861636</c:v>
                </c:pt>
                <c:pt idx="1261">
                  <c:v>1181.6764779874213</c:v>
                </c:pt>
                <c:pt idx="1262">
                  <c:v>1182.6128301886793</c:v>
                </c:pt>
                <c:pt idx="1263">
                  <c:v>1183.5491823899372</c:v>
                </c:pt>
                <c:pt idx="1264">
                  <c:v>1184.4855345911949</c:v>
                </c:pt>
                <c:pt idx="1265">
                  <c:v>1185.4218867924528</c:v>
                </c:pt>
                <c:pt idx="1266">
                  <c:v>1186.3582389937108</c:v>
                </c:pt>
                <c:pt idx="1267">
                  <c:v>1187.2945911949685</c:v>
                </c:pt>
                <c:pt idx="1268">
                  <c:v>1188.2309433962264</c:v>
                </c:pt>
                <c:pt idx="1269">
                  <c:v>1189.1672955974843</c:v>
                </c:pt>
                <c:pt idx="1270">
                  <c:v>1190.103647798742</c:v>
                </c:pt>
                <c:pt idx="1271">
                  <c:v>1191.04</c:v>
                </c:pt>
                <c:pt idx="1272">
                  <c:v>1191.9763522012579</c:v>
                </c:pt>
                <c:pt idx="1273">
                  <c:v>1192.9127044025158</c:v>
                </c:pt>
                <c:pt idx="1274">
                  <c:v>1193.8490566037735</c:v>
                </c:pt>
                <c:pt idx="1275">
                  <c:v>1194.7854088050315</c:v>
                </c:pt>
                <c:pt idx="1276">
                  <c:v>1195.7217610062894</c:v>
                </c:pt>
                <c:pt idx="1277">
                  <c:v>1196.6581132075471</c:v>
                </c:pt>
                <c:pt idx="1278">
                  <c:v>1197.594465408805</c:v>
                </c:pt>
                <c:pt idx="1279">
                  <c:v>1198.530817610063</c:v>
                </c:pt>
                <c:pt idx="1280">
                  <c:v>1199.4671698113207</c:v>
                </c:pt>
                <c:pt idx="1281">
                  <c:v>1200.4035220125786</c:v>
                </c:pt>
                <c:pt idx="1282">
                  <c:v>1201.3398742138365</c:v>
                </c:pt>
                <c:pt idx="1283">
                  <c:v>1202.2762264150942</c:v>
                </c:pt>
                <c:pt idx="1284">
                  <c:v>1203.2125786163522</c:v>
                </c:pt>
                <c:pt idx="1285">
                  <c:v>1204.1489308176101</c:v>
                </c:pt>
                <c:pt idx="1286">
                  <c:v>1205.0852830188678</c:v>
                </c:pt>
                <c:pt idx="1287">
                  <c:v>1206.0216352201257</c:v>
                </c:pt>
                <c:pt idx="1288">
                  <c:v>1206.9579874213837</c:v>
                </c:pt>
                <c:pt idx="1289">
                  <c:v>1207.8943396226416</c:v>
                </c:pt>
                <c:pt idx="1290">
                  <c:v>1208.8306918238993</c:v>
                </c:pt>
                <c:pt idx="1291">
                  <c:v>1209.7670440251572</c:v>
                </c:pt>
                <c:pt idx="1292">
                  <c:v>1210.7033962264152</c:v>
                </c:pt>
                <c:pt idx="1293">
                  <c:v>1211.6397484276729</c:v>
                </c:pt>
                <c:pt idx="1294">
                  <c:v>1212.5761006289308</c:v>
                </c:pt>
                <c:pt idx="1295">
                  <c:v>1213.5124528301887</c:v>
                </c:pt>
                <c:pt idx="1296">
                  <c:v>1214.4488050314465</c:v>
                </c:pt>
                <c:pt idx="1297">
                  <c:v>1215.3851572327044</c:v>
                </c:pt>
                <c:pt idx="1298">
                  <c:v>1216.3215094339623</c:v>
                </c:pt>
                <c:pt idx="1299">
                  <c:v>1217.25786163522</c:v>
                </c:pt>
                <c:pt idx="1300">
                  <c:v>1218.194213836478</c:v>
                </c:pt>
                <c:pt idx="1301">
                  <c:v>1219.1305660377359</c:v>
                </c:pt>
                <c:pt idx="1302">
                  <c:v>1220.0669182389938</c:v>
                </c:pt>
                <c:pt idx="1303">
                  <c:v>1221.0032704402515</c:v>
                </c:pt>
                <c:pt idx="1304">
                  <c:v>1221.9396226415095</c:v>
                </c:pt>
                <c:pt idx="1305">
                  <c:v>1222.8759748427674</c:v>
                </c:pt>
                <c:pt idx="1306">
                  <c:v>1223.8123270440251</c:v>
                </c:pt>
                <c:pt idx="1307">
                  <c:v>1224.748679245283</c:v>
                </c:pt>
                <c:pt idx="1308">
                  <c:v>1225.685031446541</c:v>
                </c:pt>
                <c:pt idx="1309">
                  <c:v>1226.6213836477987</c:v>
                </c:pt>
                <c:pt idx="1310">
                  <c:v>1227.5577358490566</c:v>
                </c:pt>
                <c:pt idx="1311">
                  <c:v>1228.4940880503145</c:v>
                </c:pt>
                <c:pt idx="1312">
                  <c:v>1229.4304402515722</c:v>
                </c:pt>
                <c:pt idx="1313">
                  <c:v>1230.3667924528302</c:v>
                </c:pt>
                <c:pt idx="1314">
                  <c:v>1231.3031446540881</c:v>
                </c:pt>
                <c:pt idx="1315">
                  <c:v>1232.2394968553458</c:v>
                </c:pt>
                <c:pt idx="1316">
                  <c:v>1233.1758490566037</c:v>
                </c:pt>
                <c:pt idx="1317">
                  <c:v>1234.1122012578617</c:v>
                </c:pt>
                <c:pt idx="1318">
                  <c:v>1235.0485534591196</c:v>
                </c:pt>
                <c:pt idx="1319">
                  <c:v>1235.9849056603773</c:v>
                </c:pt>
                <c:pt idx="1320">
                  <c:v>1236.9212578616352</c:v>
                </c:pt>
                <c:pt idx="1321">
                  <c:v>1237.8576100628932</c:v>
                </c:pt>
                <c:pt idx="1322">
                  <c:v>1238.7939622641509</c:v>
                </c:pt>
                <c:pt idx="1323">
                  <c:v>1239.7303144654088</c:v>
                </c:pt>
                <c:pt idx="1324">
                  <c:v>1240.6666666666667</c:v>
                </c:pt>
                <c:pt idx="1325">
                  <c:v>1241.6030188679244</c:v>
                </c:pt>
                <c:pt idx="1326">
                  <c:v>1242.5393710691824</c:v>
                </c:pt>
                <c:pt idx="1327">
                  <c:v>1243.4757232704403</c:v>
                </c:pt>
                <c:pt idx="1328">
                  <c:v>1244.412075471698</c:v>
                </c:pt>
                <c:pt idx="1329">
                  <c:v>1245.3484276729559</c:v>
                </c:pt>
                <c:pt idx="1330">
                  <c:v>1246.2847798742139</c:v>
                </c:pt>
                <c:pt idx="1331">
                  <c:v>1247.2211320754716</c:v>
                </c:pt>
                <c:pt idx="1332">
                  <c:v>1248.1574842767295</c:v>
                </c:pt>
                <c:pt idx="1333">
                  <c:v>1249.0938364779875</c:v>
                </c:pt>
                <c:pt idx="1334">
                  <c:v>1250.0301886792454</c:v>
                </c:pt>
                <c:pt idx="1335">
                  <c:v>1250.9665408805031</c:v>
                </c:pt>
                <c:pt idx="1336">
                  <c:v>1251.902893081761</c:v>
                </c:pt>
                <c:pt idx="1337">
                  <c:v>1252.839245283019</c:v>
                </c:pt>
                <c:pt idx="1338">
                  <c:v>1253.7755974842767</c:v>
                </c:pt>
                <c:pt idx="1339">
                  <c:v>1254.7119496855346</c:v>
                </c:pt>
                <c:pt idx="1340">
                  <c:v>1255.6483018867925</c:v>
                </c:pt>
                <c:pt idx="1341">
                  <c:v>1256.5846540880502</c:v>
                </c:pt>
                <c:pt idx="1342">
                  <c:v>1257.5210062893082</c:v>
                </c:pt>
                <c:pt idx="1343">
                  <c:v>1258.4573584905661</c:v>
                </c:pt>
                <c:pt idx="1344">
                  <c:v>1259.3937106918238</c:v>
                </c:pt>
                <c:pt idx="1345">
                  <c:v>1260.3300628930817</c:v>
                </c:pt>
                <c:pt idx="1346">
                  <c:v>1261.2664150943397</c:v>
                </c:pt>
                <c:pt idx="1347">
                  <c:v>1262.2027672955976</c:v>
                </c:pt>
                <c:pt idx="1348">
                  <c:v>1263.1391194968553</c:v>
                </c:pt>
                <c:pt idx="1349">
                  <c:v>1264.0754716981132</c:v>
                </c:pt>
                <c:pt idx="1350">
                  <c:v>1265.0118238993712</c:v>
                </c:pt>
                <c:pt idx="1351">
                  <c:v>1265.9481761006289</c:v>
                </c:pt>
                <c:pt idx="1352">
                  <c:v>1266.8845283018868</c:v>
                </c:pt>
                <c:pt idx="1353">
                  <c:v>1267.8208805031447</c:v>
                </c:pt>
                <c:pt idx="1354">
                  <c:v>1268.7572327044024</c:v>
                </c:pt>
                <c:pt idx="1355">
                  <c:v>1269.6935849056604</c:v>
                </c:pt>
                <c:pt idx="1356">
                  <c:v>1270.6299371069183</c:v>
                </c:pt>
                <c:pt idx="1357">
                  <c:v>1271.566289308176</c:v>
                </c:pt>
                <c:pt idx="1358">
                  <c:v>1272.5026415094339</c:v>
                </c:pt>
                <c:pt idx="1359">
                  <c:v>1273.4389937106919</c:v>
                </c:pt>
                <c:pt idx="1360">
                  <c:v>1274.3753459119496</c:v>
                </c:pt>
                <c:pt idx="1361">
                  <c:v>1275.3116981132075</c:v>
                </c:pt>
                <c:pt idx="1362">
                  <c:v>1276.2480503144654</c:v>
                </c:pt>
                <c:pt idx="1363">
                  <c:v>1277.1844025157234</c:v>
                </c:pt>
                <c:pt idx="1364">
                  <c:v>1278.1207547169811</c:v>
                </c:pt>
                <c:pt idx="1365">
                  <c:v>1279.057106918239</c:v>
                </c:pt>
                <c:pt idx="1366">
                  <c:v>1279.9934591194969</c:v>
                </c:pt>
                <c:pt idx="1367">
                  <c:v>1280.9298113207547</c:v>
                </c:pt>
                <c:pt idx="1368">
                  <c:v>1281.8661635220126</c:v>
                </c:pt>
                <c:pt idx="1369">
                  <c:v>1282.8025157232705</c:v>
                </c:pt>
                <c:pt idx="1370">
                  <c:v>1283.7388679245282</c:v>
                </c:pt>
                <c:pt idx="1371">
                  <c:v>1284.6752201257862</c:v>
                </c:pt>
                <c:pt idx="1372">
                  <c:v>1285.6115723270441</c:v>
                </c:pt>
                <c:pt idx="1373">
                  <c:v>1286.5479245283018</c:v>
                </c:pt>
                <c:pt idx="1374">
                  <c:v>1287.4842767295597</c:v>
                </c:pt>
                <c:pt idx="1375">
                  <c:v>1288.4206289308177</c:v>
                </c:pt>
                <c:pt idx="1376">
                  <c:v>1289.3569811320754</c:v>
                </c:pt>
                <c:pt idx="1377">
                  <c:v>1290.2933333333333</c:v>
                </c:pt>
                <c:pt idx="1378">
                  <c:v>1291.2296855345912</c:v>
                </c:pt>
                <c:pt idx="1379">
                  <c:v>1292.1660377358492</c:v>
                </c:pt>
                <c:pt idx="1380">
                  <c:v>1293.1023899371069</c:v>
                </c:pt>
                <c:pt idx="1381">
                  <c:v>1294.0387421383648</c:v>
                </c:pt>
                <c:pt idx="1382">
                  <c:v>1294.9750943396227</c:v>
                </c:pt>
                <c:pt idx="1383">
                  <c:v>1295.9114465408804</c:v>
                </c:pt>
                <c:pt idx="1384">
                  <c:v>1296.8477987421384</c:v>
                </c:pt>
                <c:pt idx="1385">
                  <c:v>1297.7841509433963</c:v>
                </c:pt>
                <c:pt idx="1386">
                  <c:v>1298.720503144654</c:v>
                </c:pt>
                <c:pt idx="1387">
                  <c:v>1299.6568553459119</c:v>
                </c:pt>
                <c:pt idx="1388">
                  <c:v>1300.5932075471699</c:v>
                </c:pt>
                <c:pt idx="1389">
                  <c:v>1301.5295597484276</c:v>
                </c:pt>
                <c:pt idx="1390">
                  <c:v>1302.4659119496855</c:v>
                </c:pt>
                <c:pt idx="1391">
                  <c:v>1303.4022641509434</c:v>
                </c:pt>
                <c:pt idx="1392">
                  <c:v>1304.3386163522014</c:v>
                </c:pt>
                <c:pt idx="1393">
                  <c:v>1305.2749685534591</c:v>
                </c:pt>
                <c:pt idx="1394">
                  <c:v>1306.211320754717</c:v>
                </c:pt>
                <c:pt idx="1395">
                  <c:v>1307.1476729559749</c:v>
                </c:pt>
                <c:pt idx="1396">
                  <c:v>1308.0840251572326</c:v>
                </c:pt>
                <c:pt idx="1397">
                  <c:v>1309.0203773584906</c:v>
                </c:pt>
                <c:pt idx="1398">
                  <c:v>1309.9567295597485</c:v>
                </c:pt>
                <c:pt idx="1399">
                  <c:v>1310.8930817610062</c:v>
                </c:pt>
                <c:pt idx="1400">
                  <c:v>1311.8294339622641</c:v>
                </c:pt>
                <c:pt idx="1401">
                  <c:v>1312.7657861635221</c:v>
                </c:pt>
                <c:pt idx="1402">
                  <c:v>1313.7021383647798</c:v>
                </c:pt>
                <c:pt idx="1403">
                  <c:v>1314.6384905660377</c:v>
                </c:pt>
                <c:pt idx="1404">
                  <c:v>1315.5748427672956</c:v>
                </c:pt>
                <c:pt idx="1405">
                  <c:v>1316.5111949685534</c:v>
                </c:pt>
                <c:pt idx="1406">
                  <c:v>1317.4475471698113</c:v>
                </c:pt>
                <c:pt idx="1407">
                  <c:v>1318.3838993710692</c:v>
                </c:pt>
                <c:pt idx="1408">
                  <c:v>1319.3202515723272</c:v>
                </c:pt>
                <c:pt idx="1409">
                  <c:v>1320.2566037735849</c:v>
                </c:pt>
                <c:pt idx="1410">
                  <c:v>1321.1929559748428</c:v>
                </c:pt>
                <c:pt idx="1411">
                  <c:v>1322.1293081761007</c:v>
                </c:pt>
                <c:pt idx="1412">
                  <c:v>1323.0656603773584</c:v>
                </c:pt>
                <c:pt idx="1413">
                  <c:v>1324.0020125786164</c:v>
                </c:pt>
                <c:pt idx="1414">
                  <c:v>1324.9383647798743</c:v>
                </c:pt>
                <c:pt idx="1415">
                  <c:v>1325.874716981132</c:v>
                </c:pt>
                <c:pt idx="1416">
                  <c:v>1326.8110691823899</c:v>
                </c:pt>
                <c:pt idx="1417">
                  <c:v>1327.7474213836479</c:v>
                </c:pt>
                <c:pt idx="1418">
                  <c:v>1328.6837735849056</c:v>
                </c:pt>
                <c:pt idx="1419">
                  <c:v>1329.6201257861635</c:v>
                </c:pt>
                <c:pt idx="1420">
                  <c:v>1330.5564779874214</c:v>
                </c:pt>
                <c:pt idx="1421">
                  <c:v>1331.4928301886791</c:v>
                </c:pt>
                <c:pt idx="1422">
                  <c:v>1332.4291823899371</c:v>
                </c:pt>
                <c:pt idx="1423">
                  <c:v>1333.365534591195</c:v>
                </c:pt>
                <c:pt idx="1424">
                  <c:v>1334.3018867924529</c:v>
                </c:pt>
                <c:pt idx="1425">
                  <c:v>1335.2382389937106</c:v>
                </c:pt>
                <c:pt idx="1426">
                  <c:v>1336.1745911949686</c:v>
                </c:pt>
                <c:pt idx="1427">
                  <c:v>1337.1109433962265</c:v>
                </c:pt>
                <c:pt idx="1428">
                  <c:v>1338.0472955974842</c:v>
                </c:pt>
                <c:pt idx="1429">
                  <c:v>1338.9836477987421</c:v>
                </c:pt>
                <c:pt idx="1430">
                  <c:v>1339.92</c:v>
                </c:pt>
                <c:pt idx="1431">
                  <c:v>1340.8563522012578</c:v>
                </c:pt>
                <c:pt idx="1432">
                  <c:v>1341.7927044025157</c:v>
                </c:pt>
                <c:pt idx="1433">
                  <c:v>1342.7290566037736</c:v>
                </c:pt>
                <c:pt idx="1434">
                  <c:v>1343.6654088050313</c:v>
                </c:pt>
                <c:pt idx="1435">
                  <c:v>1344.6017610062893</c:v>
                </c:pt>
                <c:pt idx="1436">
                  <c:v>1345.5381132075472</c:v>
                </c:pt>
                <c:pt idx="1437">
                  <c:v>1346.4744654088051</c:v>
                </c:pt>
                <c:pt idx="1438">
                  <c:v>1347.4108176100628</c:v>
                </c:pt>
                <c:pt idx="1439">
                  <c:v>1348.3471698113208</c:v>
                </c:pt>
                <c:pt idx="1440">
                  <c:v>1349.2835220125787</c:v>
                </c:pt>
                <c:pt idx="1441">
                  <c:v>1350.2198742138364</c:v>
                </c:pt>
                <c:pt idx="1442">
                  <c:v>1351.1562264150944</c:v>
                </c:pt>
                <c:pt idx="1443">
                  <c:v>1352.0925786163523</c:v>
                </c:pt>
                <c:pt idx="1444">
                  <c:v>1353.02893081761</c:v>
                </c:pt>
                <c:pt idx="1445">
                  <c:v>1353.9652830188679</c:v>
                </c:pt>
                <c:pt idx="1446">
                  <c:v>1354.9016352201259</c:v>
                </c:pt>
                <c:pt idx="1447">
                  <c:v>1355.8379874213836</c:v>
                </c:pt>
                <c:pt idx="1448">
                  <c:v>1356.7743396226415</c:v>
                </c:pt>
                <c:pt idx="1449">
                  <c:v>1357.7106918238994</c:v>
                </c:pt>
                <c:pt idx="1450">
                  <c:v>1358.6470440251571</c:v>
                </c:pt>
                <c:pt idx="1451">
                  <c:v>1359.5833962264151</c:v>
                </c:pt>
                <c:pt idx="1452">
                  <c:v>1360.519748427673</c:v>
                </c:pt>
                <c:pt idx="1453">
                  <c:v>1361.4561006289309</c:v>
                </c:pt>
                <c:pt idx="1454">
                  <c:v>1362.3924528301886</c:v>
                </c:pt>
                <c:pt idx="1455">
                  <c:v>1363.3288050314466</c:v>
                </c:pt>
                <c:pt idx="1456">
                  <c:v>1364.2651572327045</c:v>
                </c:pt>
                <c:pt idx="1457">
                  <c:v>1365.2015094339622</c:v>
                </c:pt>
                <c:pt idx="1458">
                  <c:v>1366.1378616352201</c:v>
                </c:pt>
                <c:pt idx="1459">
                  <c:v>1367.0742138364781</c:v>
                </c:pt>
                <c:pt idx="1460">
                  <c:v>1368.0105660377358</c:v>
                </c:pt>
                <c:pt idx="1461">
                  <c:v>1368.9469182389937</c:v>
                </c:pt>
                <c:pt idx="1462">
                  <c:v>1369.8832704402516</c:v>
                </c:pt>
                <c:pt idx="1463">
                  <c:v>1370.8196226415093</c:v>
                </c:pt>
                <c:pt idx="1464">
                  <c:v>1371.7559748427673</c:v>
                </c:pt>
                <c:pt idx="1465">
                  <c:v>1372.6923270440252</c:v>
                </c:pt>
                <c:pt idx="1466">
                  <c:v>1373.6286792452829</c:v>
                </c:pt>
                <c:pt idx="1467">
                  <c:v>1374.5650314465408</c:v>
                </c:pt>
                <c:pt idx="1468">
                  <c:v>1375.5013836477988</c:v>
                </c:pt>
                <c:pt idx="1469">
                  <c:v>1376.4377358490567</c:v>
                </c:pt>
                <c:pt idx="1470">
                  <c:v>1377.3740880503144</c:v>
                </c:pt>
                <c:pt idx="1471">
                  <c:v>1378.3104402515723</c:v>
                </c:pt>
                <c:pt idx="1472">
                  <c:v>1379.2467924528303</c:v>
                </c:pt>
                <c:pt idx="1473">
                  <c:v>1380.183144654088</c:v>
                </c:pt>
                <c:pt idx="1474">
                  <c:v>1381.1194968553459</c:v>
                </c:pt>
                <c:pt idx="1475">
                  <c:v>1382.0558490566038</c:v>
                </c:pt>
                <c:pt idx="1476">
                  <c:v>1382.9922012578616</c:v>
                </c:pt>
                <c:pt idx="1477">
                  <c:v>1383.9285534591195</c:v>
                </c:pt>
                <c:pt idx="1478">
                  <c:v>1384.8649056603774</c:v>
                </c:pt>
                <c:pt idx="1479">
                  <c:v>1385.8012578616351</c:v>
                </c:pt>
                <c:pt idx="1480">
                  <c:v>1386.7376100628931</c:v>
                </c:pt>
                <c:pt idx="1481">
                  <c:v>1387.673962264151</c:v>
                </c:pt>
                <c:pt idx="1482">
                  <c:v>1388.6103144654087</c:v>
                </c:pt>
                <c:pt idx="1483">
                  <c:v>1389.5466666666666</c:v>
                </c:pt>
                <c:pt idx="1484">
                  <c:v>1390.4830188679246</c:v>
                </c:pt>
                <c:pt idx="1485">
                  <c:v>1391.4193710691825</c:v>
                </c:pt>
                <c:pt idx="1486">
                  <c:v>1392.3557232704402</c:v>
                </c:pt>
                <c:pt idx="1487">
                  <c:v>1393.2920754716981</c:v>
                </c:pt>
                <c:pt idx="1488">
                  <c:v>1394.2284276729561</c:v>
                </c:pt>
                <c:pt idx="1489">
                  <c:v>1395.1647798742138</c:v>
                </c:pt>
                <c:pt idx="1490">
                  <c:v>1396.1011320754717</c:v>
                </c:pt>
                <c:pt idx="1491">
                  <c:v>1397.0374842767296</c:v>
                </c:pt>
                <c:pt idx="1492">
                  <c:v>1397.9738364779873</c:v>
                </c:pt>
                <c:pt idx="1493">
                  <c:v>1398.9101886792453</c:v>
                </c:pt>
                <c:pt idx="1494">
                  <c:v>1399.8465408805032</c:v>
                </c:pt>
                <c:pt idx="1495">
                  <c:v>1400.7828930817609</c:v>
                </c:pt>
                <c:pt idx="1496">
                  <c:v>1401.7192452830188</c:v>
                </c:pt>
                <c:pt idx="1497">
                  <c:v>1402.6555974842768</c:v>
                </c:pt>
                <c:pt idx="1498">
                  <c:v>1403.5919496855347</c:v>
                </c:pt>
                <c:pt idx="1499">
                  <c:v>1404.5283018867924</c:v>
                </c:pt>
                <c:pt idx="1500">
                  <c:v>1405.4646540880503</c:v>
                </c:pt>
                <c:pt idx="1501">
                  <c:v>1406.4010062893083</c:v>
                </c:pt>
                <c:pt idx="1502">
                  <c:v>1407.337358490566</c:v>
                </c:pt>
                <c:pt idx="1503">
                  <c:v>1408.2737106918239</c:v>
                </c:pt>
                <c:pt idx="1504">
                  <c:v>1409.2100628930818</c:v>
                </c:pt>
                <c:pt idx="1505">
                  <c:v>1410.1464150943395</c:v>
                </c:pt>
                <c:pt idx="1506">
                  <c:v>1411.0827672955975</c:v>
                </c:pt>
                <c:pt idx="1507">
                  <c:v>1412.0191194968554</c:v>
                </c:pt>
                <c:pt idx="1508">
                  <c:v>1412.9554716981131</c:v>
                </c:pt>
                <c:pt idx="1509">
                  <c:v>1413.891823899371</c:v>
                </c:pt>
                <c:pt idx="1510">
                  <c:v>1414.828176100629</c:v>
                </c:pt>
                <c:pt idx="1511">
                  <c:v>1415.7645283018867</c:v>
                </c:pt>
                <c:pt idx="1512">
                  <c:v>1416.7008805031446</c:v>
                </c:pt>
                <c:pt idx="1513">
                  <c:v>1417.6372327044025</c:v>
                </c:pt>
                <c:pt idx="1514">
                  <c:v>1418.5735849056605</c:v>
                </c:pt>
                <c:pt idx="1515">
                  <c:v>1419.5099371069182</c:v>
                </c:pt>
                <c:pt idx="1516">
                  <c:v>1420.4462893081761</c:v>
                </c:pt>
                <c:pt idx="1517">
                  <c:v>1421.3826415094341</c:v>
                </c:pt>
                <c:pt idx="1518">
                  <c:v>1422.3189937106918</c:v>
                </c:pt>
                <c:pt idx="1519">
                  <c:v>1423.2553459119497</c:v>
                </c:pt>
                <c:pt idx="1520">
                  <c:v>1424.1916981132076</c:v>
                </c:pt>
                <c:pt idx="1521">
                  <c:v>1425.1280503144653</c:v>
                </c:pt>
                <c:pt idx="1522">
                  <c:v>1426.0644025157233</c:v>
                </c:pt>
                <c:pt idx="1523">
                  <c:v>1427.0007547169812</c:v>
                </c:pt>
                <c:pt idx="1524">
                  <c:v>1427.9371069182389</c:v>
                </c:pt>
                <c:pt idx="1525">
                  <c:v>1428.8734591194968</c:v>
                </c:pt>
                <c:pt idx="1526">
                  <c:v>1429.8098113207548</c:v>
                </c:pt>
                <c:pt idx="1527">
                  <c:v>1430.7461635220125</c:v>
                </c:pt>
                <c:pt idx="1528">
                  <c:v>1431.6825157232704</c:v>
                </c:pt>
                <c:pt idx="1529">
                  <c:v>1432.6188679245283</c:v>
                </c:pt>
                <c:pt idx="1530">
                  <c:v>1433.5552201257863</c:v>
                </c:pt>
                <c:pt idx="1531">
                  <c:v>1434.491572327044</c:v>
                </c:pt>
                <c:pt idx="1532">
                  <c:v>1435.4279245283019</c:v>
                </c:pt>
                <c:pt idx="1533">
                  <c:v>1436.3642767295598</c:v>
                </c:pt>
                <c:pt idx="1534">
                  <c:v>1437.3006289308175</c:v>
                </c:pt>
                <c:pt idx="1535">
                  <c:v>1438.2369811320755</c:v>
                </c:pt>
                <c:pt idx="1536">
                  <c:v>1439.1733333333334</c:v>
                </c:pt>
                <c:pt idx="1537">
                  <c:v>1440.1096855345911</c:v>
                </c:pt>
                <c:pt idx="1538">
                  <c:v>1441.046037735849</c:v>
                </c:pt>
                <c:pt idx="1539">
                  <c:v>1441.982389937107</c:v>
                </c:pt>
                <c:pt idx="1540">
                  <c:v>1442.9187421383647</c:v>
                </c:pt>
                <c:pt idx="1541">
                  <c:v>1443.8550943396226</c:v>
                </c:pt>
                <c:pt idx="1542">
                  <c:v>1444.7914465408805</c:v>
                </c:pt>
                <c:pt idx="1543">
                  <c:v>1445.7277987421385</c:v>
                </c:pt>
                <c:pt idx="1544">
                  <c:v>1446.6641509433962</c:v>
                </c:pt>
                <c:pt idx="1545">
                  <c:v>1447.6005031446541</c:v>
                </c:pt>
                <c:pt idx="1546">
                  <c:v>1448.536855345912</c:v>
                </c:pt>
                <c:pt idx="1547">
                  <c:v>1449.4732075471697</c:v>
                </c:pt>
                <c:pt idx="1548">
                  <c:v>1450.4095597484277</c:v>
                </c:pt>
                <c:pt idx="1549">
                  <c:v>1451.3459119496856</c:v>
                </c:pt>
                <c:pt idx="1550">
                  <c:v>1452.2822641509433</c:v>
                </c:pt>
                <c:pt idx="1551">
                  <c:v>1453.2186163522013</c:v>
                </c:pt>
                <c:pt idx="1552">
                  <c:v>1454.1549685534592</c:v>
                </c:pt>
                <c:pt idx="1553">
                  <c:v>1455.0913207547169</c:v>
                </c:pt>
                <c:pt idx="1554">
                  <c:v>1456.0276729559748</c:v>
                </c:pt>
                <c:pt idx="1555">
                  <c:v>1456.9640251572328</c:v>
                </c:pt>
                <c:pt idx="1556">
                  <c:v>1457.9003773584905</c:v>
                </c:pt>
                <c:pt idx="1557">
                  <c:v>1458.8367295597484</c:v>
                </c:pt>
                <c:pt idx="1558">
                  <c:v>1459.7730817610063</c:v>
                </c:pt>
                <c:pt idx="1559">
                  <c:v>1460.7094339622643</c:v>
                </c:pt>
                <c:pt idx="1560">
                  <c:v>1461.645786163522</c:v>
                </c:pt>
                <c:pt idx="1561">
                  <c:v>1462.5821383647799</c:v>
                </c:pt>
                <c:pt idx="1562">
                  <c:v>1463.5184905660378</c:v>
                </c:pt>
                <c:pt idx="1563">
                  <c:v>1464.4548427672955</c:v>
                </c:pt>
                <c:pt idx="1564">
                  <c:v>1465.3911949685535</c:v>
                </c:pt>
                <c:pt idx="1565">
                  <c:v>1466.3275471698114</c:v>
                </c:pt>
                <c:pt idx="1566">
                  <c:v>1467.2638993710691</c:v>
                </c:pt>
                <c:pt idx="1567">
                  <c:v>1468.200251572327</c:v>
                </c:pt>
                <c:pt idx="1568">
                  <c:v>1469.136603773585</c:v>
                </c:pt>
                <c:pt idx="1569">
                  <c:v>1470.0729559748427</c:v>
                </c:pt>
                <c:pt idx="1570">
                  <c:v>1471.0093081761006</c:v>
                </c:pt>
                <c:pt idx="1571">
                  <c:v>1471.9456603773585</c:v>
                </c:pt>
                <c:pt idx="1572">
                  <c:v>1472.8820125786162</c:v>
                </c:pt>
                <c:pt idx="1573">
                  <c:v>1473.8183647798742</c:v>
                </c:pt>
                <c:pt idx="1574">
                  <c:v>1474.7547169811321</c:v>
                </c:pt>
                <c:pt idx="1575">
                  <c:v>1475.69106918239</c:v>
                </c:pt>
                <c:pt idx="1576">
                  <c:v>1476.6274213836477</c:v>
                </c:pt>
                <c:pt idx="1577">
                  <c:v>1477.5637735849057</c:v>
                </c:pt>
                <c:pt idx="1578">
                  <c:v>1478.5001257861636</c:v>
                </c:pt>
                <c:pt idx="1579">
                  <c:v>1479.4364779874213</c:v>
                </c:pt>
                <c:pt idx="1580">
                  <c:v>1480.3728301886792</c:v>
                </c:pt>
                <c:pt idx="1581">
                  <c:v>1481.3091823899372</c:v>
                </c:pt>
                <c:pt idx="1582">
                  <c:v>1482.2455345911949</c:v>
                </c:pt>
                <c:pt idx="1583">
                  <c:v>1483.1818867924528</c:v>
                </c:pt>
                <c:pt idx="1584">
                  <c:v>1484.1182389937107</c:v>
                </c:pt>
                <c:pt idx="1585">
                  <c:v>1485.0545911949685</c:v>
                </c:pt>
                <c:pt idx="1586">
                  <c:v>1485.9909433962264</c:v>
                </c:pt>
                <c:pt idx="1587">
                  <c:v>1486.9272955974843</c:v>
                </c:pt>
                <c:pt idx="1588">
                  <c:v>1487.8636477987422</c:v>
                </c:pt>
                <c:pt idx="1589">
                  <c:v>1488.8</c:v>
                </c:pt>
                <c:pt idx="1590">
                  <c:v>1489.7363522012579</c:v>
                </c:pt>
                <c:pt idx="1591">
                  <c:v>1490.6727044025158</c:v>
                </c:pt>
                <c:pt idx="1592">
                  <c:v>1491.6090566037735</c:v>
                </c:pt>
                <c:pt idx="1593">
                  <c:v>1492.5454088050315</c:v>
                </c:pt>
                <c:pt idx="1594">
                  <c:v>1493.4817610062894</c:v>
                </c:pt>
                <c:pt idx="1595">
                  <c:v>1494.4181132075471</c:v>
                </c:pt>
                <c:pt idx="1596">
                  <c:v>1495.354465408805</c:v>
                </c:pt>
                <c:pt idx="1597">
                  <c:v>1496.290817610063</c:v>
                </c:pt>
                <c:pt idx="1598">
                  <c:v>1497.2271698113207</c:v>
                </c:pt>
                <c:pt idx="1599">
                  <c:v>1498.1635220125786</c:v>
                </c:pt>
                <c:pt idx="1600">
                  <c:v>1499.0998742138365</c:v>
                </c:pt>
                <c:pt idx="1601">
                  <c:v>1500.0362264150942</c:v>
                </c:pt>
                <c:pt idx="1602">
                  <c:v>1500.9725786163522</c:v>
                </c:pt>
                <c:pt idx="1603">
                  <c:v>1501.9089308176101</c:v>
                </c:pt>
                <c:pt idx="1604">
                  <c:v>1502.845283018868</c:v>
                </c:pt>
                <c:pt idx="1605">
                  <c:v>1503.7816352201257</c:v>
                </c:pt>
                <c:pt idx="1606">
                  <c:v>1504.7179874213837</c:v>
                </c:pt>
                <c:pt idx="1607">
                  <c:v>1505.6543396226416</c:v>
                </c:pt>
                <c:pt idx="1608">
                  <c:v>1506.5906918238993</c:v>
                </c:pt>
                <c:pt idx="1609">
                  <c:v>1507.5270440251572</c:v>
                </c:pt>
                <c:pt idx="1610">
                  <c:v>1508.4633962264152</c:v>
                </c:pt>
                <c:pt idx="1611">
                  <c:v>1509.3997484276729</c:v>
                </c:pt>
                <c:pt idx="1612">
                  <c:v>1510.3361006289308</c:v>
                </c:pt>
                <c:pt idx="1613">
                  <c:v>1511.2724528301887</c:v>
                </c:pt>
                <c:pt idx="1614">
                  <c:v>1512.2088050314464</c:v>
                </c:pt>
                <c:pt idx="1615">
                  <c:v>1513.1451572327044</c:v>
                </c:pt>
                <c:pt idx="1616">
                  <c:v>1514.0815094339623</c:v>
                </c:pt>
                <c:pt idx="1617">
                  <c:v>1515.01786163522</c:v>
                </c:pt>
                <c:pt idx="1618">
                  <c:v>1515.9542138364779</c:v>
                </c:pt>
                <c:pt idx="1619">
                  <c:v>1516.8905660377359</c:v>
                </c:pt>
                <c:pt idx="1620">
                  <c:v>1517.8269182389938</c:v>
                </c:pt>
                <c:pt idx="1621">
                  <c:v>1518.7632704402515</c:v>
                </c:pt>
                <c:pt idx="1622">
                  <c:v>1519.6996226415094</c:v>
                </c:pt>
                <c:pt idx="1623">
                  <c:v>1520.6359748427674</c:v>
                </c:pt>
                <c:pt idx="1624">
                  <c:v>1521.5723270440251</c:v>
                </c:pt>
                <c:pt idx="1625">
                  <c:v>1522.508679245283</c:v>
                </c:pt>
                <c:pt idx="1626">
                  <c:v>1523.445031446541</c:v>
                </c:pt>
                <c:pt idx="1627">
                  <c:v>1524.3813836477987</c:v>
                </c:pt>
                <c:pt idx="1628">
                  <c:v>1525.3177358490566</c:v>
                </c:pt>
                <c:pt idx="1629">
                  <c:v>1526.2540880503145</c:v>
                </c:pt>
                <c:pt idx="1630">
                  <c:v>1527.1904402515722</c:v>
                </c:pt>
                <c:pt idx="1631">
                  <c:v>1528.1267924528302</c:v>
                </c:pt>
                <c:pt idx="1632">
                  <c:v>1529.0631446540881</c:v>
                </c:pt>
                <c:pt idx="1633">
                  <c:v>1529.999496855346</c:v>
                </c:pt>
                <c:pt idx="1634">
                  <c:v>1530.9358490566037</c:v>
                </c:pt>
                <c:pt idx="1635">
                  <c:v>1531.8722012578617</c:v>
                </c:pt>
                <c:pt idx="1636">
                  <c:v>1532.8085534591196</c:v>
                </c:pt>
                <c:pt idx="1637">
                  <c:v>1533.7449056603773</c:v>
                </c:pt>
                <c:pt idx="1638">
                  <c:v>1534.6812578616352</c:v>
                </c:pt>
                <c:pt idx="1639">
                  <c:v>1535.6176100628932</c:v>
                </c:pt>
                <c:pt idx="1640">
                  <c:v>1536.5539622641509</c:v>
                </c:pt>
                <c:pt idx="1641">
                  <c:v>1537.4903144654088</c:v>
                </c:pt>
                <c:pt idx="1642">
                  <c:v>1538.4266666666667</c:v>
                </c:pt>
                <c:pt idx="1643">
                  <c:v>1539.3630188679244</c:v>
                </c:pt>
                <c:pt idx="1644">
                  <c:v>1540.2993710691824</c:v>
                </c:pt>
                <c:pt idx="1645">
                  <c:v>1541.2357232704403</c:v>
                </c:pt>
                <c:pt idx="1646">
                  <c:v>1542.172075471698</c:v>
                </c:pt>
                <c:pt idx="1647">
                  <c:v>1543.1084276729559</c:v>
                </c:pt>
                <c:pt idx="1648">
                  <c:v>1544.0447798742139</c:v>
                </c:pt>
                <c:pt idx="1649">
                  <c:v>1544.9811320754718</c:v>
                </c:pt>
                <c:pt idx="1650">
                  <c:v>1545.9174842767295</c:v>
                </c:pt>
                <c:pt idx="1651">
                  <c:v>1546.8538364779874</c:v>
                </c:pt>
                <c:pt idx="1652">
                  <c:v>1547.7901886792454</c:v>
                </c:pt>
                <c:pt idx="1653">
                  <c:v>1548.7265408805031</c:v>
                </c:pt>
                <c:pt idx="1654">
                  <c:v>1549.662893081761</c:v>
                </c:pt>
                <c:pt idx="1655">
                  <c:v>1550.5992452830189</c:v>
                </c:pt>
                <c:pt idx="1656">
                  <c:v>1551.5355974842766</c:v>
                </c:pt>
                <c:pt idx="1657">
                  <c:v>1552.4719496855346</c:v>
                </c:pt>
                <c:pt idx="1658">
                  <c:v>1553.4083018867925</c:v>
                </c:pt>
                <c:pt idx="1659">
                  <c:v>1554.3446540880502</c:v>
                </c:pt>
                <c:pt idx="1660">
                  <c:v>1555.2810062893082</c:v>
                </c:pt>
                <c:pt idx="1661">
                  <c:v>1556.2173584905661</c:v>
                </c:pt>
                <c:pt idx="1662">
                  <c:v>1557.1537106918238</c:v>
                </c:pt>
                <c:pt idx="1663">
                  <c:v>1558.0900628930817</c:v>
                </c:pt>
                <c:pt idx="1664">
                  <c:v>1559.0264150943397</c:v>
                </c:pt>
                <c:pt idx="1665">
                  <c:v>1559.9627672955976</c:v>
                </c:pt>
                <c:pt idx="1666">
                  <c:v>1560.8991194968553</c:v>
                </c:pt>
                <c:pt idx="1667">
                  <c:v>1561.8354716981132</c:v>
                </c:pt>
                <c:pt idx="1668">
                  <c:v>1562.7718238993712</c:v>
                </c:pt>
                <c:pt idx="1669">
                  <c:v>1563.7081761006289</c:v>
                </c:pt>
                <c:pt idx="1670">
                  <c:v>1564.6445283018868</c:v>
                </c:pt>
                <c:pt idx="1671">
                  <c:v>1565.5808805031447</c:v>
                </c:pt>
                <c:pt idx="1672">
                  <c:v>1566.5172327044024</c:v>
                </c:pt>
                <c:pt idx="1673">
                  <c:v>1567.4535849056604</c:v>
                </c:pt>
                <c:pt idx="1674">
                  <c:v>1568.3899371069183</c:v>
                </c:pt>
                <c:pt idx="1675">
                  <c:v>1569.326289308176</c:v>
                </c:pt>
                <c:pt idx="1676">
                  <c:v>1570.2626415094339</c:v>
                </c:pt>
                <c:pt idx="1677">
                  <c:v>1571.1989937106919</c:v>
                </c:pt>
                <c:pt idx="1678">
                  <c:v>1572.1353459119498</c:v>
                </c:pt>
                <c:pt idx="1679">
                  <c:v>1573.0716981132075</c:v>
                </c:pt>
                <c:pt idx="1680">
                  <c:v>1574.0080503144654</c:v>
                </c:pt>
                <c:pt idx="1681">
                  <c:v>1574.9444025157234</c:v>
                </c:pt>
                <c:pt idx="1682">
                  <c:v>1575.8807547169811</c:v>
                </c:pt>
                <c:pt idx="1683">
                  <c:v>1576.817106918239</c:v>
                </c:pt>
                <c:pt idx="1684">
                  <c:v>1577.7534591194969</c:v>
                </c:pt>
                <c:pt idx="1685">
                  <c:v>1578.6898113207546</c:v>
                </c:pt>
                <c:pt idx="1686">
                  <c:v>1579.6261635220126</c:v>
                </c:pt>
                <c:pt idx="1687">
                  <c:v>1580.5625157232705</c:v>
                </c:pt>
                <c:pt idx="1688">
                  <c:v>1581.4988679245282</c:v>
                </c:pt>
                <c:pt idx="1689">
                  <c:v>1582.4352201257861</c:v>
                </c:pt>
                <c:pt idx="1690">
                  <c:v>1583.3715723270441</c:v>
                </c:pt>
                <c:pt idx="1691">
                  <c:v>1584.3079245283018</c:v>
                </c:pt>
                <c:pt idx="1692">
                  <c:v>1585.2442767295597</c:v>
                </c:pt>
                <c:pt idx="1693">
                  <c:v>1586.1806289308176</c:v>
                </c:pt>
                <c:pt idx="1694">
                  <c:v>1587.1169811320756</c:v>
                </c:pt>
                <c:pt idx="1695">
                  <c:v>1588.0533333333333</c:v>
                </c:pt>
                <c:pt idx="1696">
                  <c:v>1588.9896855345912</c:v>
                </c:pt>
                <c:pt idx="1697">
                  <c:v>1589.9260377358491</c:v>
                </c:pt>
                <c:pt idx="1698">
                  <c:v>1590.8623899371069</c:v>
                </c:pt>
                <c:pt idx="1699">
                  <c:v>1591.7987421383648</c:v>
                </c:pt>
                <c:pt idx="1700">
                  <c:v>1592.7350943396227</c:v>
                </c:pt>
                <c:pt idx="1701">
                  <c:v>1593.6714465408804</c:v>
                </c:pt>
                <c:pt idx="1702">
                  <c:v>1594.6077987421384</c:v>
                </c:pt>
                <c:pt idx="1703">
                  <c:v>1595.5441509433963</c:v>
                </c:pt>
                <c:pt idx="1704">
                  <c:v>1596.480503144654</c:v>
                </c:pt>
                <c:pt idx="1705">
                  <c:v>1597.4168553459119</c:v>
                </c:pt>
                <c:pt idx="1706">
                  <c:v>1598.3532075471699</c:v>
                </c:pt>
                <c:pt idx="1707">
                  <c:v>1599.2895597484276</c:v>
                </c:pt>
                <c:pt idx="1708">
                  <c:v>1600.2259119496855</c:v>
                </c:pt>
                <c:pt idx="1709">
                  <c:v>1601.1622641509434</c:v>
                </c:pt>
                <c:pt idx="1710">
                  <c:v>1602.0986163522014</c:v>
                </c:pt>
                <c:pt idx="1711">
                  <c:v>1603.0349685534591</c:v>
                </c:pt>
                <c:pt idx="1712">
                  <c:v>1603.971320754717</c:v>
                </c:pt>
                <c:pt idx="1713">
                  <c:v>1604.9076729559749</c:v>
                </c:pt>
                <c:pt idx="1714">
                  <c:v>1605.8440251572326</c:v>
                </c:pt>
                <c:pt idx="1715">
                  <c:v>1606.7803773584906</c:v>
                </c:pt>
                <c:pt idx="1716">
                  <c:v>1607.7167295597485</c:v>
                </c:pt>
                <c:pt idx="1717">
                  <c:v>1608.6530817610062</c:v>
                </c:pt>
                <c:pt idx="1718">
                  <c:v>1609.5894339622641</c:v>
                </c:pt>
                <c:pt idx="1719">
                  <c:v>1610.5257861635221</c:v>
                </c:pt>
                <c:pt idx="1720">
                  <c:v>1611.4621383647798</c:v>
                </c:pt>
                <c:pt idx="1721">
                  <c:v>1612.3984905660377</c:v>
                </c:pt>
                <c:pt idx="1722">
                  <c:v>1613.3348427672956</c:v>
                </c:pt>
                <c:pt idx="1723">
                  <c:v>1614.2711949685536</c:v>
                </c:pt>
                <c:pt idx="1724">
                  <c:v>1615.2075471698113</c:v>
                </c:pt>
                <c:pt idx="1725">
                  <c:v>1616.1438993710692</c:v>
                </c:pt>
                <c:pt idx="1726">
                  <c:v>1617.0802515723271</c:v>
                </c:pt>
                <c:pt idx="1727">
                  <c:v>1618.0166037735848</c:v>
                </c:pt>
                <c:pt idx="1728">
                  <c:v>1618.9529559748428</c:v>
                </c:pt>
                <c:pt idx="1729">
                  <c:v>1619.8893081761007</c:v>
                </c:pt>
                <c:pt idx="1730">
                  <c:v>1620.8256603773584</c:v>
                </c:pt>
                <c:pt idx="1731">
                  <c:v>1621.7620125786163</c:v>
                </c:pt>
                <c:pt idx="1732">
                  <c:v>1622.6983647798743</c:v>
                </c:pt>
                <c:pt idx="1733">
                  <c:v>1623.634716981132</c:v>
                </c:pt>
                <c:pt idx="1734">
                  <c:v>1624.5710691823899</c:v>
                </c:pt>
                <c:pt idx="1735">
                  <c:v>1625.5074213836479</c:v>
                </c:pt>
                <c:pt idx="1736">
                  <c:v>1626.4437735849056</c:v>
                </c:pt>
                <c:pt idx="1737">
                  <c:v>1627.3801257861635</c:v>
                </c:pt>
                <c:pt idx="1738">
                  <c:v>1628.3164779874214</c:v>
                </c:pt>
                <c:pt idx="1739">
                  <c:v>1629.2528301886794</c:v>
                </c:pt>
                <c:pt idx="1740">
                  <c:v>1630.1891823899371</c:v>
                </c:pt>
                <c:pt idx="1741">
                  <c:v>1631.125534591195</c:v>
                </c:pt>
                <c:pt idx="1742">
                  <c:v>1632.0618867924529</c:v>
                </c:pt>
                <c:pt idx="1743">
                  <c:v>1632.9982389937106</c:v>
                </c:pt>
                <c:pt idx="1744">
                  <c:v>1633.9345911949686</c:v>
                </c:pt>
                <c:pt idx="1745">
                  <c:v>1634.8709433962265</c:v>
                </c:pt>
                <c:pt idx="1746">
                  <c:v>1635.8072955974842</c:v>
                </c:pt>
                <c:pt idx="1747">
                  <c:v>1636.7436477987421</c:v>
                </c:pt>
                <c:pt idx="1748">
                  <c:v>1637.68</c:v>
                </c:pt>
                <c:pt idx="1749">
                  <c:v>1638.6163522012578</c:v>
                </c:pt>
                <c:pt idx="1750">
                  <c:v>1639.5527044025157</c:v>
                </c:pt>
                <c:pt idx="1751">
                  <c:v>1640.4890566037736</c:v>
                </c:pt>
                <c:pt idx="1752">
                  <c:v>1641.4254088050313</c:v>
                </c:pt>
                <c:pt idx="1753">
                  <c:v>1642.3617610062893</c:v>
                </c:pt>
                <c:pt idx="1754">
                  <c:v>1643.2981132075472</c:v>
                </c:pt>
                <c:pt idx="1755">
                  <c:v>1644.2344654088051</c:v>
                </c:pt>
                <c:pt idx="1756">
                  <c:v>1645.1708176100628</c:v>
                </c:pt>
                <c:pt idx="1757">
                  <c:v>1646.1071698113208</c:v>
                </c:pt>
                <c:pt idx="1758">
                  <c:v>1647.0435220125787</c:v>
                </c:pt>
                <c:pt idx="1759">
                  <c:v>1647.9798742138364</c:v>
                </c:pt>
                <c:pt idx="1760">
                  <c:v>1648.9162264150943</c:v>
                </c:pt>
                <c:pt idx="1761">
                  <c:v>1649.8525786163523</c:v>
                </c:pt>
                <c:pt idx="1762">
                  <c:v>1650.78893081761</c:v>
                </c:pt>
                <c:pt idx="1763">
                  <c:v>1651.7252830188679</c:v>
                </c:pt>
                <c:pt idx="1764">
                  <c:v>1652.6616352201258</c:v>
                </c:pt>
                <c:pt idx="1765">
                  <c:v>1653.5979874213836</c:v>
                </c:pt>
                <c:pt idx="1766">
                  <c:v>1654.5343396226415</c:v>
                </c:pt>
                <c:pt idx="1767">
                  <c:v>1655.4706918238994</c:v>
                </c:pt>
                <c:pt idx="1768">
                  <c:v>1656.4070440251571</c:v>
                </c:pt>
                <c:pt idx="1769">
                  <c:v>1657.3433962264151</c:v>
                </c:pt>
                <c:pt idx="1770">
                  <c:v>1658.279748427673</c:v>
                </c:pt>
                <c:pt idx="1771">
                  <c:v>1659.2161006289309</c:v>
                </c:pt>
                <c:pt idx="1772">
                  <c:v>1660.1524528301886</c:v>
                </c:pt>
                <c:pt idx="1773">
                  <c:v>1661.0888050314466</c:v>
                </c:pt>
                <c:pt idx="1774">
                  <c:v>1662.0251572327045</c:v>
                </c:pt>
                <c:pt idx="1775">
                  <c:v>1662.9615094339622</c:v>
                </c:pt>
                <c:pt idx="1776">
                  <c:v>1663.8978616352201</c:v>
                </c:pt>
                <c:pt idx="1777">
                  <c:v>1664.8342138364781</c:v>
                </c:pt>
                <c:pt idx="1778">
                  <c:v>1665.7705660377358</c:v>
                </c:pt>
                <c:pt idx="1779">
                  <c:v>1666.7069182389937</c:v>
                </c:pt>
                <c:pt idx="1780">
                  <c:v>1667.6432704402516</c:v>
                </c:pt>
                <c:pt idx="1781">
                  <c:v>1668.5796226415093</c:v>
                </c:pt>
                <c:pt idx="1782">
                  <c:v>1669.5159748427673</c:v>
                </c:pt>
                <c:pt idx="1783">
                  <c:v>1670.4523270440252</c:v>
                </c:pt>
                <c:pt idx="1784">
                  <c:v>1671.3886792452831</c:v>
                </c:pt>
                <c:pt idx="1785">
                  <c:v>1672.3250314465408</c:v>
                </c:pt>
                <c:pt idx="1786">
                  <c:v>1673.2613836477988</c:v>
                </c:pt>
                <c:pt idx="1787">
                  <c:v>1674.1977358490567</c:v>
                </c:pt>
                <c:pt idx="1788">
                  <c:v>1675.1340880503144</c:v>
                </c:pt>
                <c:pt idx="1789">
                  <c:v>1676.0704402515723</c:v>
                </c:pt>
                <c:pt idx="1790">
                  <c:v>1677.0067924528303</c:v>
                </c:pt>
                <c:pt idx="1791">
                  <c:v>1677.943144654088</c:v>
                </c:pt>
                <c:pt idx="1792">
                  <c:v>1678.8794968553459</c:v>
                </c:pt>
                <c:pt idx="1793">
                  <c:v>1679.8158490566038</c:v>
                </c:pt>
                <c:pt idx="1794">
                  <c:v>1680.7522012578615</c:v>
                </c:pt>
                <c:pt idx="1795">
                  <c:v>1681.6885534591195</c:v>
                </c:pt>
                <c:pt idx="1796">
                  <c:v>1682.6249056603774</c:v>
                </c:pt>
                <c:pt idx="1797">
                  <c:v>1683.5612578616351</c:v>
                </c:pt>
                <c:pt idx="1798">
                  <c:v>1684.497610062893</c:v>
                </c:pt>
                <c:pt idx="1799">
                  <c:v>1685.433962264151</c:v>
                </c:pt>
                <c:pt idx="1800">
                  <c:v>1686.3703144654089</c:v>
                </c:pt>
                <c:pt idx="1801">
                  <c:v>1687.3066666666666</c:v>
                </c:pt>
                <c:pt idx="1802">
                  <c:v>1688.2430188679245</c:v>
                </c:pt>
                <c:pt idx="1803">
                  <c:v>1689.1793710691825</c:v>
                </c:pt>
                <c:pt idx="1804">
                  <c:v>1690.1157232704402</c:v>
                </c:pt>
                <c:pt idx="1805">
                  <c:v>1691.0520754716981</c:v>
                </c:pt>
                <c:pt idx="1806">
                  <c:v>1691.988427672956</c:v>
                </c:pt>
                <c:pt idx="1807">
                  <c:v>1692.9247798742138</c:v>
                </c:pt>
                <c:pt idx="1808">
                  <c:v>1693.8611320754717</c:v>
                </c:pt>
                <c:pt idx="1809">
                  <c:v>1694.7974842767296</c:v>
                </c:pt>
                <c:pt idx="1810">
                  <c:v>1695.7338364779873</c:v>
                </c:pt>
                <c:pt idx="1811">
                  <c:v>1696.6701886792453</c:v>
                </c:pt>
                <c:pt idx="1812">
                  <c:v>1697.6065408805032</c:v>
                </c:pt>
                <c:pt idx="1813">
                  <c:v>1698.5428930817609</c:v>
                </c:pt>
                <c:pt idx="1814">
                  <c:v>1699.4792452830188</c:v>
                </c:pt>
                <c:pt idx="1815">
                  <c:v>1700.4155974842768</c:v>
                </c:pt>
                <c:pt idx="1816">
                  <c:v>1701.3519496855347</c:v>
                </c:pt>
                <c:pt idx="1817">
                  <c:v>1702.2883018867924</c:v>
                </c:pt>
                <c:pt idx="1818">
                  <c:v>1703.2246540880503</c:v>
                </c:pt>
                <c:pt idx="1819">
                  <c:v>1704.1610062893083</c:v>
                </c:pt>
                <c:pt idx="1820">
                  <c:v>1705.097358490566</c:v>
                </c:pt>
                <c:pt idx="1821">
                  <c:v>1706.0337106918239</c:v>
                </c:pt>
                <c:pt idx="1822">
                  <c:v>1706.9700628930818</c:v>
                </c:pt>
                <c:pt idx="1823">
                  <c:v>1707.9064150943395</c:v>
                </c:pt>
                <c:pt idx="1824">
                  <c:v>1708.8427672955975</c:v>
                </c:pt>
                <c:pt idx="1825">
                  <c:v>1709.7791194968554</c:v>
                </c:pt>
                <c:pt idx="1826">
                  <c:v>1710.7154716981131</c:v>
                </c:pt>
                <c:pt idx="1827">
                  <c:v>1711.651823899371</c:v>
                </c:pt>
                <c:pt idx="1828">
                  <c:v>1712.588176100629</c:v>
                </c:pt>
                <c:pt idx="1829">
                  <c:v>1713.5245283018869</c:v>
                </c:pt>
                <c:pt idx="1830">
                  <c:v>1714.4608805031446</c:v>
                </c:pt>
                <c:pt idx="1831">
                  <c:v>1715.3972327044025</c:v>
                </c:pt>
                <c:pt idx="1832">
                  <c:v>1716.3335849056605</c:v>
                </c:pt>
                <c:pt idx="1833">
                  <c:v>1717.2699371069182</c:v>
                </c:pt>
                <c:pt idx="1834">
                  <c:v>1718.2062893081761</c:v>
                </c:pt>
                <c:pt idx="1835">
                  <c:v>1719.142641509434</c:v>
                </c:pt>
                <c:pt idx="1836">
                  <c:v>1720.0789937106917</c:v>
                </c:pt>
                <c:pt idx="1837">
                  <c:v>1721.0153459119497</c:v>
                </c:pt>
                <c:pt idx="1838">
                  <c:v>1721.9516981132076</c:v>
                </c:pt>
                <c:pt idx="1839">
                  <c:v>1722.8880503144653</c:v>
                </c:pt>
                <c:pt idx="1840">
                  <c:v>1723.8244025157232</c:v>
                </c:pt>
                <c:pt idx="1841">
                  <c:v>1724.7607547169812</c:v>
                </c:pt>
                <c:pt idx="1842">
                  <c:v>1725.6971069182389</c:v>
                </c:pt>
                <c:pt idx="1843">
                  <c:v>1726.6334591194968</c:v>
                </c:pt>
                <c:pt idx="1844">
                  <c:v>1727.5698113207548</c:v>
                </c:pt>
                <c:pt idx="1845">
                  <c:v>1728.5061635220127</c:v>
                </c:pt>
                <c:pt idx="1846">
                  <c:v>1729.4425157232704</c:v>
                </c:pt>
                <c:pt idx="1847">
                  <c:v>1730.3788679245283</c:v>
                </c:pt>
                <c:pt idx="1848">
                  <c:v>1731.3152201257863</c:v>
                </c:pt>
                <c:pt idx="1849">
                  <c:v>1732.251572327044</c:v>
                </c:pt>
                <c:pt idx="1850">
                  <c:v>1733.1879245283019</c:v>
                </c:pt>
                <c:pt idx="1851">
                  <c:v>1734.1242767295598</c:v>
                </c:pt>
                <c:pt idx="1852">
                  <c:v>1735.0606289308175</c:v>
                </c:pt>
                <c:pt idx="1853">
                  <c:v>1735.9969811320755</c:v>
                </c:pt>
                <c:pt idx="1854">
                  <c:v>1736.9333333333334</c:v>
                </c:pt>
                <c:pt idx="1855">
                  <c:v>1737.8696855345911</c:v>
                </c:pt>
                <c:pt idx="1856">
                  <c:v>1738.806037735849</c:v>
                </c:pt>
                <c:pt idx="1857">
                  <c:v>1739.742389937107</c:v>
                </c:pt>
                <c:pt idx="1858">
                  <c:v>1740.6787421383647</c:v>
                </c:pt>
                <c:pt idx="1859">
                  <c:v>1741.6150943396226</c:v>
                </c:pt>
                <c:pt idx="1860">
                  <c:v>1742.5514465408805</c:v>
                </c:pt>
                <c:pt idx="1861">
                  <c:v>1743.4877987421385</c:v>
                </c:pt>
                <c:pt idx="1862">
                  <c:v>1744.4241509433962</c:v>
                </c:pt>
                <c:pt idx="1863">
                  <c:v>1745.3605031446541</c:v>
                </c:pt>
                <c:pt idx="1864">
                  <c:v>1746.296855345912</c:v>
                </c:pt>
                <c:pt idx="1865">
                  <c:v>1747.2332075471697</c:v>
                </c:pt>
                <c:pt idx="1866">
                  <c:v>1748.1695597484277</c:v>
                </c:pt>
                <c:pt idx="1867">
                  <c:v>1749.1059119496856</c:v>
                </c:pt>
                <c:pt idx="1868">
                  <c:v>1750.0422641509433</c:v>
                </c:pt>
                <c:pt idx="1869">
                  <c:v>1750.9786163522012</c:v>
                </c:pt>
                <c:pt idx="1870">
                  <c:v>1751.9149685534592</c:v>
                </c:pt>
                <c:pt idx="1871">
                  <c:v>1752.8513207547169</c:v>
                </c:pt>
                <c:pt idx="1872">
                  <c:v>1753.7876729559748</c:v>
                </c:pt>
                <c:pt idx="1873">
                  <c:v>1754.7240251572327</c:v>
                </c:pt>
                <c:pt idx="1874">
                  <c:v>1755.6603773584907</c:v>
                </c:pt>
                <c:pt idx="1875">
                  <c:v>1756.5967295597484</c:v>
                </c:pt>
                <c:pt idx="1876">
                  <c:v>1757.5330817610063</c:v>
                </c:pt>
                <c:pt idx="1877">
                  <c:v>1758.4694339622642</c:v>
                </c:pt>
                <c:pt idx="1878">
                  <c:v>1759.405786163522</c:v>
                </c:pt>
                <c:pt idx="1879">
                  <c:v>1760.3421383647799</c:v>
                </c:pt>
                <c:pt idx="1880">
                  <c:v>1761.2784905660378</c:v>
                </c:pt>
                <c:pt idx="1881">
                  <c:v>1762.2148427672955</c:v>
                </c:pt>
                <c:pt idx="1882">
                  <c:v>1763.1511949685535</c:v>
                </c:pt>
                <c:pt idx="1883">
                  <c:v>1764.0875471698114</c:v>
                </c:pt>
                <c:pt idx="1884">
                  <c:v>1765.0238993710691</c:v>
                </c:pt>
                <c:pt idx="1885">
                  <c:v>1765.960251572327</c:v>
                </c:pt>
                <c:pt idx="1886">
                  <c:v>1766.896603773585</c:v>
                </c:pt>
                <c:pt idx="1887">
                  <c:v>1767.8329559748427</c:v>
                </c:pt>
                <c:pt idx="1888">
                  <c:v>1768.7693081761006</c:v>
                </c:pt>
                <c:pt idx="1889">
                  <c:v>1769.7056603773585</c:v>
                </c:pt>
                <c:pt idx="1890">
                  <c:v>1770.6420125786165</c:v>
                </c:pt>
                <c:pt idx="1891">
                  <c:v>1771.5783647798742</c:v>
                </c:pt>
                <c:pt idx="1892">
                  <c:v>1772.5147169811321</c:v>
                </c:pt>
                <c:pt idx="1893">
                  <c:v>1773.45106918239</c:v>
                </c:pt>
                <c:pt idx="1894">
                  <c:v>1774.3874213836477</c:v>
                </c:pt>
                <c:pt idx="1895">
                  <c:v>1775.3237735849057</c:v>
                </c:pt>
                <c:pt idx="1896">
                  <c:v>1776.2601257861636</c:v>
                </c:pt>
                <c:pt idx="1897">
                  <c:v>1777.1964779874213</c:v>
                </c:pt>
                <c:pt idx="1898">
                  <c:v>1778.1328301886792</c:v>
                </c:pt>
                <c:pt idx="1899">
                  <c:v>1779.0691823899372</c:v>
                </c:pt>
                <c:pt idx="1900">
                  <c:v>1780.0055345911949</c:v>
                </c:pt>
                <c:pt idx="1901">
                  <c:v>1780.9418867924528</c:v>
                </c:pt>
                <c:pt idx="1902">
                  <c:v>1781.8782389937107</c:v>
                </c:pt>
                <c:pt idx="1903">
                  <c:v>1782.8145911949684</c:v>
                </c:pt>
                <c:pt idx="1904">
                  <c:v>1783.7509433962264</c:v>
                </c:pt>
                <c:pt idx="1905">
                  <c:v>1784.6872955974843</c:v>
                </c:pt>
                <c:pt idx="1906">
                  <c:v>1785.6236477987422</c:v>
                </c:pt>
                <c:pt idx="1907">
                  <c:v>1786.56</c:v>
                </c:pt>
                <c:pt idx="1908">
                  <c:v>1787.4963522012579</c:v>
                </c:pt>
                <c:pt idx="1909">
                  <c:v>1788.4327044025158</c:v>
                </c:pt>
                <c:pt idx="1910">
                  <c:v>1789.3690566037735</c:v>
                </c:pt>
                <c:pt idx="1911">
                  <c:v>1790.3054088050314</c:v>
                </c:pt>
                <c:pt idx="1912">
                  <c:v>1791.2417610062894</c:v>
                </c:pt>
                <c:pt idx="1913">
                  <c:v>1792.1781132075471</c:v>
                </c:pt>
                <c:pt idx="1914">
                  <c:v>1793.114465408805</c:v>
                </c:pt>
                <c:pt idx="1915">
                  <c:v>1794.0508176100629</c:v>
                </c:pt>
                <c:pt idx="1916">
                  <c:v>1794.9871698113207</c:v>
                </c:pt>
                <c:pt idx="1917">
                  <c:v>1795.9235220125786</c:v>
                </c:pt>
                <c:pt idx="1918">
                  <c:v>1796.8598742138365</c:v>
                </c:pt>
                <c:pt idx="1919">
                  <c:v>1797.7962264150945</c:v>
                </c:pt>
                <c:pt idx="1920">
                  <c:v>1798.7325786163522</c:v>
                </c:pt>
                <c:pt idx="1921">
                  <c:v>1799.6689308176101</c:v>
                </c:pt>
                <c:pt idx="1922">
                  <c:v>1800.605283018868</c:v>
                </c:pt>
                <c:pt idx="1923">
                  <c:v>1801.5416352201257</c:v>
                </c:pt>
                <c:pt idx="1924">
                  <c:v>1802.4779874213837</c:v>
                </c:pt>
                <c:pt idx="1925">
                  <c:v>1803.4143396226416</c:v>
                </c:pt>
                <c:pt idx="1926">
                  <c:v>1804.3506918238993</c:v>
                </c:pt>
                <c:pt idx="1927">
                  <c:v>1805.2870440251572</c:v>
                </c:pt>
                <c:pt idx="1928">
                  <c:v>1806.2233962264152</c:v>
                </c:pt>
                <c:pt idx="1929">
                  <c:v>1807.1597484276729</c:v>
                </c:pt>
                <c:pt idx="1930">
                  <c:v>1808.0961006289308</c:v>
                </c:pt>
                <c:pt idx="1931">
                  <c:v>1809.0324528301887</c:v>
                </c:pt>
                <c:pt idx="1932">
                  <c:v>1809.9688050314464</c:v>
                </c:pt>
                <c:pt idx="1933">
                  <c:v>1810.9051572327044</c:v>
                </c:pt>
                <c:pt idx="1934">
                  <c:v>1811.8415094339623</c:v>
                </c:pt>
                <c:pt idx="1935">
                  <c:v>1812.7778616352202</c:v>
                </c:pt>
                <c:pt idx="1936">
                  <c:v>1813.7142138364779</c:v>
                </c:pt>
                <c:pt idx="1937">
                  <c:v>1814.6505660377359</c:v>
                </c:pt>
                <c:pt idx="1938">
                  <c:v>1815.5869182389938</c:v>
                </c:pt>
                <c:pt idx="1939">
                  <c:v>1816.5232704402515</c:v>
                </c:pt>
                <c:pt idx="1940">
                  <c:v>1817.4596226415094</c:v>
                </c:pt>
                <c:pt idx="1941">
                  <c:v>1818.3959748427674</c:v>
                </c:pt>
                <c:pt idx="1942">
                  <c:v>1819.3323270440251</c:v>
                </c:pt>
                <c:pt idx="1943">
                  <c:v>1820.268679245283</c:v>
                </c:pt>
                <c:pt idx="1944">
                  <c:v>1821.2050314465409</c:v>
                </c:pt>
                <c:pt idx="1945">
                  <c:v>1822.1413836477986</c:v>
                </c:pt>
                <c:pt idx="1946">
                  <c:v>1823.0777358490566</c:v>
                </c:pt>
                <c:pt idx="1947">
                  <c:v>1824.0140880503145</c:v>
                </c:pt>
                <c:pt idx="1948">
                  <c:v>1824.9504402515722</c:v>
                </c:pt>
                <c:pt idx="1949">
                  <c:v>1825.8867924528302</c:v>
                </c:pt>
                <c:pt idx="1950">
                  <c:v>1826.8231446540881</c:v>
                </c:pt>
                <c:pt idx="1951">
                  <c:v>1827.759496855346</c:v>
                </c:pt>
                <c:pt idx="1952">
                  <c:v>1828.6958490566037</c:v>
                </c:pt>
                <c:pt idx="1953">
                  <c:v>1829.6322012578617</c:v>
                </c:pt>
                <c:pt idx="1954">
                  <c:v>1830.5685534591196</c:v>
                </c:pt>
                <c:pt idx="1955">
                  <c:v>1831.5049056603773</c:v>
                </c:pt>
                <c:pt idx="1956">
                  <c:v>1832.4412578616352</c:v>
                </c:pt>
                <c:pt idx="1957">
                  <c:v>1833.3776100628932</c:v>
                </c:pt>
                <c:pt idx="1958">
                  <c:v>1834.3139622641509</c:v>
                </c:pt>
                <c:pt idx="1959">
                  <c:v>1835.2503144654088</c:v>
                </c:pt>
                <c:pt idx="1960">
                  <c:v>1836.1866666666667</c:v>
                </c:pt>
                <c:pt idx="1961">
                  <c:v>1837.1230188679244</c:v>
                </c:pt>
                <c:pt idx="1962">
                  <c:v>1838.0593710691824</c:v>
                </c:pt>
                <c:pt idx="1963">
                  <c:v>1838.9957232704403</c:v>
                </c:pt>
                <c:pt idx="1964">
                  <c:v>1839.9320754716982</c:v>
                </c:pt>
                <c:pt idx="1965">
                  <c:v>1840.8684276729559</c:v>
                </c:pt>
                <c:pt idx="1966">
                  <c:v>1841.8047798742139</c:v>
                </c:pt>
                <c:pt idx="1967">
                  <c:v>1842.7411320754718</c:v>
                </c:pt>
                <c:pt idx="1968">
                  <c:v>1843.6774842767295</c:v>
                </c:pt>
                <c:pt idx="1969">
                  <c:v>1844.6138364779874</c:v>
                </c:pt>
                <c:pt idx="1970">
                  <c:v>1845.5501886792454</c:v>
                </c:pt>
                <c:pt idx="1971">
                  <c:v>1846.4865408805031</c:v>
                </c:pt>
                <c:pt idx="1972">
                  <c:v>1847.422893081761</c:v>
                </c:pt>
                <c:pt idx="1973">
                  <c:v>1848.3592452830189</c:v>
                </c:pt>
                <c:pt idx="1974">
                  <c:v>1849.2955974842766</c:v>
                </c:pt>
                <c:pt idx="1975">
                  <c:v>1850.2319496855346</c:v>
                </c:pt>
                <c:pt idx="1976">
                  <c:v>1851.1683018867925</c:v>
                </c:pt>
                <c:pt idx="1977">
                  <c:v>1852.1046540880502</c:v>
                </c:pt>
                <c:pt idx="1978">
                  <c:v>1853.0410062893081</c:v>
                </c:pt>
                <c:pt idx="1979">
                  <c:v>1853.9773584905661</c:v>
                </c:pt>
                <c:pt idx="1980">
                  <c:v>1854.913710691824</c:v>
                </c:pt>
                <c:pt idx="1981">
                  <c:v>1855.8500628930817</c:v>
                </c:pt>
                <c:pt idx="1982">
                  <c:v>1856.7864150943396</c:v>
                </c:pt>
                <c:pt idx="1983">
                  <c:v>1857.7227672955976</c:v>
                </c:pt>
                <c:pt idx="1984">
                  <c:v>1858.6591194968553</c:v>
                </c:pt>
                <c:pt idx="1985">
                  <c:v>1859.5954716981132</c:v>
                </c:pt>
                <c:pt idx="1986">
                  <c:v>1860.5318238993711</c:v>
                </c:pt>
                <c:pt idx="1987">
                  <c:v>1861.4681761006289</c:v>
                </c:pt>
                <c:pt idx="1988">
                  <c:v>1862.4045283018868</c:v>
                </c:pt>
                <c:pt idx="1989">
                  <c:v>1863.3408805031447</c:v>
                </c:pt>
                <c:pt idx="1990">
                  <c:v>1864.2772327044024</c:v>
                </c:pt>
                <c:pt idx="1991">
                  <c:v>1865.2135849056604</c:v>
                </c:pt>
                <c:pt idx="1992">
                  <c:v>1866.1499371069183</c:v>
                </c:pt>
                <c:pt idx="1993">
                  <c:v>1867.086289308176</c:v>
                </c:pt>
                <c:pt idx="1994">
                  <c:v>1868.0226415094339</c:v>
                </c:pt>
                <c:pt idx="1995">
                  <c:v>1868.9589937106919</c:v>
                </c:pt>
                <c:pt idx="1996">
                  <c:v>1869.8953459119498</c:v>
                </c:pt>
                <c:pt idx="1997">
                  <c:v>1870.8316981132075</c:v>
                </c:pt>
                <c:pt idx="1998">
                  <c:v>1871.7680503144654</c:v>
                </c:pt>
                <c:pt idx="1999">
                  <c:v>1872.7044025157234</c:v>
                </c:pt>
                <c:pt idx="2000">
                  <c:v>1873.6407547169811</c:v>
                </c:pt>
                <c:pt idx="2001">
                  <c:v>1874.577106918239</c:v>
                </c:pt>
                <c:pt idx="2002">
                  <c:v>1875.5134591194969</c:v>
                </c:pt>
                <c:pt idx="2003">
                  <c:v>1876.4498113207546</c:v>
                </c:pt>
                <c:pt idx="2004">
                  <c:v>1877.3861635220126</c:v>
                </c:pt>
                <c:pt idx="2005">
                  <c:v>1878.3225157232705</c:v>
                </c:pt>
                <c:pt idx="2006">
                  <c:v>1879.2588679245282</c:v>
                </c:pt>
                <c:pt idx="2007">
                  <c:v>1880.1952201257861</c:v>
                </c:pt>
                <c:pt idx="2008">
                  <c:v>1881.1315723270441</c:v>
                </c:pt>
                <c:pt idx="2009">
                  <c:v>1882.0679245283018</c:v>
                </c:pt>
                <c:pt idx="2010">
                  <c:v>1883.0042767295597</c:v>
                </c:pt>
                <c:pt idx="2011">
                  <c:v>1883.9406289308176</c:v>
                </c:pt>
                <c:pt idx="2012">
                  <c:v>1884.8769811320756</c:v>
                </c:pt>
                <c:pt idx="2013">
                  <c:v>1885.8133333333333</c:v>
                </c:pt>
                <c:pt idx="2014">
                  <c:v>1886.7496855345912</c:v>
                </c:pt>
                <c:pt idx="2015">
                  <c:v>1887.6860377358491</c:v>
                </c:pt>
                <c:pt idx="2016">
                  <c:v>1888.6223899371068</c:v>
                </c:pt>
                <c:pt idx="2017">
                  <c:v>1889.5587421383648</c:v>
                </c:pt>
                <c:pt idx="2018">
                  <c:v>1890.4950943396227</c:v>
                </c:pt>
                <c:pt idx="2019">
                  <c:v>1891.4314465408804</c:v>
                </c:pt>
                <c:pt idx="2020">
                  <c:v>1892.3677987421383</c:v>
                </c:pt>
                <c:pt idx="2021">
                  <c:v>1893.3041509433963</c:v>
                </c:pt>
                <c:pt idx="2022">
                  <c:v>1894.240503144654</c:v>
                </c:pt>
                <c:pt idx="2023">
                  <c:v>1895.1768553459119</c:v>
                </c:pt>
                <c:pt idx="2024">
                  <c:v>1896.1132075471698</c:v>
                </c:pt>
                <c:pt idx="2025">
                  <c:v>1897.0495597484278</c:v>
                </c:pt>
                <c:pt idx="2026">
                  <c:v>1897.9859119496855</c:v>
                </c:pt>
                <c:pt idx="2027">
                  <c:v>1898.9222641509434</c:v>
                </c:pt>
                <c:pt idx="2028">
                  <c:v>1899.8586163522014</c:v>
                </c:pt>
                <c:pt idx="2029">
                  <c:v>1900.7949685534591</c:v>
                </c:pt>
                <c:pt idx="2030">
                  <c:v>1901.731320754717</c:v>
                </c:pt>
                <c:pt idx="2031">
                  <c:v>1902.6676729559749</c:v>
                </c:pt>
                <c:pt idx="2032">
                  <c:v>1903.6040251572326</c:v>
                </c:pt>
                <c:pt idx="2033">
                  <c:v>1904.5403773584906</c:v>
                </c:pt>
                <c:pt idx="2034">
                  <c:v>1905.4767295597485</c:v>
                </c:pt>
                <c:pt idx="2035">
                  <c:v>1906.4130817610062</c:v>
                </c:pt>
                <c:pt idx="2036">
                  <c:v>1907.3494339622641</c:v>
                </c:pt>
                <c:pt idx="2037">
                  <c:v>1908.2857861635221</c:v>
                </c:pt>
                <c:pt idx="2038">
                  <c:v>1909.2221383647798</c:v>
                </c:pt>
                <c:pt idx="2039">
                  <c:v>1910.1584905660377</c:v>
                </c:pt>
                <c:pt idx="2040">
                  <c:v>1911.0948427672956</c:v>
                </c:pt>
                <c:pt idx="2041">
                  <c:v>1912.0311949685536</c:v>
                </c:pt>
                <c:pt idx="2042">
                  <c:v>1912.9675471698113</c:v>
                </c:pt>
                <c:pt idx="2043">
                  <c:v>1913.9038993710692</c:v>
                </c:pt>
                <c:pt idx="2044">
                  <c:v>1914.8402515723271</c:v>
                </c:pt>
                <c:pt idx="2045">
                  <c:v>1915.7766037735848</c:v>
                </c:pt>
                <c:pt idx="2046">
                  <c:v>1916.7129559748428</c:v>
                </c:pt>
                <c:pt idx="2047">
                  <c:v>1917.6493081761007</c:v>
                </c:pt>
                <c:pt idx="2048">
                  <c:v>1918.5856603773584</c:v>
                </c:pt>
                <c:pt idx="2049">
                  <c:v>1919.5220125786163</c:v>
                </c:pt>
                <c:pt idx="2050">
                  <c:v>1920.4583647798743</c:v>
                </c:pt>
                <c:pt idx="2051">
                  <c:v>1921.394716981132</c:v>
                </c:pt>
                <c:pt idx="2052">
                  <c:v>1922.3310691823899</c:v>
                </c:pt>
                <c:pt idx="2053">
                  <c:v>1923.2674213836478</c:v>
                </c:pt>
                <c:pt idx="2054">
                  <c:v>1924.2037735849055</c:v>
                </c:pt>
                <c:pt idx="2055">
                  <c:v>1925.1401257861635</c:v>
                </c:pt>
                <c:pt idx="2056">
                  <c:v>1926.0764779874214</c:v>
                </c:pt>
                <c:pt idx="2057">
                  <c:v>1927.0128301886793</c:v>
                </c:pt>
                <c:pt idx="2058">
                  <c:v>1927.9491823899371</c:v>
                </c:pt>
                <c:pt idx="2059">
                  <c:v>1928.885534591195</c:v>
                </c:pt>
                <c:pt idx="2060">
                  <c:v>1929.8218867924529</c:v>
                </c:pt>
                <c:pt idx="2061">
                  <c:v>1930.7582389937106</c:v>
                </c:pt>
                <c:pt idx="2062">
                  <c:v>1931.6945911949686</c:v>
                </c:pt>
                <c:pt idx="2063">
                  <c:v>1932.6309433962265</c:v>
                </c:pt>
                <c:pt idx="2064">
                  <c:v>1933.5672955974842</c:v>
                </c:pt>
                <c:pt idx="2065">
                  <c:v>1934.5036477987421</c:v>
                </c:pt>
                <c:pt idx="2066">
                  <c:v>1935.44</c:v>
                </c:pt>
                <c:pt idx="2067">
                  <c:v>1936.3763522012578</c:v>
                </c:pt>
                <c:pt idx="2068">
                  <c:v>1937.3127044025157</c:v>
                </c:pt>
                <c:pt idx="2069">
                  <c:v>1938.2490566037736</c:v>
                </c:pt>
                <c:pt idx="2070">
                  <c:v>1939.1854088050316</c:v>
                </c:pt>
                <c:pt idx="2071">
                  <c:v>1940.1217610062893</c:v>
                </c:pt>
                <c:pt idx="2072">
                  <c:v>1941.0581132075472</c:v>
                </c:pt>
                <c:pt idx="2073">
                  <c:v>1941.9944654088051</c:v>
                </c:pt>
                <c:pt idx="2074">
                  <c:v>1942.9308176100628</c:v>
                </c:pt>
                <c:pt idx="2075">
                  <c:v>1943.8671698113208</c:v>
                </c:pt>
                <c:pt idx="2076">
                  <c:v>1944.8035220125787</c:v>
                </c:pt>
                <c:pt idx="2077">
                  <c:v>1945.7398742138364</c:v>
                </c:pt>
                <c:pt idx="2078">
                  <c:v>1946.6762264150943</c:v>
                </c:pt>
                <c:pt idx="2079">
                  <c:v>1947.6125786163523</c:v>
                </c:pt>
                <c:pt idx="2080">
                  <c:v>1948.54893081761</c:v>
                </c:pt>
                <c:pt idx="2081">
                  <c:v>1949.4852830188679</c:v>
                </c:pt>
                <c:pt idx="2082">
                  <c:v>1950.4216352201258</c:v>
                </c:pt>
                <c:pt idx="2083">
                  <c:v>1951.3579874213835</c:v>
                </c:pt>
                <c:pt idx="2084">
                  <c:v>1952.2943396226415</c:v>
                </c:pt>
                <c:pt idx="2085">
                  <c:v>1953.2306918238994</c:v>
                </c:pt>
                <c:pt idx="2086">
                  <c:v>1954.1670440251573</c:v>
                </c:pt>
                <c:pt idx="2087">
                  <c:v>1955.103396226415</c:v>
                </c:pt>
                <c:pt idx="2088">
                  <c:v>1956.039748427673</c:v>
                </c:pt>
                <c:pt idx="2089">
                  <c:v>1956.9761006289309</c:v>
                </c:pt>
                <c:pt idx="2090">
                  <c:v>1957.9124528301886</c:v>
                </c:pt>
                <c:pt idx="2091">
                  <c:v>1958.8488050314465</c:v>
                </c:pt>
                <c:pt idx="2092">
                  <c:v>1959.7851572327045</c:v>
                </c:pt>
                <c:pt idx="2093">
                  <c:v>1960.7215094339622</c:v>
                </c:pt>
                <c:pt idx="2094">
                  <c:v>1961.6578616352201</c:v>
                </c:pt>
                <c:pt idx="2095">
                  <c:v>1962.594213836478</c:v>
                </c:pt>
                <c:pt idx="2096">
                  <c:v>1963.5305660377358</c:v>
                </c:pt>
                <c:pt idx="2097">
                  <c:v>1964.4669182389937</c:v>
                </c:pt>
                <c:pt idx="2098">
                  <c:v>1965.4032704402516</c:v>
                </c:pt>
                <c:pt idx="2099">
                  <c:v>1966.3396226415093</c:v>
                </c:pt>
                <c:pt idx="2100">
                  <c:v>1967.2759748427673</c:v>
                </c:pt>
                <c:pt idx="2101">
                  <c:v>1968.2123270440252</c:v>
                </c:pt>
                <c:pt idx="2102">
                  <c:v>1969.1486792452831</c:v>
                </c:pt>
                <c:pt idx="2103">
                  <c:v>1970.0850314465408</c:v>
                </c:pt>
                <c:pt idx="2104">
                  <c:v>1971.0213836477988</c:v>
                </c:pt>
                <c:pt idx="2105">
                  <c:v>1971.9577358490567</c:v>
                </c:pt>
                <c:pt idx="2106">
                  <c:v>1972.8940880503144</c:v>
                </c:pt>
                <c:pt idx="2107">
                  <c:v>1973.8304402515723</c:v>
                </c:pt>
                <c:pt idx="2108">
                  <c:v>1974.7667924528303</c:v>
                </c:pt>
                <c:pt idx="2109">
                  <c:v>1975.703144654088</c:v>
                </c:pt>
                <c:pt idx="2110">
                  <c:v>1976.6394968553459</c:v>
                </c:pt>
                <c:pt idx="2111">
                  <c:v>1977.5758490566038</c:v>
                </c:pt>
                <c:pt idx="2112">
                  <c:v>1978.5122012578615</c:v>
                </c:pt>
                <c:pt idx="2113">
                  <c:v>1979.4485534591195</c:v>
                </c:pt>
                <c:pt idx="2114">
                  <c:v>1980.3849056603774</c:v>
                </c:pt>
                <c:pt idx="2115">
                  <c:v>1981.3212578616353</c:v>
                </c:pt>
                <c:pt idx="2116">
                  <c:v>1982.257610062893</c:v>
                </c:pt>
                <c:pt idx="2117">
                  <c:v>1983.193962264151</c:v>
                </c:pt>
                <c:pt idx="2118">
                  <c:v>1984.1303144654089</c:v>
                </c:pt>
                <c:pt idx="2119">
                  <c:v>1985.0666666666666</c:v>
                </c:pt>
                <c:pt idx="2120">
                  <c:v>1986.0030188679245</c:v>
                </c:pt>
                <c:pt idx="2121">
                  <c:v>1986.9393710691825</c:v>
                </c:pt>
                <c:pt idx="2122">
                  <c:v>1987.8757232704402</c:v>
                </c:pt>
                <c:pt idx="2123">
                  <c:v>1988.8120754716981</c:v>
                </c:pt>
                <c:pt idx="2124">
                  <c:v>1989.748427672956</c:v>
                </c:pt>
                <c:pt idx="2125">
                  <c:v>1990.6847798742137</c:v>
                </c:pt>
                <c:pt idx="2126">
                  <c:v>1991.6211320754717</c:v>
                </c:pt>
                <c:pt idx="2127">
                  <c:v>1992.5574842767296</c:v>
                </c:pt>
                <c:pt idx="2128">
                  <c:v>1993.4938364779873</c:v>
                </c:pt>
                <c:pt idx="2129">
                  <c:v>1994.4301886792452</c:v>
                </c:pt>
                <c:pt idx="2130">
                  <c:v>1995.3665408805032</c:v>
                </c:pt>
                <c:pt idx="2131">
                  <c:v>1996.3028930817611</c:v>
                </c:pt>
                <c:pt idx="2132">
                  <c:v>1997.2392452830188</c:v>
                </c:pt>
                <c:pt idx="2133">
                  <c:v>1998.1755974842768</c:v>
                </c:pt>
                <c:pt idx="2134">
                  <c:v>1999.1119496855347</c:v>
                </c:pt>
                <c:pt idx="2135">
                  <c:v>2000.0483018867924</c:v>
                </c:pt>
                <c:pt idx="2136">
                  <c:v>2000.9846540880503</c:v>
                </c:pt>
                <c:pt idx="2137">
                  <c:v>2001.9210062893083</c:v>
                </c:pt>
                <c:pt idx="2138">
                  <c:v>2002.857358490566</c:v>
                </c:pt>
                <c:pt idx="2139">
                  <c:v>2003.7937106918239</c:v>
                </c:pt>
                <c:pt idx="2140">
                  <c:v>2004.7300628930818</c:v>
                </c:pt>
                <c:pt idx="2141">
                  <c:v>2005.6664150943395</c:v>
                </c:pt>
                <c:pt idx="2142">
                  <c:v>2006.6027672955975</c:v>
                </c:pt>
                <c:pt idx="2143">
                  <c:v>2007.5391194968554</c:v>
                </c:pt>
                <c:pt idx="2144">
                  <c:v>2008.4754716981131</c:v>
                </c:pt>
                <c:pt idx="2145">
                  <c:v>2009.411823899371</c:v>
                </c:pt>
                <c:pt idx="2146">
                  <c:v>2010.348176100629</c:v>
                </c:pt>
                <c:pt idx="2147">
                  <c:v>2011.2845283018869</c:v>
                </c:pt>
                <c:pt idx="2148">
                  <c:v>2012.2208805031446</c:v>
                </c:pt>
                <c:pt idx="2149">
                  <c:v>2013.1572327044025</c:v>
                </c:pt>
                <c:pt idx="2150">
                  <c:v>2014.0935849056605</c:v>
                </c:pt>
                <c:pt idx="2151">
                  <c:v>2015.0299371069182</c:v>
                </c:pt>
                <c:pt idx="2152">
                  <c:v>2015.9662893081761</c:v>
                </c:pt>
                <c:pt idx="2153">
                  <c:v>2016.902641509434</c:v>
                </c:pt>
                <c:pt idx="2154">
                  <c:v>2017.8389937106917</c:v>
                </c:pt>
                <c:pt idx="2155">
                  <c:v>2018.7753459119497</c:v>
                </c:pt>
                <c:pt idx="2156">
                  <c:v>2019.7116981132076</c:v>
                </c:pt>
                <c:pt idx="2157">
                  <c:v>2020.6480503144653</c:v>
                </c:pt>
                <c:pt idx="2158">
                  <c:v>2021.5844025157232</c:v>
                </c:pt>
                <c:pt idx="2159">
                  <c:v>2022.5207547169812</c:v>
                </c:pt>
                <c:pt idx="2160">
                  <c:v>2023.4571069182391</c:v>
                </c:pt>
                <c:pt idx="2161">
                  <c:v>2024.3934591194968</c:v>
                </c:pt>
                <c:pt idx="2162">
                  <c:v>2025.3298113207547</c:v>
                </c:pt>
                <c:pt idx="2163">
                  <c:v>2026.2661635220127</c:v>
                </c:pt>
                <c:pt idx="2164">
                  <c:v>2027.2025157232704</c:v>
                </c:pt>
                <c:pt idx="2165">
                  <c:v>2028.1388679245283</c:v>
                </c:pt>
                <c:pt idx="2166">
                  <c:v>2029.0752201257862</c:v>
                </c:pt>
                <c:pt idx="2167">
                  <c:v>2030.011572327044</c:v>
                </c:pt>
                <c:pt idx="2168">
                  <c:v>2030.9479245283019</c:v>
                </c:pt>
                <c:pt idx="2169">
                  <c:v>2031.8842767295598</c:v>
                </c:pt>
                <c:pt idx="2170">
                  <c:v>2032.8206289308175</c:v>
                </c:pt>
                <c:pt idx="2171">
                  <c:v>2033.7569811320755</c:v>
                </c:pt>
                <c:pt idx="2172">
                  <c:v>2034.6933333333334</c:v>
                </c:pt>
                <c:pt idx="2173">
                  <c:v>2035.6296855345911</c:v>
                </c:pt>
                <c:pt idx="2174">
                  <c:v>2036.566037735849</c:v>
                </c:pt>
                <c:pt idx="2175">
                  <c:v>2037.502389937107</c:v>
                </c:pt>
                <c:pt idx="2176">
                  <c:v>2038.4387421383649</c:v>
                </c:pt>
                <c:pt idx="2177">
                  <c:v>2039.3750943396226</c:v>
                </c:pt>
                <c:pt idx="2178">
                  <c:v>2040.3114465408805</c:v>
                </c:pt>
                <c:pt idx="2179">
                  <c:v>2041.2477987421385</c:v>
                </c:pt>
                <c:pt idx="2180">
                  <c:v>2042.1841509433962</c:v>
                </c:pt>
                <c:pt idx="2181">
                  <c:v>2043.1205031446541</c:v>
                </c:pt>
                <c:pt idx="2182">
                  <c:v>2044.056855345912</c:v>
                </c:pt>
                <c:pt idx="2183">
                  <c:v>2044.9932075471697</c:v>
                </c:pt>
                <c:pt idx="2184">
                  <c:v>2045.9295597484277</c:v>
                </c:pt>
                <c:pt idx="2185">
                  <c:v>2046.8659119496856</c:v>
                </c:pt>
                <c:pt idx="2186">
                  <c:v>2047.8022641509433</c:v>
                </c:pt>
                <c:pt idx="2187">
                  <c:v>2048.7386163522015</c:v>
                </c:pt>
                <c:pt idx="2188">
                  <c:v>2049.6749685534592</c:v>
                </c:pt>
                <c:pt idx="2189">
                  <c:v>2050.6113207547169</c:v>
                </c:pt>
                <c:pt idx="2190">
                  <c:v>2051.547672955975</c:v>
                </c:pt>
                <c:pt idx="2191">
                  <c:v>2052.4840251572327</c:v>
                </c:pt>
                <c:pt idx="2192">
                  <c:v>2053.4203773584904</c:v>
                </c:pt>
                <c:pt idx="2193">
                  <c:v>2054.3567295597486</c:v>
                </c:pt>
                <c:pt idx="2194">
                  <c:v>2055.2930817610063</c:v>
                </c:pt>
                <c:pt idx="2195">
                  <c:v>2056.229433962264</c:v>
                </c:pt>
                <c:pt idx="2196">
                  <c:v>2057.1657861635222</c:v>
                </c:pt>
                <c:pt idx="2197">
                  <c:v>2058.1021383647799</c:v>
                </c:pt>
                <c:pt idx="2198">
                  <c:v>2059.0384905660376</c:v>
                </c:pt>
                <c:pt idx="2199">
                  <c:v>2059.9748427672957</c:v>
                </c:pt>
                <c:pt idx="2200">
                  <c:v>2060.9111949685534</c:v>
                </c:pt>
                <c:pt idx="2201">
                  <c:v>2061.8475471698112</c:v>
                </c:pt>
                <c:pt idx="2202">
                  <c:v>2062.7838993710693</c:v>
                </c:pt>
                <c:pt idx="2203">
                  <c:v>2063.720251572327</c:v>
                </c:pt>
                <c:pt idx="2204">
                  <c:v>2064.6566037735847</c:v>
                </c:pt>
                <c:pt idx="2205">
                  <c:v>2065.5929559748429</c:v>
                </c:pt>
                <c:pt idx="2206">
                  <c:v>2066.5293081761006</c:v>
                </c:pt>
                <c:pt idx="2207">
                  <c:v>2067.4656603773583</c:v>
                </c:pt>
                <c:pt idx="2208">
                  <c:v>2068.4020125786164</c:v>
                </c:pt>
                <c:pt idx="2209">
                  <c:v>2069.3383647798742</c:v>
                </c:pt>
                <c:pt idx="2210">
                  <c:v>2070.2747169811319</c:v>
                </c:pt>
                <c:pt idx="2211">
                  <c:v>2071.21106918239</c:v>
                </c:pt>
                <c:pt idx="2212">
                  <c:v>2072.1474213836477</c:v>
                </c:pt>
                <c:pt idx="2213">
                  <c:v>2073.0837735849059</c:v>
                </c:pt>
                <c:pt idx="2214">
                  <c:v>2074.0201257861636</c:v>
                </c:pt>
                <c:pt idx="2215">
                  <c:v>2074.9564779874213</c:v>
                </c:pt>
                <c:pt idx="2216">
                  <c:v>2075.8928301886795</c:v>
                </c:pt>
                <c:pt idx="2217">
                  <c:v>2076.8291823899372</c:v>
                </c:pt>
                <c:pt idx="2218">
                  <c:v>2077.7655345911949</c:v>
                </c:pt>
                <c:pt idx="2219">
                  <c:v>2078.701886792453</c:v>
                </c:pt>
                <c:pt idx="2220">
                  <c:v>2079.6382389937107</c:v>
                </c:pt>
                <c:pt idx="2221">
                  <c:v>2080.5745911949684</c:v>
                </c:pt>
                <c:pt idx="2222">
                  <c:v>2081.5109433962266</c:v>
                </c:pt>
                <c:pt idx="2223">
                  <c:v>2082.4472955974843</c:v>
                </c:pt>
                <c:pt idx="2224">
                  <c:v>2083.383647798742</c:v>
                </c:pt>
                <c:pt idx="2225">
                  <c:v>2084.3200000000002</c:v>
                </c:pt>
                <c:pt idx="2226">
                  <c:v>2085.2563522012579</c:v>
                </c:pt>
                <c:pt idx="2227">
                  <c:v>2086.1927044025156</c:v>
                </c:pt>
                <c:pt idx="2228">
                  <c:v>2087.1290566037737</c:v>
                </c:pt>
                <c:pt idx="2229">
                  <c:v>2088.0654088050314</c:v>
                </c:pt>
                <c:pt idx="2230">
                  <c:v>2089.0017610062891</c:v>
                </c:pt>
                <c:pt idx="2231">
                  <c:v>2089.9381132075473</c:v>
                </c:pt>
                <c:pt idx="2232">
                  <c:v>2090.874465408805</c:v>
                </c:pt>
                <c:pt idx="2233">
                  <c:v>2091.8108176100627</c:v>
                </c:pt>
                <c:pt idx="2234">
                  <c:v>2092.7471698113209</c:v>
                </c:pt>
                <c:pt idx="2235">
                  <c:v>2093.6835220125786</c:v>
                </c:pt>
                <c:pt idx="2236">
                  <c:v>2094.6198742138363</c:v>
                </c:pt>
                <c:pt idx="2237">
                  <c:v>2095.5562264150944</c:v>
                </c:pt>
                <c:pt idx="2238">
                  <c:v>2096.4925786163521</c:v>
                </c:pt>
                <c:pt idx="2239">
                  <c:v>2097.4289308176099</c:v>
                </c:pt>
                <c:pt idx="2240">
                  <c:v>2098.365283018868</c:v>
                </c:pt>
                <c:pt idx="2241">
                  <c:v>2099.3016352201257</c:v>
                </c:pt>
                <c:pt idx="2242">
                  <c:v>2100.2379874213834</c:v>
                </c:pt>
                <c:pt idx="2243">
                  <c:v>2101.1743396226416</c:v>
                </c:pt>
                <c:pt idx="2244">
                  <c:v>2102.1106918238993</c:v>
                </c:pt>
                <c:pt idx="2245">
                  <c:v>2103.0470440251574</c:v>
                </c:pt>
                <c:pt idx="2246">
                  <c:v>2103.9833962264152</c:v>
                </c:pt>
                <c:pt idx="2247">
                  <c:v>2104.9197484276729</c:v>
                </c:pt>
                <c:pt idx="2248">
                  <c:v>2105.856100628931</c:v>
                </c:pt>
                <c:pt idx="2249">
                  <c:v>2106.7924528301887</c:v>
                </c:pt>
                <c:pt idx="2250">
                  <c:v>2107.7288050314464</c:v>
                </c:pt>
                <c:pt idx="2251">
                  <c:v>2108.6651572327046</c:v>
                </c:pt>
                <c:pt idx="2252">
                  <c:v>2109.6015094339623</c:v>
                </c:pt>
                <c:pt idx="2253">
                  <c:v>2110.53786163522</c:v>
                </c:pt>
                <c:pt idx="2254">
                  <c:v>2111.4742138364782</c:v>
                </c:pt>
                <c:pt idx="2255">
                  <c:v>2112.4105660377359</c:v>
                </c:pt>
                <c:pt idx="2256">
                  <c:v>2113.3469182389936</c:v>
                </c:pt>
                <c:pt idx="2257">
                  <c:v>2114.2832704402517</c:v>
                </c:pt>
                <c:pt idx="2258">
                  <c:v>2115.2196226415094</c:v>
                </c:pt>
                <c:pt idx="2259">
                  <c:v>2116.1559748427671</c:v>
                </c:pt>
                <c:pt idx="2260">
                  <c:v>2117.0923270440253</c:v>
                </c:pt>
                <c:pt idx="2261">
                  <c:v>2118.028679245283</c:v>
                </c:pt>
                <c:pt idx="2262">
                  <c:v>2118.9650314465407</c:v>
                </c:pt>
                <c:pt idx="2263">
                  <c:v>2119.9013836477989</c:v>
                </c:pt>
                <c:pt idx="2264">
                  <c:v>2120.8377358490566</c:v>
                </c:pt>
                <c:pt idx="2265">
                  <c:v>2121.7740880503143</c:v>
                </c:pt>
                <c:pt idx="2266">
                  <c:v>2122.7104402515724</c:v>
                </c:pt>
                <c:pt idx="2267">
                  <c:v>2123.6467924528301</c:v>
                </c:pt>
                <c:pt idx="2268">
                  <c:v>2124.5831446540878</c:v>
                </c:pt>
                <c:pt idx="2269">
                  <c:v>2125.519496855346</c:v>
                </c:pt>
                <c:pt idx="2270">
                  <c:v>2126.4558490566037</c:v>
                </c:pt>
                <c:pt idx="2271">
                  <c:v>2127.3922012578614</c:v>
                </c:pt>
                <c:pt idx="2272">
                  <c:v>2128.3285534591196</c:v>
                </c:pt>
                <c:pt idx="2273">
                  <c:v>2129.2649056603773</c:v>
                </c:pt>
                <c:pt idx="2274">
                  <c:v>2130.2012578616354</c:v>
                </c:pt>
                <c:pt idx="2275">
                  <c:v>2131.1376100628931</c:v>
                </c:pt>
                <c:pt idx="2276">
                  <c:v>2132.0739622641509</c:v>
                </c:pt>
                <c:pt idx="2277">
                  <c:v>2133.010314465409</c:v>
                </c:pt>
                <c:pt idx="2278">
                  <c:v>2133.9466666666667</c:v>
                </c:pt>
                <c:pt idx="2279">
                  <c:v>2134.8830188679244</c:v>
                </c:pt>
                <c:pt idx="2280">
                  <c:v>2135.8193710691826</c:v>
                </c:pt>
                <c:pt idx="2281">
                  <c:v>2136.7557232704403</c:v>
                </c:pt>
                <c:pt idx="2282">
                  <c:v>2137.692075471698</c:v>
                </c:pt>
                <c:pt idx="2283">
                  <c:v>2138.6284276729561</c:v>
                </c:pt>
                <c:pt idx="2284">
                  <c:v>2139.5647798742139</c:v>
                </c:pt>
                <c:pt idx="2285">
                  <c:v>2140.5011320754716</c:v>
                </c:pt>
                <c:pt idx="2286">
                  <c:v>2141.4374842767297</c:v>
                </c:pt>
                <c:pt idx="2287">
                  <c:v>2142.3738364779874</c:v>
                </c:pt>
                <c:pt idx="2288">
                  <c:v>2143.3101886792451</c:v>
                </c:pt>
                <c:pt idx="2289">
                  <c:v>2144.2465408805033</c:v>
                </c:pt>
                <c:pt idx="2290">
                  <c:v>2145.182893081761</c:v>
                </c:pt>
                <c:pt idx="2291">
                  <c:v>2146.1192452830187</c:v>
                </c:pt>
                <c:pt idx="2292">
                  <c:v>2147.0555974842769</c:v>
                </c:pt>
                <c:pt idx="2293">
                  <c:v>2147.9919496855346</c:v>
                </c:pt>
                <c:pt idx="2294">
                  <c:v>2148.9283018867923</c:v>
                </c:pt>
                <c:pt idx="2295">
                  <c:v>2149.8646540880504</c:v>
                </c:pt>
                <c:pt idx="2296">
                  <c:v>2150.8010062893081</c:v>
                </c:pt>
                <c:pt idx="2297">
                  <c:v>2151.7373584905658</c:v>
                </c:pt>
                <c:pt idx="2298">
                  <c:v>2152.673710691824</c:v>
                </c:pt>
                <c:pt idx="2299">
                  <c:v>2153.6100628930817</c:v>
                </c:pt>
                <c:pt idx="2300">
                  <c:v>2154.5464150943394</c:v>
                </c:pt>
                <c:pt idx="2301">
                  <c:v>2155.4827672955976</c:v>
                </c:pt>
                <c:pt idx="2302">
                  <c:v>2156.4191194968553</c:v>
                </c:pt>
                <c:pt idx="2303">
                  <c:v>2157.3554716981134</c:v>
                </c:pt>
                <c:pt idx="2304">
                  <c:v>2158.2918238993711</c:v>
                </c:pt>
                <c:pt idx="2305">
                  <c:v>2159.2281761006288</c:v>
                </c:pt>
                <c:pt idx="2306">
                  <c:v>2160.164528301887</c:v>
                </c:pt>
                <c:pt idx="2307">
                  <c:v>2161.1008805031447</c:v>
                </c:pt>
                <c:pt idx="2308">
                  <c:v>2162.0372327044024</c:v>
                </c:pt>
                <c:pt idx="2309">
                  <c:v>2162.9735849056606</c:v>
                </c:pt>
                <c:pt idx="2310">
                  <c:v>2163.9099371069183</c:v>
                </c:pt>
                <c:pt idx="2311">
                  <c:v>2164.846289308176</c:v>
                </c:pt>
                <c:pt idx="2312">
                  <c:v>2165.7826415094341</c:v>
                </c:pt>
                <c:pt idx="2313">
                  <c:v>2166.7189937106918</c:v>
                </c:pt>
                <c:pt idx="2314">
                  <c:v>2167.6553459119496</c:v>
                </c:pt>
                <c:pt idx="2315">
                  <c:v>2168.5916981132077</c:v>
                </c:pt>
                <c:pt idx="2316">
                  <c:v>2169.5280503144654</c:v>
                </c:pt>
                <c:pt idx="2317">
                  <c:v>2170.4644025157231</c:v>
                </c:pt>
                <c:pt idx="2318">
                  <c:v>2171.4007547169813</c:v>
                </c:pt>
                <c:pt idx="2319">
                  <c:v>2172.337106918239</c:v>
                </c:pt>
                <c:pt idx="2320">
                  <c:v>2173.2734591194967</c:v>
                </c:pt>
                <c:pt idx="2321">
                  <c:v>2174.2098113207549</c:v>
                </c:pt>
                <c:pt idx="2322">
                  <c:v>2175.1461635220126</c:v>
                </c:pt>
                <c:pt idx="2323">
                  <c:v>2176.0825157232703</c:v>
                </c:pt>
                <c:pt idx="2324">
                  <c:v>2177.0188679245284</c:v>
                </c:pt>
                <c:pt idx="2325">
                  <c:v>2177.9552201257861</c:v>
                </c:pt>
                <c:pt idx="2326">
                  <c:v>2178.8915723270438</c:v>
                </c:pt>
                <c:pt idx="2327">
                  <c:v>2179.827924528302</c:v>
                </c:pt>
                <c:pt idx="2328">
                  <c:v>2180.7642767295597</c:v>
                </c:pt>
                <c:pt idx="2329">
                  <c:v>2181.7006289308174</c:v>
                </c:pt>
                <c:pt idx="2330">
                  <c:v>2182.6369811320756</c:v>
                </c:pt>
                <c:pt idx="2331">
                  <c:v>2183.5733333333333</c:v>
                </c:pt>
                <c:pt idx="2332">
                  <c:v>2184.509685534591</c:v>
                </c:pt>
                <c:pt idx="2333">
                  <c:v>2185.4460377358491</c:v>
                </c:pt>
                <c:pt idx="2334">
                  <c:v>2186.3823899371068</c:v>
                </c:pt>
                <c:pt idx="2335">
                  <c:v>2187.318742138365</c:v>
                </c:pt>
                <c:pt idx="2336">
                  <c:v>2188.2550943396227</c:v>
                </c:pt>
                <c:pt idx="2337">
                  <c:v>2189.1914465408804</c:v>
                </c:pt>
                <c:pt idx="2338">
                  <c:v>2190.1277987421386</c:v>
                </c:pt>
                <c:pt idx="2339">
                  <c:v>2191.0641509433963</c:v>
                </c:pt>
                <c:pt idx="2340">
                  <c:v>2192.000503144654</c:v>
                </c:pt>
                <c:pt idx="2341">
                  <c:v>2192.9368553459121</c:v>
                </c:pt>
                <c:pt idx="2342">
                  <c:v>2193.8732075471698</c:v>
                </c:pt>
                <c:pt idx="2343">
                  <c:v>2194.8095597484275</c:v>
                </c:pt>
                <c:pt idx="2344">
                  <c:v>2195.7459119496857</c:v>
                </c:pt>
                <c:pt idx="2345">
                  <c:v>2196.6822641509434</c:v>
                </c:pt>
                <c:pt idx="2346">
                  <c:v>2197.6186163522011</c:v>
                </c:pt>
                <c:pt idx="2347">
                  <c:v>2198.5549685534593</c:v>
                </c:pt>
                <c:pt idx="2348">
                  <c:v>2199.491320754717</c:v>
                </c:pt>
                <c:pt idx="2349">
                  <c:v>2200.4276729559747</c:v>
                </c:pt>
                <c:pt idx="2350">
                  <c:v>2201.3640251572328</c:v>
                </c:pt>
                <c:pt idx="2351">
                  <c:v>2202.3003773584906</c:v>
                </c:pt>
                <c:pt idx="2352">
                  <c:v>2203.2367295597483</c:v>
                </c:pt>
                <c:pt idx="2353">
                  <c:v>2204.1730817610064</c:v>
                </c:pt>
                <c:pt idx="2354">
                  <c:v>2205.1094339622641</c:v>
                </c:pt>
                <c:pt idx="2355">
                  <c:v>2206.0457861635218</c:v>
                </c:pt>
                <c:pt idx="2356">
                  <c:v>2206.98213836478</c:v>
                </c:pt>
                <c:pt idx="2357">
                  <c:v>2207.9184905660377</c:v>
                </c:pt>
                <c:pt idx="2358">
                  <c:v>2208.8548427672954</c:v>
                </c:pt>
                <c:pt idx="2359">
                  <c:v>2209.7911949685536</c:v>
                </c:pt>
                <c:pt idx="2360">
                  <c:v>2210.7275471698113</c:v>
                </c:pt>
                <c:pt idx="2361">
                  <c:v>2211.663899371069</c:v>
                </c:pt>
                <c:pt idx="2362">
                  <c:v>2212.6002515723271</c:v>
                </c:pt>
                <c:pt idx="2363">
                  <c:v>2213.5366037735848</c:v>
                </c:pt>
                <c:pt idx="2364">
                  <c:v>2214.472955974843</c:v>
                </c:pt>
                <c:pt idx="2365">
                  <c:v>2215.4093081761007</c:v>
                </c:pt>
                <c:pt idx="2366">
                  <c:v>2216.3456603773584</c:v>
                </c:pt>
                <c:pt idx="2367">
                  <c:v>2217.2820125786166</c:v>
                </c:pt>
                <c:pt idx="2368">
                  <c:v>2218.2183647798743</c:v>
                </c:pt>
                <c:pt idx="2369">
                  <c:v>2219.154716981132</c:v>
                </c:pt>
                <c:pt idx="2370">
                  <c:v>2220.0910691823901</c:v>
                </c:pt>
                <c:pt idx="2371">
                  <c:v>2221.0274213836478</c:v>
                </c:pt>
                <c:pt idx="2372">
                  <c:v>2221.9637735849055</c:v>
                </c:pt>
                <c:pt idx="2373">
                  <c:v>2222.9001257861637</c:v>
                </c:pt>
                <c:pt idx="2374">
                  <c:v>2223.8364779874214</c:v>
                </c:pt>
                <c:pt idx="2375">
                  <c:v>2224.7728301886791</c:v>
                </c:pt>
                <c:pt idx="2376">
                  <c:v>2225.7091823899373</c:v>
                </c:pt>
                <c:pt idx="2377">
                  <c:v>2226.645534591195</c:v>
                </c:pt>
                <c:pt idx="2378">
                  <c:v>2227.5818867924527</c:v>
                </c:pt>
                <c:pt idx="2379">
                  <c:v>2228.5182389937108</c:v>
                </c:pt>
                <c:pt idx="2380">
                  <c:v>2229.4545911949685</c:v>
                </c:pt>
                <c:pt idx="2381">
                  <c:v>2230.3909433962262</c:v>
                </c:pt>
                <c:pt idx="2382">
                  <c:v>2231.3272955974844</c:v>
                </c:pt>
                <c:pt idx="2383">
                  <c:v>2232.2636477987421</c:v>
                </c:pt>
                <c:pt idx="2384">
                  <c:v>2233.1999999999998</c:v>
                </c:pt>
                <c:pt idx="2385">
                  <c:v>2234.136352201258</c:v>
                </c:pt>
                <c:pt idx="2386">
                  <c:v>2235.0727044025157</c:v>
                </c:pt>
                <c:pt idx="2387">
                  <c:v>2236.0090566037734</c:v>
                </c:pt>
                <c:pt idx="2388">
                  <c:v>2236.9454088050315</c:v>
                </c:pt>
                <c:pt idx="2389">
                  <c:v>2237.8817610062893</c:v>
                </c:pt>
                <c:pt idx="2390">
                  <c:v>2238.818113207547</c:v>
                </c:pt>
                <c:pt idx="2391">
                  <c:v>2239.7544654088051</c:v>
                </c:pt>
                <c:pt idx="2392">
                  <c:v>2240.6908176100628</c:v>
                </c:pt>
                <c:pt idx="2393">
                  <c:v>2241.6271698113205</c:v>
                </c:pt>
                <c:pt idx="2394">
                  <c:v>2242.5635220125787</c:v>
                </c:pt>
                <c:pt idx="2395">
                  <c:v>2243.4998742138364</c:v>
                </c:pt>
                <c:pt idx="2396">
                  <c:v>2244.4362264150946</c:v>
                </c:pt>
                <c:pt idx="2397">
                  <c:v>2245.3725786163523</c:v>
                </c:pt>
                <c:pt idx="2398">
                  <c:v>2246.30893081761</c:v>
                </c:pt>
                <c:pt idx="2399">
                  <c:v>2247.2452830188681</c:v>
                </c:pt>
                <c:pt idx="2400">
                  <c:v>2248.1816352201258</c:v>
                </c:pt>
                <c:pt idx="2401">
                  <c:v>2249.1179874213835</c:v>
                </c:pt>
                <c:pt idx="2402">
                  <c:v>2250.0543396226417</c:v>
                </c:pt>
                <c:pt idx="2403">
                  <c:v>2250.9906918238994</c:v>
                </c:pt>
                <c:pt idx="2404">
                  <c:v>2251.9270440251571</c:v>
                </c:pt>
                <c:pt idx="2405">
                  <c:v>2252.8633962264153</c:v>
                </c:pt>
                <c:pt idx="2406">
                  <c:v>2253.799748427673</c:v>
                </c:pt>
                <c:pt idx="2407">
                  <c:v>2254.7361006289307</c:v>
                </c:pt>
                <c:pt idx="2408">
                  <c:v>2255.6724528301888</c:v>
                </c:pt>
                <c:pt idx="2409">
                  <c:v>2256.6088050314465</c:v>
                </c:pt>
                <c:pt idx="2410">
                  <c:v>2257.5451572327042</c:v>
                </c:pt>
                <c:pt idx="2411">
                  <c:v>2258.4815094339624</c:v>
                </c:pt>
                <c:pt idx="2412">
                  <c:v>2259.4178616352201</c:v>
                </c:pt>
                <c:pt idx="2413">
                  <c:v>2260.3542138364778</c:v>
                </c:pt>
                <c:pt idx="2414">
                  <c:v>2261.290566037736</c:v>
                </c:pt>
                <c:pt idx="2415">
                  <c:v>2262.2269182389937</c:v>
                </c:pt>
                <c:pt idx="2416">
                  <c:v>2263.1632704402514</c:v>
                </c:pt>
                <c:pt idx="2417">
                  <c:v>2264.0996226415095</c:v>
                </c:pt>
                <c:pt idx="2418">
                  <c:v>2265.0359748427672</c:v>
                </c:pt>
                <c:pt idx="2419">
                  <c:v>2265.972327044025</c:v>
                </c:pt>
                <c:pt idx="2420">
                  <c:v>2266.9086792452831</c:v>
                </c:pt>
                <c:pt idx="2421">
                  <c:v>2267.8450314465408</c:v>
                </c:pt>
                <c:pt idx="2422">
                  <c:v>2268.7813836477985</c:v>
                </c:pt>
                <c:pt idx="2423">
                  <c:v>2269.7177358490567</c:v>
                </c:pt>
                <c:pt idx="2424">
                  <c:v>2270.6540880503144</c:v>
                </c:pt>
                <c:pt idx="2425">
                  <c:v>2271.5904402515725</c:v>
                </c:pt>
                <c:pt idx="2426">
                  <c:v>2272.5267924528303</c:v>
                </c:pt>
                <c:pt idx="2427">
                  <c:v>2273.463144654088</c:v>
                </c:pt>
                <c:pt idx="2428">
                  <c:v>2274.3994968553461</c:v>
                </c:pt>
                <c:pt idx="2429">
                  <c:v>2275.3358490566038</c:v>
                </c:pt>
                <c:pt idx="2430">
                  <c:v>2276.2722012578615</c:v>
                </c:pt>
                <c:pt idx="2431">
                  <c:v>2277.2085534591197</c:v>
                </c:pt>
                <c:pt idx="2432">
                  <c:v>2278.1449056603774</c:v>
                </c:pt>
                <c:pt idx="2433">
                  <c:v>2279.0812578616351</c:v>
                </c:pt>
                <c:pt idx="2434">
                  <c:v>2280.0176100628933</c:v>
                </c:pt>
                <c:pt idx="2435">
                  <c:v>2280.953962264151</c:v>
                </c:pt>
                <c:pt idx="2436">
                  <c:v>2281.8903144654087</c:v>
                </c:pt>
                <c:pt idx="2437">
                  <c:v>2282.8266666666668</c:v>
                </c:pt>
                <c:pt idx="2438">
                  <c:v>2283.7630188679245</c:v>
                </c:pt>
                <c:pt idx="2439">
                  <c:v>2284.6993710691822</c:v>
                </c:pt>
                <c:pt idx="2440">
                  <c:v>2285.6357232704404</c:v>
                </c:pt>
                <c:pt idx="2441">
                  <c:v>2286.5720754716981</c:v>
                </c:pt>
                <c:pt idx="2442">
                  <c:v>2287.5084276729558</c:v>
                </c:pt>
                <c:pt idx="2443">
                  <c:v>2288.444779874214</c:v>
                </c:pt>
                <c:pt idx="2444">
                  <c:v>2289.3811320754717</c:v>
                </c:pt>
                <c:pt idx="2445">
                  <c:v>2290.3174842767294</c:v>
                </c:pt>
                <c:pt idx="2446">
                  <c:v>2291.2538364779875</c:v>
                </c:pt>
                <c:pt idx="2447">
                  <c:v>2292.1901886792452</c:v>
                </c:pt>
                <c:pt idx="2448">
                  <c:v>2293.1265408805029</c:v>
                </c:pt>
                <c:pt idx="2449">
                  <c:v>2294.0628930817611</c:v>
                </c:pt>
                <c:pt idx="2450">
                  <c:v>2294.9992452830188</c:v>
                </c:pt>
                <c:pt idx="2451">
                  <c:v>2295.9355974842765</c:v>
                </c:pt>
                <c:pt idx="2452">
                  <c:v>2296.8719496855347</c:v>
                </c:pt>
                <c:pt idx="2453">
                  <c:v>2297.8083018867924</c:v>
                </c:pt>
                <c:pt idx="2454">
                  <c:v>2298.7446540880505</c:v>
                </c:pt>
                <c:pt idx="2455">
                  <c:v>2299.6810062893082</c:v>
                </c:pt>
                <c:pt idx="2456">
                  <c:v>2300.6173584905659</c:v>
                </c:pt>
                <c:pt idx="2457">
                  <c:v>2301.5537106918241</c:v>
                </c:pt>
                <c:pt idx="2458">
                  <c:v>2302.4900628930818</c:v>
                </c:pt>
                <c:pt idx="2459">
                  <c:v>2303.4264150943395</c:v>
                </c:pt>
                <c:pt idx="2460">
                  <c:v>2304.3627672955977</c:v>
                </c:pt>
                <c:pt idx="2461">
                  <c:v>2305.2991194968554</c:v>
                </c:pt>
                <c:pt idx="2462">
                  <c:v>2306.2354716981131</c:v>
                </c:pt>
                <c:pt idx="2463">
                  <c:v>2307.1718238993712</c:v>
                </c:pt>
                <c:pt idx="2464">
                  <c:v>2308.108176100629</c:v>
                </c:pt>
                <c:pt idx="2465">
                  <c:v>2309.0445283018867</c:v>
                </c:pt>
                <c:pt idx="2466">
                  <c:v>2309.9808805031448</c:v>
                </c:pt>
                <c:pt idx="2467">
                  <c:v>2310.9172327044025</c:v>
                </c:pt>
                <c:pt idx="2468">
                  <c:v>2311.8535849056602</c:v>
                </c:pt>
                <c:pt idx="2469">
                  <c:v>2312.7899371069184</c:v>
                </c:pt>
                <c:pt idx="2470">
                  <c:v>2313.7262893081761</c:v>
                </c:pt>
                <c:pt idx="2471">
                  <c:v>2314.6626415094338</c:v>
                </c:pt>
                <c:pt idx="2472">
                  <c:v>2315.598993710692</c:v>
                </c:pt>
                <c:pt idx="2473">
                  <c:v>2316.5353459119497</c:v>
                </c:pt>
                <c:pt idx="2474">
                  <c:v>2317.4716981132074</c:v>
                </c:pt>
                <c:pt idx="2475">
                  <c:v>2318.4080503144655</c:v>
                </c:pt>
                <c:pt idx="2476">
                  <c:v>2319.3444025157232</c:v>
                </c:pt>
                <c:pt idx="2477">
                  <c:v>2320.2807547169809</c:v>
                </c:pt>
                <c:pt idx="2478">
                  <c:v>2321.2171069182391</c:v>
                </c:pt>
                <c:pt idx="2479">
                  <c:v>2322.1534591194968</c:v>
                </c:pt>
                <c:pt idx="2480">
                  <c:v>2323.0898113207545</c:v>
                </c:pt>
                <c:pt idx="2481">
                  <c:v>2324.0261635220127</c:v>
                </c:pt>
                <c:pt idx="2482">
                  <c:v>2324.9625157232704</c:v>
                </c:pt>
                <c:pt idx="2483">
                  <c:v>2325.8988679245281</c:v>
                </c:pt>
                <c:pt idx="2484">
                  <c:v>2326.8352201257862</c:v>
                </c:pt>
                <c:pt idx="2485">
                  <c:v>2327.7715723270439</c:v>
                </c:pt>
                <c:pt idx="2486">
                  <c:v>2328.7079245283021</c:v>
                </c:pt>
                <c:pt idx="2487">
                  <c:v>2329.6442767295598</c:v>
                </c:pt>
                <c:pt idx="2488">
                  <c:v>2330.5806289308175</c:v>
                </c:pt>
                <c:pt idx="2489">
                  <c:v>2331.5169811320757</c:v>
                </c:pt>
                <c:pt idx="2490">
                  <c:v>2332.4533333333334</c:v>
                </c:pt>
                <c:pt idx="2491">
                  <c:v>2333.3896855345911</c:v>
                </c:pt>
                <c:pt idx="2492">
                  <c:v>2334.3260377358492</c:v>
                </c:pt>
                <c:pt idx="2493">
                  <c:v>2335.2623899371069</c:v>
                </c:pt>
                <c:pt idx="2494">
                  <c:v>2336.1987421383647</c:v>
                </c:pt>
                <c:pt idx="2495">
                  <c:v>2337.1350943396228</c:v>
                </c:pt>
                <c:pt idx="2496">
                  <c:v>2338.0714465408805</c:v>
                </c:pt>
                <c:pt idx="2497">
                  <c:v>2339.0077987421382</c:v>
                </c:pt>
                <c:pt idx="2498">
                  <c:v>2339.9441509433964</c:v>
                </c:pt>
                <c:pt idx="2499">
                  <c:v>2340.8805031446541</c:v>
                </c:pt>
                <c:pt idx="2500">
                  <c:v>2341.8168553459118</c:v>
                </c:pt>
                <c:pt idx="2501">
                  <c:v>2342.7532075471699</c:v>
                </c:pt>
                <c:pt idx="2502">
                  <c:v>2343.6895597484277</c:v>
                </c:pt>
                <c:pt idx="2503">
                  <c:v>2344.6259119496854</c:v>
                </c:pt>
                <c:pt idx="2504">
                  <c:v>2345.5622641509435</c:v>
                </c:pt>
                <c:pt idx="2505">
                  <c:v>2346.4986163522012</c:v>
                </c:pt>
                <c:pt idx="2506">
                  <c:v>2347.4349685534589</c:v>
                </c:pt>
                <c:pt idx="2507">
                  <c:v>2348.3713207547171</c:v>
                </c:pt>
                <c:pt idx="2508">
                  <c:v>2349.3076729559748</c:v>
                </c:pt>
                <c:pt idx="2509">
                  <c:v>2350.2440251572325</c:v>
                </c:pt>
                <c:pt idx="2510">
                  <c:v>2351.1803773584907</c:v>
                </c:pt>
                <c:pt idx="2511">
                  <c:v>2352.1167295597484</c:v>
                </c:pt>
                <c:pt idx="2512">
                  <c:v>2353.0530817610061</c:v>
                </c:pt>
                <c:pt idx="2513">
                  <c:v>2353.9894339622642</c:v>
                </c:pt>
                <c:pt idx="2514">
                  <c:v>2354.9257861635219</c:v>
                </c:pt>
                <c:pt idx="2515">
                  <c:v>2355.8621383647801</c:v>
                </c:pt>
                <c:pt idx="2516">
                  <c:v>2356.7984905660378</c:v>
                </c:pt>
                <c:pt idx="2517">
                  <c:v>2357.7348427672955</c:v>
                </c:pt>
                <c:pt idx="2518">
                  <c:v>2358.6711949685537</c:v>
                </c:pt>
                <c:pt idx="2519">
                  <c:v>2359.6075471698114</c:v>
                </c:pt>
                <c:pt idx="2520">
                  <c:v>2360.5438993710691</c:v>
                </c:pt>
                <c:pt idx="2521">
                  <c:v>2361.4802515723272</c:v>
                </c:pt>
                <c:pt idx="2522">
                  <c:v>2362.4166037735849</c:v>
                </c:pt>
                <c:pt idx="2523">
                  <c:v>2363.3529559748426</c:v>
                </c:pt>
                <c:pt idx="2524">
                  <c:v>2364.2893081761008</c:v>
                </c:pt>
                <c:pt idx="2525">
                  <c:v>2365.2256603773585</c:v>
                </c:pt>
                <c:pt idx="2526">
                  <c:v>2366.1620125786162</c:v>
                </c:pt>
                <c:pt idx="2527">
                  <c:v>2367.0983647798744</c:v>
                </c:pt>
                <c:pt idx="2528">
                  <c:v>2368.0347169811321</c:v>
                </c:pt>
                <c:pt idx="2529">
                  <c:v>2368.9710691823898</c:v>
                </c:pt>
                <c:pt idx="2530">
                  <c:v>2369.9074213836479</c:v>
                </c:pt>
                <c:pt idx="2531">
                  <c:v>2370.8437735849056</c:v>
                </c:pt>
                <c:pt idx="2532">
                  <c:v>2371.7801257861634</c:v>
                </c:pt>
                <c:pt idx="2533">
                  <c:v>2372.7164779874215</c:v>
                </c:pt>
                <c:pt idx="2534">
                  <c:v>2373.6528301886792</c:v>
                </c:pt>
                <c:pt idx="2535">
                  <c:v>2374.5891823899369</c:v>
                </c:pt>
                <c:pt idx="2536">
                  <c:v>2375.5255345911951</c:v>
                </c:pt>
                <c:pt idx="2537">
                  <c:v>2376.4618867924528</c:v>
                </c:pt>
                <c:pt idx="2538">
                  <c:v>2377.3982389937105</c:v>
                </c:pt>
                <c:pt idx="2539">
                  <c:v>2378.3345911949687</c:v>
                </c:pt>
                <c:pt idx="2540">
                  <c:v>2379.2709433962264</c:v>
                </c:pt>
                <c:pt idx="2541">
                  <c:v>2380.2072955974841</c:v>
                </c:pt>
                <c:pt idx="2542">
                  <c:v>2381.1436477987422</c:v>
                </c:pt>
                <c:pt idx="2543">
                  <c:v>2382.08</c:v>
                </c:pt>
                <c:pt idx="2544">
                  <c:v>2383.0163522012581</c:v>
                </c:pt>
                <c:pt idx="2545">
                  <c:v>2383.9527044025158</c:v>
                </c:pt>
                <c:pt idx="2546">
                  <c:v>2384.8890566037735</c:v>
                </c:pt>
                <c:pt idx="2547">
                  <c:v>2385.8254088050317</c:v>
                </c:pt>
                <c:pt idx="2548">
                  <c:v>2386.7617610062894</c:v>
                </c:pt>
                <c:pt idx="2549">
                  <c:v>2387.6981132075471</c:v>
                </c:pt>
                <c:pt idx="2550">
                  <c:v>2388.6344654088052</c:v>
                </c:pt>
                <c:pt idx="2551">
                  <c:v>2389.5708176100629</c:v>
                </c:pt>
                <c:pt idx="2552">
                  <c:v>2390.5071698113206</c:v>
                </c:pt>
                <c:pt idx="2553">
                  <c:v>2391.4435220125788</c:v>
                </c:pt>
                <c:pt idx="2554">
                  <c:v>2392.3798742138365</c:v>
                </c:pt>
                <c:pt idx="2555">
                  <c:v>2393.3162264150942</c:v>
                </c:pt>
                <c:pt idx="2556">
                  <c:v>2394.2525786163524</c:v>
                </c:pt>
                <c:pt idx="2557">
                  <c:v>2395.1889308176101</c:v>
                </c:pt>
                <c:pt idx="2558">
                  <c:v>2396.1252830188678</c:v>
                </c:pt>
                <c:pt idx="2559">
                  <c:v>2397.0616352201259</c:v>
                </c:pt>
                <c:pt idx="2560">
                  <c:v>2397.9979874213836</c:v>
                </c:pt>
                <c:pt idx="2561">
                  <c:v>2398.9343396226413</c:v>
                </c:pt>
                <c:pt idx="2562">
                  <c:v>2399.8706918238995</c:v>
                </c:pt>
                <c:pt idx="2563">
                  <c:v>2400.8070440251572</c:v>
                </c:pt>
                <c:pt idx="2564">
                  <c:v>2401.7433962264149</c:v>
                </c:pt>
                <c:pt idx="2565">
                  <c:v>2402.6797484276731</c:v>
                </c:pt>
                <c:pt idx="2566">
                  <c:v>2403.6161006289308</c:v>
                </c:pt>
                <c:pt idx="2567">
                  <c:v>2404.5524528301885</c:v>
                </c:pt>
                <c:pt idx="2568">
                  <c:v>2405.4888050314466</c:v>
                </c:pt>
                <c:pt idx="2569">
                  <c:v>2406.4251572327044</c:v>
                </c:pt>
                <c:pt idx="2570">
                  <c:v>2407.3615094339621</c:v>
                </c:pt>
                <c:pt idx="2571">
                  <c:v>2408.2978616352202</c:v>
                </c:pt>
                <c:pt idx="2572">
                  <c:v>2409.2342138364779</c:v>
                </c:pt>
                <c:pt idx="2573">
                  <c:v>2410.1705660377356</c:v>
                </c:pt>
                <c:pt idx="2574">
                  <c:v>2411.1069182389938</c:v>
                </c:pt>
                <c:pt idx="2575">
                  <c:v>2412.0432704402515</c:v>
                </c:pt>
                <c:pt idx="2576">
                  <c:v>2412.9796226415096</c:v>
                </c:pt>
                <c:pt idx="2577">
                  <c:v>2413.9159748427674</c:v>
                </c:pt>
                <c:pt idx="2578">
                  <c:v>2414.8523270440251</c:v>
                </c:pt>
                <c:pt idx="2579">
                  <c:v>2415.7886792452832</c:v>
                </c:pt>
                <c:pt idx="2580">
                  <c:v>2416.7250314465409</c:v>
                </c:pt>
                <c:pt idx="2581">
                  <c:v>2417.6613836477986</c:v>
                </c:pt>
                <c:pt idx="2582">
                  <c:v>2418.5977358490568</c:v>
                </c:pt>
                <c:pt idx="2583">
                  <c:v>2419.5340880503145</c:v>
                </c:pt>
                <c:pt idx="2584">
                  <c:v>2420.4704402515722</c:v>
                </c:pt>
                <c:pt idx="2585">
                  <c:v>2421.4067924528304</c:v>
                </c:pt>
                <c:pt idx="2586">
                  <c:v>2422.3431446540881</c:v>
                </c:pt>
                <c:pt idx="2587">
                  <c:v>2423.2794968553458</c:v>
                </c:pt>
                <c:pt idx="2588">
                  <c:v>2424.2158490566039</c:v>
                </c:pt>
                <c:pt idx="2589">
                  <c:v>2425.1522012578616</c:v>
                </c:pt>
                <c:pt idx="2590">
                  <c:v>2426.0885534591193</c:v>
                </c:pt>
                <c:pt idx="2591">
                  <c:v>2427.0249056603775</c:v>
                </c:pt>
                <c:pt idx="2592">
                  <c:v>2427.9612578616352</c:v>
                </c:pt>
                <c:pt idx="2593">
                  <c:v>2428.8976100628929</c:v>
                </c:pt>
                <c:pt idx="2594">
                  <c:v>2429.8339622641511</c:v>
                </c:pt>
                <c:pt idx="2595">
                  <c:v>2430.7703144654088</c:v>
                </c:pt>
                <c:pt idx="2596">
                  <c:v>2431.7066666666665</c:v>
                </c:pt>
                <c:pt idx="2597">
                  <c:v>2432.6430188679246</c:v>
                </c:pt>
                <c:pt idx="2598">
                  <c:v>2433.5793710691823</c:v>
                </c:pt>
                <c:pt idx="2599">
                  <c:v>2434.51572327044</c:v>
                </c:pt>
                <c:pt idx="2600">
                  <c:v>2435.4520754716982</c:v>
                </c:pt>
                <c:pt idx="2601">
                  <c:v>2436.3884276729559</c:v>
                </c:pt>
                <c:pt idx="2602">
                  <c:v>2437.3247798742136</c:v>
                </c:pt>
                <c:pt idx="2603">
                  <c:v>2438.2611320754718</c:v>
                </c:pt>
                <c:pt idx="2604">
                  <c:v>2439.1974842767295</c:v>
                </c:pt>
                <c:pt idx="2605">
                  <c:v>2440.1338364779876</c:v>
                </c:pt>
                <c:pt idx="2606">
                  <c:v>2441.0701886792453</c:v>
                </c:pt>
                <c:pt idx="2607">
                  <c:v>2442.0065408805031</c:v>
                </c:pt>
                <c:pt idx="2608">
                  <c:v>2442.9428930817612</c:v>
                </c:pt>
                <c:pt idx="2609">
                  <c:v>2443.8792452830189</c:v>
                </c:pt>
                <c:pt idx="2610">
                  <c:v>2444.8155974842766</c:v>
                </c:pt>
                <c:pt idx="2611">
                  <c:v>2445.7519496855348</c:v>
                </c:pt>
                <c:pt idx="2612">
                  <c:v>2446.6883018867925</c:v>
                </c:pt>
                <c:pt idx="2613">
                  <c:v>2447.6246540880502</c:v>
                </c:pt>
                <c:pt idx="2614">
                  <c:v>2448.5610062893084</c:v>
                </c:pt>
                <c:pt idx="2615">
                  <c:v>2449.4973584905661</c:v>
                </c:pt>
                <c:pt idx="2616">
                  <c:v>2450.4337106918238</c:v>
                </c:pt>
                <c:pt idx="2617">
                  <c:v>2451.3700628930819</c:v>
                </c:pt>
                <c:pt idx="2618">
                  <c:v>2452.3064150943396</c:v>
                </c:pt>
                <c:pt idx="2619">
                  <c:v>2453.2427672955973</c:v>
                </c:pt>
                <c:pt idx="2620">
                  <c:v>2454.1791194968555</c:v>
                </c:pt>
                <c:pt idx="2621">
                  <c:v>2455.1154716981132</c:v>
                </c:pt>
                <c:pt idx="2622">
                  <c:v>2456.0518238993709</c:v>
                </c:pt>
                <c:pt idx="2623">
                  <c:v>2456.9881761006291</c:v>
                </c:pt>
                <c:pt idx="2624">
                  <c:v>2457.9245283018868</c:v>
                </c:pt>
                <c:pt idx="2625">
                  <c:v>2458.8608805031445</c:v>
                </c:pt>
                <c:pt idx="2626">
                  <c:v>2459.7972327044026</c:v>
                </c:pt>
                <c:pt idx="2627">
                  <c:v>2460.7335849056603</c:v>
                </c:pt>
                <c:pt idx="2628">
                  <c:v>2461.669937106918</c:v>
                </c:pt>
                <c:pt idx="2629">
                  <c:v>2462.6062893081762</c:v>
                </c:pt>
                <c:pt idx="2630">
                  <c:v>2463.5426415094339</c:v>
                </c:pt>
                <c:pt idx="2631">
                  <c:v>2464.4789937106916</c:v>
                </c:pt>
                <c:pt idx="2632">
                  <c:v>2465.4153459119498</c:v>
                </c:pt>
                <c:pt idx="2633">
                  <c:v>2466.3516981132075</c:v>
                </c:pt>
                <c:pt idx="2634">
                  <c:v>2467.2880503144656</c:v>
                </c:pt>
                <c:pt idx="2635">
                  <c:v>2468.2244025157233</c:v>
                </c:pt>
                <c:pt idx="2636">
                  <c:v>2469.160754716981</c:v>
                </c:pt>
                <c:pt idx="2637">
                  <c:v>2470.0971069182392</c:v>
                </c:pt>
                <c:pt idx="2638">
                  <c:v>2471.0334591194969</c:v>
                </c:pt>
                <c:pt idx="2639">
                  <c:v>2471.9698113207546</c:v>
                </c:pt>
                <c:pt idx="2640">
                  <c:v>2472.9061635220128</c:v>
                </c:pt>
                <c:pt idx="2641">
                  <c:v>2473.8425157232705</c:v>
                </c:pt>
                <c:pt idx="2642">
                  <c:v>2474.7788679245282</c:v>
                </c:pt>
                <c:pt idx="2643">
                  <c:v>2475.7152201257863</c:v>
                </c:pt>
                <c:pt idx="2644">
                  <c:v>2476.6515723270441</c:v>
                </c:pt>
                <c:pt idx="2645">
                  <c:v>2477.5879245283018</c:v>
                </c:pt>
                <c:pt idx="2646">
                  <c:v>2478.5242767295599</c:v>
                </c:pt>
                <c:pt idx="2647">
                  <c:v>2479.4606289308176</c:v>
                </c:pt>
                <c:pt idx="2648">
                  <c:v>2480.3969811320753</c:v>
                </c:pt>
                <c:pt idx="2649">
                  <c:v>2481.3333333333335</c:v>
                </c:pt>
                <c:pt idx="2650">
                  <c:v>2482.2696855345912</c:v>
                </c:pt>
                <c:pt idx="2651">
                  <c:v>2483.2060377358489</c:v>
                </c:pt>
                <c:pt idx="2652">
                  <c:v>2484.1423899371071</c:v>
                </c:pt>
                <c:pt idx="2653">
                  <c:v>2485.0787421383648</c:v>
                </c:pt>
                <c:pt idx="2654">
                  <c:v>2486.0150943396225</c:v>
                </c:pt>
                <c:pt idx="2655">
                  <c:v>2486.9514465408806</c:v>
                </c:pt>
                <c:pt idx="2656">
                  <c:v>2487.8877987421383</c:v>
                </c:pt>
                <c:pt idx="2657">
                  <c:v>2488.824150943396</c:v>
                </c:pt>
                <c:pt idx="2658">
                  <c:v>2489.7605031446542</c:v>
                </c:pt>
                <c:pt idx="2659">
                  <c:v>2490.6968553459119</c:v>
                </c:pt>
                <c:pt idx="2660">
                  <c:v>2491.6332075471696</c:v>
                </c:pt>
                <c:pt idx="2661">
                  <c:v>2492.5695597484278</c:v>
                </c:pt>
                <c:pt idx="2662">
                  <c:v>2493.5059119496855</c:v>
                </c:pt>
                <c:pt idx="2663">
                  <c:v>2494.4422641509432</c:v>
                </c:pt>
                <c:pt idx="2664">
                  <c:v>2495.3786163522013</c:v>
                </c:pt>
                <c:pt idx="2665">
                  <c:v>2496.314968553459</c:v>
                </c:pt>
                <c:pt idx="2666">
                  <c:v>2497.2513207547172</c:v>
                </c:pt>
                <c:pt idx="2667">
                  <c:v>2498.1876729559749</c:v>
                </c:pt>
                <c:pt idx="2668">
                  <c:v>2499.1240251572326</c:v>
                </c:pt>
                <c:pt idx="2669">
                  <c:v>2500.0603773584908</c:v>
                </c:pt>
                <c:pt idx="2670">
                  <c:v>2500.9967295597485</c:v>
                </c:pt>
                <c:pt idx="2671">
                  <c:v>2501.9330817610062</c:v>
                </c:pt>
                <c:pt idx="2672">
                  <c:v>2502.8694339622643</c:v>
                </c:pt>
                <c:pt idx="2673">
                  <c:v>2503.805786163522</c:v>
                </c:pt>
                <c:pt idx="2674">
                  <c:v>2504.7421383647797</c:v>
                </c:pt>
                <c:pt idx="2675">
                  <c:v>2505.6784905660379</c:v>
                </c:pt>
                <c:pt idx="2676">
                  <c:v>2506.6148427672956</c:v>
                </c:pt>
                <c:pt idx="2677">
                  <c:v>2507.5511949685533</c:v>
                </c:pt>
                <c:pt idx="2678">
                  <c:v>2508.4875471698115</c:v>
                </c:pt>
                <c:pt idx="2679">
                  <c:v>2509.4238993710692</c:v>
                </c:pt>
                <c:pt idx="2680">
                  <c:v>2510.3602515723269</c:v>
                </c:pt>
                <c:pt idx="2681">
                  <c:v>2511.296603773585</c:v>
                </c:pt>
                <c:pt idx="2682">
                  <c:v>2512.2329559748428</c:v>
                </c:pt>
                <c:pt idx="2683">
                  <c:v>2513.1693081761005</c:v>
                </c:pt>
                <c:pt idx="2684">
                  <c:v>2514.1056603773586</c:v>
                </c:pt>
                <c:pt idx="2685">
                  <c:v>2515.0420125786163</c:v>
                </c:pt>
                <c:pt idx="2686">
                  <c:v>2515.978364779874</c:v>
                </c:pt>
                <c:pt idx="2687">
                  <c:v>2516.9147169811322</c:v>
                </c:pt>
                <c:pt idx="2688">
                  <c:v>2517.8510691823899</c:v>
                </c:pt>
                <c:pt idx="2689">
                  <c:v>2518.7874213836476</c:v>
                </c:pt>
                <c:pt idx="2690">
                  <c:v>2519.7237735849058</c:v>
                </c:pt>
                <c:pt idx="2691">
                  <c:v>2520.6601257861635</c:v>
                </c:pt>
                <c:pt idx="2692">
                  <c:v>2521.5964779874212</c:v>
                </c:pt>
                <c:pt idx="2693">
                  <c:v>2522.5328301886793</c:v>
                </c:pt>
                <c:pt idx="2694">
                  <c:v>2523.469182389937</c:v>
                </c:pt>
                <c:pt idx="2695">
                  <c:v>2524.4055345911952</c:v>
                </c:pt>
                <c:pt idx="2696">
                  <c:v>2525.3418867924529</c:v>
                </c:pt>
                <c:pt idx="2697">
                  <c:v>2526.2782389937106</c:v>
                </c:pt>
                <c:pt idx="2698">
                  <c:v>2527.2145911949688</c:v>
                </c:pt>
                <c:pt idx="2699">
                  <c:v>2528.1509433962265</c:v>
                </c:pt>
                <c:pt idx="2700">
                  <c:v>2529.0872955974842</c:v>
                </c:pt>
                <c:pt idx="2701">
                  <c:v>2530.0236477987423</c:v>
                </c:pt>
                <c:pt idx="2702">
                  <c:v>2530.96</c:v>
                </c:pt>
                <c:pt idx="2703">
                  <c:v>2531.8963522012577</c:v>
                </c:pt>
                <c:pt idx="2704">
                  <c:v>2532.8327044025159</c:v>
                </c:pt>
                <c:pt idx="2705">
                  <c:v>2533.7690566037736</c:v>
                </c:pt>
                <c:pt idx="2706">
                  <c:v>2534.7054088050313</c:v>
                </c:pt>
                <c:pt idx="2707">
                  <c:v>2535.6417610062895</c:v>
                </c:pt>
                <c:pt idx="2708">
                  <c:v>2536.5781132075472</c:v>
                </c:pt>
                <c:pt idx="2709">
                  <c:v>2537.5144654088049</c:v>
                </c:pt>
                <c:pt idx="2710">
                  <c:v>2538.450817610063</c:v>
                </c:pt>
                <c:pt idx="2711">
                  <c:v>2539.3871698113207</c:v>
                </c:pt>
                <c:pt idx="2712">
                  <c:v>2540.3235220125785</c:v>
                </c:pt>
                <c:pt idx="2713">
                  <c:v>2541.2598742138366</c:v>
                </c:pt>
                <c:pt idx="2714">
                  <c:v>2542.1962264150943</c:v>
                </c:pt>
                <c:pt idx="2715">
                  <c:v>2543.132578616352</c:v>
                </c:pt>
                <c:pt idx="2716">
                  <c:v>2544.0689308176102</c:v>
                </c:pt>
                <c:pt idx="2717">
                  <c:v>2545.0052830188679</c:v>
                </c:pt>
                <c:pt idx="2718">
                  <c:v>2545.9416352201256</c:v>
                </c:pt>
                <c:pt idx="2719">
                  <c:v>2546.8779874213838</c:v>
                </c:pt>
                <c:pt idx="2720">
                  <c:v>2547.8143396226415</c:v>
                </c:pt>
                <c:pt idx="2721">
                  <c:v>2548.7506918238992</c:v>
                </c:pt>
                <c:pt idx="2722">
                  <c:v>2549.6870440251573</c:v>
                </c:pt>
                <c:pt idx="2723">
                  <c:v>2550.623396226415</c:v>
                </c:pt>
                <c:pt idx="2724">
                  <c:v>2551.5597484276727</c:v>
                </c:pt>
                <c:pt idx="2725">
                  <c:v>2552.4961006289309</c:v>
                </c:pt>
                <c:pt idx="2726">
                  <c:v>2553.4324528301886</c:v>
                </c:pt>
                <c:pt idx="2727">
                  <c:v>2554.3688050314468</c:v>
                </c:pt>
                <c:pt idx="2728">
                  <c:v>2555.3051572327045</c:v>
                </c:pt>
                <c:pt idx="2729">
                  <c:v>2556.2415094339622</c:v>
                </c:pt>
                <c:pt idx="2730">
                  <c:v>2557.1778616352203</c:v>
                </c:pt>
                <c:pt idx="2731">
                  <c:v>2558.114213836478</c:v>
                </c:pt>
                <c:pt idx="2732">
                  <c:v>2559.0505660377357</c:v>
                </c:pt>
                <c:pt idx="2733">
                  <c:v>2559.9869182389939</c:v>
                </c:pt>
                <c:pt idx="2734">
                  <c:v>2560.9232704402516</c:v>
                </c:pt>
                <c:pt idx="2735">
                  <c:v>2561.8596226415093</c:v>
                </c:pt>
                <c:pt idx="2736">
                  <c:v>2562.7959748427675</c:v>
                </c:pt>
                <c:pt idx="2737">
                  <c:v>2563.7323270440252</c:v>
                </c:pt>
                <c:pt idx="2738">
                  <c:v>2564.6686792452829</c:v>
                </c:pt>
                <c:pt idx="2739">
                  <c:v>2565.605031446541</c:v>
                </c:pt>
                <c:pt idx="2740">
                  <c:v>2566.5413836477987</c:v>
                </c:pt>
                <c:pt idx="2741">
                  <c:v>2567.4777358490564</c:v>
                </c:pt>
                <c:pt idx="2742">
                  <c:v>2568.4140880503146</c:v>
                </c:pt>
                <c:pt idx="2743">
                  <c:v>2569.3504402515723</c:v>
                </c:pt>
                <c:pt idx="2744">
                  <c:v>2570.28679245283</c:v>
                </c:pt>
                <c:pt idx="2745">
                  <c:v>2571.2231446540882</c:v>
                </c:pt>
                <c:pt idx="2746">
                  <c:v>2572.1594968553459</c:v>
                </c:pt>
                <c:pt idx="2747">
                  <c:v>2573.0958490566036</c:v>
                </c:pt>
                <c:pt idx="2748">
                  <c:v>2574.0322012578617</c:v>
                </c:pt>
                <c:pt idx="2749">
                  <c:v>2574.9685534591194</c:v>
                </c:pt>
                <c:pt idx="2750">
                  <c:v>2575.9049056603772</c:v>
                </c:pt>
                <c:pt idx="2751">
                  <c:v>2576.8412578616353</c:v>
                </c:pt>
                <c:pt idx="2752">
                  <c:v>2577.777610062893</c:v>
                </c:pt>
                <c:pt idx="2753">
                  <c:v>2578.7139622641507</c:v>
                </c:pt>
                <c:pt idx="2754">
                  <c:v>2579.6503144654089</c:v>
                </c:pt>
                <c:pt idx="2755">
                  <c:v>2580.5866666666666</c:v>
                </c:pt>
                <c:pt idx="2756">
                  <c:v>2581.5230188679247</c:v>
                </c:pt>
                <c:pt idx="2757">
                  <c:v>2582.4593710691825</c:v>
                </c:pt>
                <c:pt idx="2758">
                  <c:v>2583.3957232704402</c:v>
                </c:pt>
                <c:pt idx="2759">
                  <c:v>2584.3320754716983</c:v>
                </c:pt>
                <c:pt idx="2760">
                  <c:v>2585.268427672956</c:v>
                </c:pt>
                <c:pt idx="2761">
                  <c:v>2586.2047798742137</c:v>
                </c:pt>
                <c:pt idx="2762">
                  <c:v>2587.1411320754719</c:v>
                </c:pt>
                <c:pt idx="2763">
                  <c:v>2588.0774842767296</c:v>
                </c:pt>
                <c:pt idx="2764">
                  <c:v>2589.0138364779873</c:v>
                </c:pt>
                <c:pt idx="2765">
                  <c:v>2589.9501886792455</c:v>
                </c:pt>
                <c:pt idx="2766">
                  <c:v>2590.8865408805032</c:v>
                </c:pt>
                <c:pt idx="2767">
                  <c:v>2591.8228930817609</c:v>
                </c:pt>
                <c:pt idx="2768">
                  <c:v>2592.759245283019</c:v>
                </c:pt>
                <c:pt idx="2769">
                  <c:v>2593.6955974842767</c:v>
                </c:pt>
                <c:pt idx="2770">
                  <c:v>2594.6319496855344</c:v>
                </c:pt>
                <c:pt idx="2771">
                  <c:v>2595.5683018867926</c:v>
                </c:pt>
                <c:pt idx="2772">
                  <c:v>2596.5046540880503</c:v>
                </c:pt>
                <c:pt idx="2773">
                  <c:v>2597.441006289308</c:v>
                </c:pt>
                <c:pt idx="2774">
                  <c:v>2598.3773584905662</c:v>
                </c:pt>
                <c:pt idx="2775">
                  <c:v>2599.3137106918239</c:v>
                </c:pt>
                <c:pt idx="2776">
                  <c:v>2600.2500628930816</c:v>
                </c:pt>
                <c:pt idx="2777">
                  <c:v>2601.1864150943397</c:v>
                </c:pt>
                <c:pt idx="2778">
                  <c:v>2602.1227672955974</c:v>
                </c:pt>
                <c:pt idx="2779">
                  <c:v>2603.0591194968551</c:v>
                </c:pt>
                <c:pt idx="2780">
                  <c:v>2603.9954716981133</c:v>
                </c:pt>
                <c:pt idx="2781">
                  <c:v>2604.931823899371</c:v>
                </c:pt>
                <c:pt idx="2782">
                  <c:v>2605.8681761006287</c:v>
                </c:pt>
                <c:pt idx="2783">
                  <c:v>2606.8045283018869</c:v>
                </c:pt>
                <c:pt idx="2784">
                  <c:v>2607.7408805031446</c:v>
                </c:pt>
                <c:pt idx="2785">
                  <c:v>2608.6772327044027</c:v>
                </c:pt>
                <c:pt idx="2786">
                  <c:v>2609.6135849056604</c:v>
                </c:pt>
                <c:pt idx="2787">
                  <c:v>2610.5499371069182</c:v>
                </c:pt>
                <c:pt idx="2788">
                  <c:v>2611.4862893081763</c:v>
                </c:pt>
                <c:pt idx="2789">
                  <c:v>2612.422641509434</c:v>
                </c:pt>
                <c:pt idx="2790">
                  <c:v>2613.3589937106917</c:v>
                </c:pt>
                <c:pt idx="2791">
                  <c:v>2614.2953459119499</c:v>
                </c:pt>
                <c:pt idx="2792">
                  <c:v>2615.2316981132076</c:v>
                </c:pt>
                <c:pt idx="2793">
                  <c:v>2616.1680503144653</c:v>
                </c:pt>
                <c:pt idx="2794">
                  <c:v>2617.1044025157235</c:v>
                </c:pt>
                <c:pt idx="2795">
                  <c:v>2618.0407547169812</c:v>
                </c:pt>
                <c:pt idx="2796">
                  <c:v>2618.9771069182389</c:v>
                </c:pt>
                <c:pt idx="2797">
                  <c:v>2619.913459119497</c:v>
                </c:pt>
                <c:pt idx="2798">
                  <c:v>2620.8498113207547</c:v>
                </c:pt>
                <c:pt idx="2799">
                  <c:v>2621.7861635220124</c:v>
                </c:pt>
                <c:pt idx="2800">
                  <c:v>2622.7225157232706</c:v>
                </c:pt>
                <c:pt idx="2801">
                  <c:v>2623.6588679245283</c:v>
                </c:pt>
                <c:pt idx="2802">
                  <c:v>2624.595220125786</c:v>
                </c:pt>
                <c:pt idx="2803">
                  <c:v>2625.5315723270442</c:v>
                </c:pt>
                <c:pt idx="2804">
                  <c:v>2626.4679245283019</c:v>
                </c:pt>
                <c:pt idx="2805">
                  <c:v>2627.4042767295596</c:v>
                </c:pt>
                <c:pt idx="2806">
                  <c:v>2628.3406289308177</c:v>
                </c:pt>
                <c:pt idx="2807">
                  <c:v>2629.2769811320754</c:v>
                </c:pt>
                <c:pt idx="2808">
                  <c:v>2630.2133333333331</c:v>
                </c:pt>
                <c:pt idx="2809">
                  <c:v>2631.1496855345913</c:v>
                </c:pt>
                <c:pt idx="2810">
                  <c:v>2632.086037735849</c:v>
                </c:pt>
                <c:pt idx="2811">
                  <c:v>2633.0223899371067</c:v>
                </c:pt>
                <c:pt idx="2812">
                  <c:v>2633.9587421383649</c:v>
                </c:pt>
                <c:pt idx="2813">
                  <c:v>2634.8950943396226</c:v>
                </c:pt>
                <c:pt idx="2814">
                  <c:v>2635.8314465408803</c:v>
                </c:pt>
                <c:pt idx="2815">
                  <c:v>2636.7677987421384</c:v>
                </c:pt>
                <c:pt idx="2816">
                  <c:v>2637.7041509433961</c:v>
                </c:pt>
                <c:pt idx="2817">
                  <c:v>2638.6405031446543</c:v>
                </c:pt>
                <c:pt idx="2818">
                  <c:v>2639.576855345912</c:v>
                </c:pt>
                <c:pt idx="2819">
                  <c:v>2640.5132075471697</c:v>
                </c:pt>
                <c:pt idx="2820">
                  <c:v>2641.4495597484279</c:v>
                </c:pt>
                <c:pt idx="2821">
                  <c:v>2642.3859119496856</c:v>
                </c:pt>
                <c:pt idx="2822">
                  <c:v>2643.3222641509433</c:v>
                </c:pt>
                <c:pt idx="2823">
                  <c:v>2644.2586163522014</c:v>
                </c:pt>
                <c:pt idx="2824">
                  <c:v>2645.1949685534591</c:v>
                </c:pt>
                <c:pt idx="2825">
                  <c:v>2646.1313207547169</c:v>
                </c:pt>
                <c:pt idx="2826">
                  <c:v>2647.067672955975</c:v>
                </c:pt>
                <c:pt idx="2827">
                  <c:v>2648.0040251572327</c:v>
                </c:pt>
                <c:pt idx="2828">
                  <c:v>2648.9403773584904</c:v>
                </c:pt>
                <c:pt idx="2829">
                  <c:v>2649.8767295597486</c:v>
                </c:pt>
                <c:pt idx="2830">
                  <c:v>2650.8130817610063</c:v>
                </c:pt>
                <c:pt idx="2831">
                  <c:v>2651.749433962264</c:v>
                </c:pt>
                <c:pt idx="2832">
                  <c:v>2652.6857861635222</c:v>
                </c:pt>
                <c:pt idx="2833">
                  <c:v>2653.6221383647799</c:v>
                </c:pt>
                <c:pt idx="2834">
                  <c:v>2654.5584905660376</c:v>
                </c:pt>
                <c:pt idx="2835">
                  <c:v>2655.4948427672957</c:v>
                </c:pt>
                <c:pt idx="2836">
                  <c:v>2656.4311949685534</c:v>
                </c:pt>
                <c:pt idx="2837">
                  <c:v>2657.3675471698111</c:v>
                </c:pt>
                <c:pt idx="2838">
                  <c:v>2658.3038993710693</c:v>
                </c:pt>
                <c:pt idx="2839">
                  <c:v>2659.240251572327</c:v>
                </c:pt>
                <c:pt idx="2840">
                  <c:v>2660.1766037735847</c:v>
                </c:pt>
                <c:pt idx="2841">
                  <c:v>2661.1129559748429</c:v>
                </c:pt>
                <c:pt idx="2842">
                  <c:v>2662.0493081761006</c:v>
                </c:pt>
                <c:pt idx="2843">
                  <c:v>2662.9856603773583</c:v>
                </c:pt>
                <c:pt idx="2844">
                  <c:v>2663.9220125786164</c:v>
                </c:pt>
                <c:pt idx="2845">
                  <c:v>2664.8583647798741</c:v>
                </c:pt>
                <c:pt idx="2846">
                  <c:v>2665.7947169811323</c:v>
                </c:pt>
                <c:pt idx="2847">
                  <c:v>2666.73106918239</c:v>
                </c:pt>
                <c:pt idx="2848">
                  <c:v>2667.6674213836477</c:v>
                </c:pt>
                <c:pt idx="2849">
                  <c:v>2668.6037735849059</c:v>
                </c:pt>
                <c:pt idx="2850">
                  <c:v>2669.5401257861636</c:v>
                </c:pt>
                <c:pt idx="2851">
                  <c:v>2670.4764779874213</c:v>
                </c:pt>
                <c:pt idx="2852">
                  <c:v>2671.4128301886794</c:v>
                </c:pt>
                <c:pt idx="2853">
                  <c:v>2672.3491823899371</c:v>
                </c:pt>
                <c:pt idx="2854">
                  <c:v>2673.2855345911948</c:v>
                </c:pt>
                <c:pt idx="2855">
                  <c:v>2674.221886792453</c:v>
                </c:pt>
                <c:pt idx="2856">
                  <c:v>2675.1582389937107</c:v>
                </c:pt>
                <c:pt idx="2857">
                  <c:v>2676.0945911949684</c:v>
                </c:pt>
                <c:pt idx="2858">
                  <c:v>2677.0309433962266</c:v>
                </c:pt>
                <c:pt idx="2859">
                  <c:v>2677.9672955974843</c:v>
                </c:pt>
                <c:pt idx="2860">
                  <c:v>2678.903647798742</c:v>
                </c:pt>
                <c:pt idx="2861">
                  <c:v>2679.84</c:v>
                </c:pt>
                <c:pt idx="2862">
                  <c:v>2680.7763522012579</c:v>
                </c:pt>
                <c:pt idx="2863">
                  <c:v>2681.7127044025156</c:v>
                </c:pt>
                <c:pt idx="2864">
                  <c:v>2682.6490566037737</c:v>
                </c:pt>
                <c:pt idx="2865">
                  <c:v>2683.5854088050314</c:v>
                </c:pt>
                <c:pt idx="2866">
                  <c:v>2684.5217610062891</c:v>
                </c:pt>
                <c:pt idx="2867">
                  <c:v>2685.4581132075473</c:v>
                </c:pt>
                <c:pt idx="2868">
                  <c:v>2686.394465408805</c:v>
                </c:pt>
                <c:pt idx="2869">
                  <c:v>2687.3308176100627</c:v>
                </c:pt>
                <c:pt idx="2870">
                  <c:v>2688.2671698113209</c:v>
                </c:pt>
                <c:pt idx="2871">
                  <c:v>2689.2035220125786</c:v>
                </c:pt>
                <c:pt idx="2872">
                  <c:v>2690.1398742138363</c:v>
                </c:pt>
                <c:pt idx="2873">
                  <c:v>2691.0762264150944</c:v>
                </c:pt>
                <c:pt idx="2874">
                  <c:v>2692.0125786163521</c:v>
                </c:pt>
                <c:pt idx="2875">
                  <c:v>2692.9489308176103</c:v>
                </c:pt>
                <c:pt idx="2876">
                  <c:v>2693.885283018868</c:v>
                </c:pt>
                <c:pt idx="2877">
                  <c:v>2694.8216352201257</c:v>
                </c:pt>
                <c:pt idx="2878">
                  <c:v>2695.7579874213839</c:v>
                </c:pt>
                <c:pt idx="2879">
                  <c:v>2696.6943396226416</c:v>
                </c:pt>
                <c:pt idx="2880">
                  <c:v>2697.6306918238993</c:v>
                </c:pt>
                <c:pt idx="2881">
                  <c:v>2698.5670440251574</c:v>
                </c:pt>
                <c:pt idx="2882">
                  <c:v>2699.5033962264151</c:v>
                </c:pt>
                <c:pt idx="2883">
                  <c:v>2700.4397484276728</c:v>
                </c:pt>
                <c:pt idx="2884">
                  <c:v>2701.376100628931</c:v>
                </c:pt>
                <c:pt idx="2885">
                  <c:v>2702.3124528301887</c:v>
                </c:pt>
                <c:pt idx="2886">
                  <c:v>2703.2488050314464</c:v>
                </c:pt>
                <c:pt idx="2887">
                  <c:v>2704.1851572327046</c:v>
                </c:pt>
                <c:pt idx="2888">
                  <c:v>2705.1215094339623</c:v>
                </c:pt>
                <c:pt idx="2889">
                  <c:v>2706.05786163522</c:v>
                </c:pt>
                <c:pt idx="2890">
                  <c:v>2706.9942138364781</c:v>
                </c:pt>
                <c:pt idx="2891">
                  <c:v>2707.9305660377358</c:v>
                </c:pt>
                <c:pt idx="2892">
                  <c:v>2708.8669182389935</c:v>
                </c:pt>
                <c:pt idx="2893">
                  <c:v>2709.8032704402517</c:v>
                </c:pt>
                <c:pt idx="2894">
                  <c:v>2710.7396226415094</c:v>
                </c:pt>
                <c:pt idx="2895">
                  <c:v>2711.6759748427671</c:v>
                </c:pt>
                <c:pt idx="2896">
                  <c:v>2712.6123270440253</c:v>
                </c:pt>
                <c:pt idx="2897">
                  <c:v>2713.548679245283</c:v>
                </c:pt>
                <c:pt idx="2898">
                  <c:v>2714.4850314465407</c:v>
                </c:pt>
                <c:pt idx="2899">
                  <c:v>2715.4213836477988</c:v>
                </c:pt>
                <c:pt idx="2900">
                  <c:v>2716.3577358490566</c:v>
                </c:pt>
                <c:pt idx="2901">
                  <c:v>2717.2940880503143</c:v>
                </c:pt>
                <c:pt idx="2902">
                  <c:v>2718.2304402515724</c:v>
                </c:pt>
                <c:pt idx="2903">
                  <c:v>2719.1667924528301</c:v>
                </c:pt>
                <c:pt idx="2904">
                  <c:v>2720.1031446540878</c:v>
                </c:pt>
                <c:pt idx="2905">
                  <c:v>2721.039496855346</c:v>
                </c:pt>
                <c:pt idx="2906">
                  <c:v>2721.9758490566037</c:v>
                </c:pt>
                <c:pt idx="2907">
                  <c:v>2722.9122012578619</c:v>
                </c:pt>
                <c:pt idx="2908">
                  <c:v>2723.8485534591196</c:v>
                </c:pt>
                <c:pt idx="2909">
                  <c:v>2724.7849056603773</c:v>
                </c:pt>
                <c:pt idx="2910">
                  <c:v>2725.7212578616354</c:v>
                </c:pt>
                <c:pt idx="2911">
                  <c:v>2726.6576100628931</c:v>
                </c:pt>
                <c:pt idx="2912">
                  <c:v>2727.5939622641508</c:v>
                </c:pt>
                <c:pt idx="2913">
                  <c:v>2728.530314465409</c:v>
                </c:pt>
                <c:pt idx="2914">
                  <c:v>2729.4666666666667</c:v>
                </c:pt>
                <c:pt idx="2915">
                  <c:v>2730.4030188679244</c:v>
                </c:pt>
                <c:pt idx="2916">
                  <c:v>2731.3393710691826</c:v>
                </c:pt>
                <c:pt idx="2917">
                  <c:v>2732.2757232704403</c:v>
                </c:pt>
                <c:pt idx="2918">
                  <c:v>2733.212075471698</c:v>
                </c:pt>
                <c:pt idx="2919">
                  <c:v>2734.1484276729561</c:v>
                </c:pt>
                <c:pt idx="2920">
                  <c:v>2735.0847798742138</c:v>
                </c:pt>
                <c:pt idx="2921">
                  <c:v>2736.0211320754715</c:v>
                </c:pt>
                <c:pt idx="2922">
                  <c:v>2736.9574842767297</c:v>
                </c:pt>
                <c:pt idx="2923">
                  <c:v>2737.8938364779874</c:v>
                </c:pt>
                <c:pt idx="2924">
                  <c:v>2738.8301886792451</c:v>
                </c:pt>
                <c:pt idx="2925">
                  <c:v>2739.7665408805033</c:v>
                </c:pt>
                <c:pt idx="2926">
                  <c:v>2740.702893081761</c:v>
                </c:pt>
                <c:pt idx="2927">
                  <c:v>2741.6392452830187</c:v>
                </c:pt>
                <c:pt idx="2928">
                  <c:v>2742.5755974842768</c:v>
                </c:pt>
                <c:pt idx="2929">
                  <c:v>2743.5119496855345</c:v>
                </c:pt>
                <c:pt idx="2930">
                  <c:v>2744.4483018867923</c:v>
                </c:pt>
                <c:pt idx="2931">
                  <c:v>2745.3846540880504</c:v>
                </c:pt>
                <c:pt idx="2932">
                  <c:v>2746.3210062893081</c:v>
                </c:pt>
                <c:pt idx="2933">
                  <c:v>2747.2573584905658</c:v>
                </c:pt>
                <c:pt idx="2934">
                  <c:v>2748.193710691824</c:v>
                </c:pt>
                <c:pt idx="2935">
                  <c:v>2749.1300628930817</c:v>
                </c:pt>
                <c:pt idx="2936">
                  <c:v>2750.0664150943398</c:v>
                </c:pt>
                <c:pt idx="2937">
                  <c:v>2751.0027672955976</c:v>
                </c:pt>
                <c:pt idx="2938">
                  <c:v>2751.9391194968553</c:v>
                </c:pt>
                <c:pt idx="2939">
                  <c:v>2752.8754716981134</c:v>
                </c:pt>
                <c:pt idx="2940">
                  <c:v>2753.8118238993711</c:v>
                </c:pt>
                <c:pt idx="2941">
                  <c:v>2754.7481761006288</c:v>
                </c:pt>
                <c:pt idx="2942">
                  <c:v>2755.684528301887</c:v>
                </c:pt>
                <c:pt idx="2943">
                  <c:v>2756.6208805031447</c:v>
                </c:pt>
                <c:pt idx="2944">
                  <c:v>2757.5572327044024</c:v>
                </c:pt>
                <c:pt idx="2945">
                  <c:v>2758.4935849056606</c:v>
                </c:pt>
                <c:pt idx="2946">
                  <c:v>2759.4299371069183</c:v>
                </c:pt>
                <c:pt idx="2947">
                  <c:v>2760.366289308176</c:v>
                </c:pt>
                <c:pt idx="2948">
                  <c:v>2761.3026415094341</c:v>
                </c:pt>
                <c:pt idx="2949">
                  <c:v>2762.2389937106918</c:v>
                </c:pt>
                <c:pt idx="2950">
                  <c:v>2763.1753459119495</c:v>
                </c:pt>
                <c:pt idx="2951">
                  <c:v>2764.1116981132077</c:v>
                </c:pt>
                <c:pt idx="2952">
                  <c:v>2765.0480503144654</c:v>
                </c:pt>
                <c:pt idx="2953">
                  <c:v>2765.9844025157231</c:v>
                </c:pt>
                <c:pt idx="2954">
                  <c:v>2766.9207547169813</c:v>
                </c:pt>
                <c:pt idx="2955">
                  <c:v>2767.857106918239</c:v>
                </c:pt>
                <c:pt idx="2956">
                  <c:v>2768.7934591194967</c:v>
                </c:pt>
                <c:pt idx="2957">
                  <c:v>2769.7298113207548</c:v>
                </c:pt>
                <c:pt idx="2958">
                  <c:v>2770.6661635220125</c:v>
                </c:pt>
                <c:pt idx="2959">
                  <c:v>2771.6025157232702</c:v>
                </c:pt>
                <c:pt idx="2960">
                  <c:v>2772.5388679245284</c:v>
                </c:pt>
                <c:pt idx="2961">
                  <c:v>2773.4752201257861</c:v>
                </c:pt>
                <c:pt idx="2962">
                  <c:v>2774.4115723270438</c:v>
                </c:pt>
                <c:pt idx="2963">
                  <c:v>2775.347924528302</c:v>
                </c:pt>
                <c:pt idx="2964">
                  <c:v>2776.2842767295597</c:v>
                </c:pt>
                <c:pt idx="2965">
                  <c:v>2777.2206289308174</c:v>
                </c:pt>
                <c:pt idx="2966">
                  <c:v>2778.1569811320755</c:v>
                </c:pt>
                <c:pt idx="2967">
                  <c:v>2779.0933333333332</c:v>
                </c:pt>
                <c:pt idx="2968">
                  <c:v>2780.0296855345914</c:v>
                </c:pt>
                <c:pt idx="2969">
                  <c:v>2780.9660377358491</c:v>
                </c:pt>
                <c:pt idx="2970">
                  <c:v>2781.9023899371068</c:v>
                </c:pt>
                <c:pt idx="2971">
                  <c:v>2782.838742138365</c:v>
                </c:pt>
                <c:pt idx="2972">
                  <c:v>2783.7750943396227</c:v>
                </c:pt>
                <c:pt idx="2973">
                  <c:v>2784.7114465408804</c:v>
                </c:pt>
                <c:pt idx="2974">
                  <c:v>2785.6477987421385</c:v>
                </c:pt>
                <c:pt idx="2975">
                  <c:v>2786.5841509433963</c:v>
                </c:pt>
                <c:pt idx="2976">
                  <c:v>2787.520503144654</c:v>
                </c:pt>
                <c:pt idx="2977">
                  <c:v>2788.4568553459121</c:v>
                </c:pt>
                <c:pt idx="2978">
                  <c:v>2789.3932075471698</c:v>
                </c:pt>
                <c:pt idx="2979">
                  <c:v>2790.3295597484275</c:v>
                </c:pt>
                <c:pt idx="2980">
                  <c:v>2791.2659119496857</c:v>
                </c:pt>
                <c:pt idx="2981">
                  <c:v>2792.2022641509434</c:v>
                </c:pt>
                <c:pt idx="2982">
                  <c:v>2793.1386163522011</c:v>
                </c:pt>
                <c:pt idx="2983">
                  <c:v>2794.0749685534593</c:v>
                </c:pt>
                <c:pt idx="2984">
                  <c:v>2795.011320754717</c:v>
                </c:pt>
                <c:pt idx="2985">
                  <c:v>2795.9476729559747</c:v>
                </c:pt>
                <c:pt idx="2986">
                  <c:v>2796.8840251572328</c:v>
                </c:pt>
                <c:pt idx="2987">
                  <c:v>2797.8203773584905</c:v>
                </c:pt>
                <c:pt idx="2988">
                  <c:v>2798.7567295597482</c:v>
                </c:pt>
                <c:pt idx="2989">
                  <c:v>2799.6930817610064</c:v>
                </c:pt>
                <c:pt idx="2990">
                  <c:v>2800.6294339622641</c:v>
                </c:pt>
                <c:pt idx="2991">
                  <c:v>2801.5657861635218</c:v>
                </c:pt>
                <c:pt idx="2992">
                  <c:v>2802.50213836478</c:v>
                </c:pt>
                <c:pt idx="2993">
                  <c:v>2803.4384905660377</c:v>
                </c:pt>
                <c:pt idx="2994">
                  <c:v>2804.3748427672954</c:v>
                </c:pt>
                <c:pt idx="2995">
                  <c:v>2805.3111949685535</c:v>
                </c:pt>
                <c:pt idx="2996">
                  <c:v>2806.2475471698112</c:v>
                </c:pt>
                <c:pt idx="2997">
                  <c:v>2807.1838993710694</c:v>
                </c:pt>
                <c:pt idx="2998">
                  <c:v>2808.1202515723271</c:v>
                </c:pt>
                <c:pt idx="2999">
                  <c:v>2809.0566037735848</c:v>
                </c:pt>
                <c:pt idx="3000">
                  <c:v>2809.992955974843</c:v>
                </c:pt>
                <c:pt idx="3001">
                  <c:v>2810.9293081761007</c:v>
                </c:pt>
                <c:pt idx="3002">
                  <c:v>2811.8656603773584</c:v>
                </c:pt>
                <c:pt idx="3003">
                  <c:v>2812.8020125786165</c:v>
                </c:pt>
                <c:pt idx="3004">
                  <c:v>2813.7383647798742</c:v>
                </c:pt>
                <c:pt idx="3005">
                  <c:v>2814.674716981132</c:v>
                </c:pt>
                <c:pt idx="3006">
                  <c:v>2815.6110691823901</c:v>
                </c:pt>
                <c:pt idx="3007">
                  <c:v>2816.5474213836478</c:v>
                </c:pt>
                <c:pt idx="3008">
                  <c:v>2817.4837735849055</c:v>
                </c:pt>
                <c:pt idx="3009">
                  <c:v>2818.4201257861637</c:v>
                </c:pt>
                <c:pt idx="3010">
                  <c:v>2819.3564779874214</c:v>
                </c:pt>
                <c:pt idx="3011">
                  <c:v>2820.2928301886791</c:v>
                </c:pt>
                <c:pt idx="3012">
                  <c:v>2821.2291823899373</c:v>
                </c:pt>
                <c:pt idx="3013">
                  <c:v>2822.165534591195</c:v>
                </c:pt>
                <c:pt idx="3014">
                  <c:v>2823.1018867924527</c:v>
                </c:pt>
                <c:pt idx="3015">
                  <c:v>2824.0382389937108</c:v>
                </c:pt>
                <c:pt idx="3016">
                  <c:v>2824.9745911949685</c:v>
                </c:pt>
                <c:pt idx="3017">
                  <c:v>2825.9109433962262</c:v>
                </c:pt>
                <c:pt idx="3018">
                  <c:v>2826.8472955974844</c:v>
                </c:pt>
                <c:pt idx="3019">
                  <c:v>2827.7836477987421</c:v>
                </c:pt>
                <c:pt idx="3020">
                  <c:v>2828.72</c:v>
                </c:pt>
                <c:pt idx="3021">
                  <c:v>2829.656352201258</c:v>
                </c:pt>
                <c:pt idx="3022">
                  <c:v>2830.5927044025157</c:v>
                </c:pt>
                <c:pt idx="3023">
                  <c:v>2831.5290566037734</c:v>
                </c:pt>
                <c:pt idx="3024">
                  <c:v>2832.4654088050315</c:v>
                </c:pt>
                <c:pt idx="3025">
                  <c:v>2833.4017610062892</c:v>
                </c:pt>
                <c:pt idx="3026">
                  <c:v>2834.3381132075474</c:v>
                </c:pt>
                <c:pt idx="3027">
                  <c:v>2835.2744654088051</c:v>
                </c:pt>
                <c:pt idx="3028">
                  <c:v>2836.2108176100628</c:v>
                </c:pt>
                <c:pt idx="3029">
                  <c:v>2837.147169811321</c:v>
                </c:pt>
                <c:pt idx="3030">
                  <c:v>2838.0835220125787</c:v>
                </c:pt>
                <c:pt idx="3031">
                  <c:v>2839.0198742138364</c:v>
                </c:pt>
                <c:pt idx="3032">
                  <c:v>2839.9562264150945</c:v>
                </c:pt>
                <c:pt idx="3033">
                  <c:v>2840.8925786163522</c:v>
                </c:pt>
                <c:pt idx="3034">
                  <c:v>2841.8289308176099</c:v>
                </c:pt>
                <c:pt idx="3035">
                  <c:v>2842.7652830188681</c:v>
                </c:pt>
                <c:pt idx="3036">
                  <c:v>2843.7016352201258</c:v>
                </c:pt>
                <c:pt idx="3037">
                  <c:v>2844.6379874213835</c:v>
                </c:pt>
                <c:pt idx="3038">
                  <c:v>2845.5743396226417</c:v>
                </c:pt>
                <c:pt idx="3039">
                  <c:v>2846.5106918238994</c:v>
                </c:pt>
                <c:pt idx="3040">
                  <c:v>2847.4470440251571</c:v>
                </c:pt>
                <c:pt idx="3041">
                  <c:v>2848.3833962264152</c:v>
                </c:pt>
                <c:pt idx="3042">
                  <c:v>2849.3197484276729</c:v>
                </c:pt>
                <c:pt idx="3043">
                  <c:v>2850.2561006289307</c:v>
                </c:pt>
                <c:pt idx="3044">
                  <c:v>2851.1924528301888</c:v>
                </c:pt>
                <c:pt idx="3045">
                  <c:v>2852.1288050314465</c:v>
                </c:pt>
                <c:pt idx="3046">
                  <c:v>2853.0651572327042</c:v>
                </c:pt>
                <c:pt idx="3047">
                  <c:v>2854.0015094339624</c:v>
                </c:pt>
                <c:pt idx="3048">
                  <c:v>2854.9378616352201</c:v>
                </c:pt>
                <c:pt idx="3049">
                  <c:v>2855.8742138364778</c:v>
                </c:pt>
                <c:pt idx="3050">
                  <c:v>2856.810566037736</c:v>
                </c:pt>
                <c:pt idx="3051">
                  <c:v>2857.7469182389937</c:v>
                </c:pt>
                <c:pt idx="3052">
                  <c:v>2858.6832704402514</c:v>
                </c:pt>
                <c:pt idx="3053">
                  <c:v>2859.6196226415095</c:v>
                </c:pt>
                <c:pt idx="3054">
                  <c:v>2860.5559748427672</c:v>
                </c:pt>
                <c:pt idx="3055">
                  <c:v>2861.4923270440249</c:v>
                </c:pt>
                <c:pt idx="3056">
                  <c:v>2862.4286792452831</c:v>
                </c:pt>
                <c:pt idx="3057">
                  <c:v>2863.3650314465408</c:v>
                </c:pt>
                <c:pt idx="3058">
                  <c:v>2864.301383647799</c:v>
                </c:pt>
                <c:pt idx="3059">
                  <c:v>2865.2377358490567</c:v>
                </c:pt>
                <c:pt idx="3060">
                  <c:v>2866.1740880503144</c:v>
                </c:pt>
                <c:pt idx="3061">
                  <c:v>2867.1104402515725</c:v>
                </c:pt>
                <c:pt idx="3062">
                  <c:v>2868.0467924528302</c:v>
                </c:pt>
                <c:pt idx="3063">
                  <c:v>2868.9831446540879</c:v>
                </c:pt>
                <c:pt idx="3064">
                  <c:v>2869.9194968553461</c:v>
                </c:pt>
                <c:pt idx="3065">
                  <c:v>2870.8558490566038</c:v>
                </c:pt>
                <c:pt idx="3066">
                  <c:v>2871.7922012578615</c:v>
                </c:pt>
                <c:pt idx="3067">
                  <c:v>2872.7285534591197</c:v>
                </c:pt>
                <c:pt idx="3068">
                  <c:v>2873.6649056603774</c:v>
                </c:pt>
                <c:pt idx="3069">
                  <c:v>2874.6012578616351</c:v>
                </c:pt>
                <c:pt idx="3070">
                  <c:v>2875.5376100628932</c:v>
                </c:pt>
                <c:pt idx="3071">
                  <c:v>2876.4739622641509</c:v>
                </c:pt>
                <c:pt idx="3072">
                  <c:v>2877.4103144654086</c:v>
                </c:pt>
                <c:pt idx="3073">
                  <c:v>2878.3466666666668</c:v>
                </c:pt>
                <c:pt idx="3074">
                  <c:v>2879.2830188679245</c:v>
                </c:pt>
                <c:pt idx="3075">
                  <c:v>2880.2193710691822</c:v>
                </c:pt>
                <c:pt idx="3076">
                  <c:v>2881.1557232704404</c:v>
                </c:pt>
                <c:pt idx="3077">
                  <c:v>2882.0920754716981</c:v>
                </c:pt>
                <c:pt idx="3078">
                  <c:v>2883.0284276729558</c:v>
                </c:pt>
                <c:pt idx="3079">
                  <c:v>2883.9647798742139</c:v>
                </c:pt>
                <c:pt idx="3080">
                  <c:v>2884.9011320754717</c:v>
                </c:pt>
                <c:pt idx="3081">
                  <c:v>2885.8374842767294</c:v>
                </c:pt>
                <c:pt idx="3082">
                  <c:v>2886.7738364779875</c:v>
                </c:pt>
                <c:pt idx="3083">
                  <c:v>2887.7101886792452</c:v>
                </c:pt>
                <c:pt idx="3084">
                  <c:v>2888.6465408805029</c:v>
                </c:pt>
                <c:pt idx="3085">
                  <c:v>2889.5828930817611</c:v>
                </c:pt>
                <c:pt idx="3086">
                  <c:v>2890.5192452830188</c:v>
                </c:pt>
                <c:pt idx="3087">
                  <c:v>2891.455597484277</c:v>
                </c:pt>
                <c:pt idx="3088">
                  <c:v>2892.3919496855347</c:v>
                </c:pt>
                <c:pt idx="3089">
                  <c:v>2893.3283018867924</c:v>
                </c:pt>
                <c:pt idx="3090">
                  <c:v>2894.2646540880505</c:v>
                </c:pt>
                <c:pt idx="3091">
                  <c:v>2895.2010062893082</c:v>
                </c:pt>
                <c:pt idx="3092">
                  <c:v>2896.1373584905659</c:v>
                </c:pt>
                <c:pt idx="3093">
                  <c:v>2897.0737106918241</c:v>
                </c:pt>
                <c:pt idx="3094">
                  <c:v>2898.0100628930818</c:v>
                </c:pt>
                <c:pt idx="3095">
                  <c:v>2898.9464150943395</c:v>
                </c:pt>
                <c:pt idx="3096">
                  <c:v>2899.8827672955977</c:v>
                </c:pt>
                <c:pt idx="3097">
                  <c:v>2900.8191194968554</c:v>
                </c:pt>
                <c:pt idx="3098">
                  <c:v>2901.7554716981131</c:v>
                </c:pt>
                <c:pt idx="3099">
                  <c:v>2902.6918238993712</c:v>
                </c:pt>
                <c:pt idx="3100">
                  <c:v>2903.6281761006289</c:v>
                </c:pt>
                <c:pt idx="3101">
                  <c:v>2904.5645283018866</c:v>
                </c:pt>
                <c:pt idx="3102">
                  <c:v>2905.5008805031448</c:v>
                </c:pt>
                <c:pt idx="3103">
                  <c:v>2906.4372327044025</c:v>
                </c:pt>
                <c:pt idx="3104">
                  <c:v>2907.3735849056602</c:v>
                </c:pt>
                <c:pt idx="3105">
                  <c:v>2908.3099371069184</c:v>
                </c:pt>
                <c:pt idx="3106">
                  <c:v>2909.2462893081761</c:v>
                </c:pt>
                <c:pt idx="3107">
                  <c:v>2910.1826415094338</c:v>
                </c:pt>
                <c:pt idx="3108">
                  <c:v>2911.1189937106919</c:v>
                </c:pt>
                <c:pt idx="3109">
                  <c:v>2912.0553459119496</c:v>
                </c:pt>
                <c:pt idx="3110">
                  <c:v>2912.9916981132073</c:v>
                </c:pt>
                <c:pt idx="3111">
                  <c:v>2913.9280503144655</c:v>
                </c:pt>
                <c:pt idx="3112">
                  <c:v>2914.8644025157232</c:v>
                </c:pt>
                <c:pt idx="3113">
                  <c:v>2915.8007547169809</c:v>
                </c:pt>
                <c:pt idx="3114">
                  <c:v>2916.7371069182391</c:v>
                </c:pt>
                <c:pt idx="3115">
                  <c:v>2917.6734591194968</c:v>
                </c:pt>
                <c:pt idx="3116">
                  <c:v>2918.6098113207549</c:v>
                </c:pt>
                <c:pt idx="3117">
                  <c:v>2919.5461635220126</c:v>
                </c:pt>
                <c:pt idx="3118">
                  <c:v>2920.4825157232704</c:v>
                </c:pt>
                <c:pt idx="3119">
                  <c:v>2921.4188679245285</c:v>
                </c:pt>
                <c:pt idx="3120">
                  <c:v>2922.3552201257862</c:v>
                </c:pt>
                <c:pt idx="3121">
                  <c:v>2923.2915723270439</c:v>
                </c:pt>
                <c:pt idx="3122">
                  <c:v>2924.2279245283021</c:v>
                </c:pt>
                <c:pt idx="3123">
                  <c:v>2925.1642767295598</c:v>
                </c:pt>
                <c:pt idx="3124">
                  <c:v>2926.1006289308175</c:v>
                </c:pt>
                <c:pt idx="3125">
                  <c:v>2927.0369811320757</c:v>
                </c:pt>
                <c:pt idx="3126">
                  <c:v>2927.9733333333334</c:v>
                </c:pt>
                <c:pt idx="3127">
                  <c:v>2928.9096855345911</c:v>
                </c:pt>
                <c:pt idx="3128">
                  <c:v>2929.8460377358492</c:v>
                </c:pt>
                <c:pt idx="3129">
                  <c:v>2930.7823899371069</c:v>
                </c:pt>
                <c:pt idx="3130">
                  <c:v>2931.7187421383646</c:v>
                </c:pt>
                <c:pt idx="3131">
                  <c:v>2932.6550943396228</c:v>
                </c:pt>
                <c:pt idx="3132">
                  <c:v>2933.5914465408805</c:v>
                </c:pt>
                <c:pt idx="3133">
                  <c:v>2934.5277987421382</c:v>
                </c:pt>
                <c:pt idx="3134">
                  <c:v>2935.4641509433964</c:v>
                </c:pt>
                <c:pt idx="3135">
                  <c:v>2936.4005031446541</c:v>
                </c:pt>
                <c:pt idx="3136">
                  <c:v>2937.3368553459118</c:v>
                </c:pt>
                <c:pt idx="3137">
                  <c:v>2938.2732075471699</c:v>
                </c:pt>
                <c:pt idx="3138">
                  <c:v>2939.2095597484276</c:v>
                </c:pt>
                <c:pt idx="3139">
                  <c:v>2940.1459119496853</c:v>
                </c:pt>
                <c:pt idx="3140">
                  <c:v>2941.0822641509435</c:v>
                </c:pt>
                <c:pt idx="3141">
                  <c:v>2942.0186163522012</c:v>
                </c:pt>
                <c:pt idx="3142">
                  <c:v>2942.9549685534589</c:v>
                </c:pt>
                <c:pt idx="3143">
                  <c:v>2943.8913207547171</c:v>
                </c:pt>
                <c:pt idx="3144">
                  <c:v>2944.8276729559748</c:v>
                </c:pt>
                <c:pt idx="3145">
                  <c:v>2945.7640251572325</c:v>
                </c:pt>
                <c:pt idx="3146">
                  <c:v>2946.7003773584906</c:v>
                </c:pt>
                <c:pt idx="3147">
                  <c:v>2947.6367295597483</c:v>
                </c:pt>
                <c:pt idx="3148">
                  <c:v>2948.5730817610065</c:v>
                </c:pt>
                <c:pt idx="3149">
                  <c:v>2949.5094339622642</c:v>
                </c:pt>
                <c:pt idx="3150">
                  <c:v>2950.4457861635219</c:v>
                </c:pt>
                <c:pt idx="3151">
                  <c:v>2951.3821383647801</c:v>
                </c:pt>
                <c:pt idx="3152">
                  <c:v>2952.3184905660378</c:v>
                </c:pt>
                <c:pt idx="3153">
                  <c:v>2953.2548427672955</c:v>
                </c:pt>
                <c:pt idx="3154">
                  <c:v>2954.1911949685536</c:v>
                </c:pt>
                <c:pt idx="3155">
                  <c:v>2955.1275471698114</c:v>
                </c:pt>
                <c:pt idx="3156">
                  <c:v>2956.0638993710691</c:v>
                </c:pt>
                <c:pt idx="3157">
                  <c:v>2957.0002515723272</c:v>
                </c:pt>
                <c:pt idx="3158">
                  <c:v>2957.9366037735849</c:v>
                </c:pt>
                <c:pt idx="3159">
                  <c:v>2958.8729559748426</c:v>
                </c:pt>
                <c:pt idx="3160">
                  <c:v>2959.8093081761008</c:v>
                </c:pt>
                <c:pt idx="3161">
                  <c:v>2960.7456603773585</c:v>
                </c:pt>
                <c:pt idx="3162">
                  <c:v>2961.6820125786162</c:v>
                </c:pt>
                <c:pt idx="3163">
                  <c:v>2962.6183647798744</c:v>
                </c:pt>
                <c:pt idx="3164">
                  <c:v>2963.5547169811321</c:v>
                </c:pt>
                <c:pt idx="3165">
                  <c:v>2964.4910691823898</c:v>
                </c:pt>
                <c:pt idx="3166">
                  <c:v>2965.4274213836479</c:v>
                </c:pt>
                <c:pt idx="3167">
                  <c:v>2966.3637735849056</c:v>
                </c:pt>
                <c:pt idx="3168">
                  <c:v>2967.3001257861633</c:v>
                </c:pt>
                <c:pt idx="3169">
                  <c:v>2968.2364779874215</c:v>
                </c:pt>
                <c:pt idx="3170">
                  <c:v>2969.1728301886792</c:v>
                </c:pt>
                <c:pt idx="3171">
                  <c:v>2970.1091823899369</c:v>
                </c:pt>
                <c:pt idx="3172">
                  <c:v>2971.0455345911951</c:v>
                </c:pt>
                <c:pt idx="3173">
                  <c:v>2971.9818867924528</c:v>
                </c:pt>
                <c:pt idx="3174">
                  <c:v>2972.9182389937105</c:v>
                </c:pt>
                <c:pt idx="3175">
                  <c:v>2973.8545911949686</c:v>
                </c:pt>
                <c:pt idx="3176">
                  <c:v>2974.7909433962263</c:v>
                </c:pt>
                <c:pt idx="3177">
                  <c:v>2975.7272955974845</c:v>
                </c:pt>
                <c:pt idx="3178">
                  <c:v>2976.6636477987422</c:v>
                </c:pt>
                <c:pt idx="3179">
                  <c:v>2977.6</c:v>
                </c:pt>
                <c:pt idx="3180">
                  <c:v>2978.5363522012581</c:v>
                </c:pt>
                <c:pt idx="3181">
                  <c:v>2979.4727044025158</c:v>
                </c:pt>
                <c:pt idx="3182">
                  <c:v>2980.4090566037735</c:v>
                </c:pt>
                <c:pt idx="3183">
                  <c:v>2981.3454088050316</c:v>
                </c:pt>
                <c:pt idx="3184">
                  <c:v>2982.2817610062893</c:v>
                </c:pt>
                <c:pt idx="3185">
                  <c:v>2983.218113207547</c:v>
                </c:pt>
                <c:pt idx="3186">
                  <c:v>2984.1544654088052</c:v>
                </c:pt>
                <c:pt idx="3187">
                  <c:v>2985.0908176100629</c:v>
                </c:pt>
                <c:pt idx="3188">
                  <c:v>2986.0271698113206</c:v>
                </c:pt>
                <c:pt idx="3189">
                  <c:v>2986.9635220125788</c:v>
                </c:pt>
                <c:pt idx="3190">
                  <c:v>2987.8998742138365</c:v>
                </c:pt>
                <c:pt idx="3191">
                  <c:v>2988.8362264150942</c:v>
                </c:pt>
                <c:pt idx="3192">
                  <c:v>2989.7725786163523</c:v>
                </c:pt>
                <c:pt idx="3193">
                  <c:v>2990.7089308176101</c:v>
                </c:pt>
                <c:pt idx="3194">
                  <c:v>2991.6452830188678</c:v>
                </c:pt>
                <c:pt idx="3195">
                  <c:v>2992.5816352201259</c:v>
                </c:pt>
                <c:pt idx="3196">
                  <c:v>2993.5179874213836</c:v>
                </c:pt>
                <c:pt idx="3197">
                  <c:v>2994.4543396226413</c:v>
                </c:pt>
                <c:pt idx="3198">
                  <c:v>2995.3906918238995</c:v>
                </c:pt>
                <c:pt idx="3199">
                  <c:v>2996.3270440251572</c:v>
                </c:pt>
                <c:pt idx="3200">
                  <c:v>2997.2633962264149</c:v>
                </c:pt>
                <c:pt idx="3201">
                  <c:v>2998.1997484276731</c:v>
                </c:pt>
                <c:pt idx="3202">
                  <c:v>2999.1361006289308</c:v>
                </c:pt>
                <c:pt idx="3203">
                  <c:v>3000.0724528301885</c:v>
                </c:pt>
                <c:pt idx="3204">
                  <c:v>3001.0088050314466</c:v>
                </c:pt>
                <c:pt idx="3205">
                  <c:v>3001.9451572327043</c:v>
                </c:pt>
                <c:pt idx="3206">
                  <c:v>3002.881509433962</c:v>
                </c:pt>
                <c:pt idx="3207">
                  <c:v>3003.8178616352202</c:v>
                </c:pt>
                <c:pt idx="3208">
                  <c:v>3004.7542138364779</c:v>
                </c:pt>
                <c:pt idx="3209">
                  <c:v>3005.6905660377361</c:v>
                </c:pt>
                <c:pt idx="3210">
                  <c:v>3006.6269182389938</c:v>
                </c:pt>
                <c:pt idx="3211">
                  <c:v>3007.5632704402515</c:v>
                </c:pt>
                <c:pt idx="3212">
                  <c:v>3008.4996226415096</c:v>
                </c:pt>
                <c:pt idx="3213">
                  <c:v>3009.4359748427673</c:v>
                </c:pt>
                <c:pt idx="3214">
                  <c:v>3010.372327044025</c:v>
                </c:pt>
                <c:pt idx="3215">
                  <c:v>3011.3086792452832</c:v>
                </c:pt>
                <c:pt idx="3216">
                  <c:v>3012.2450314465409</c:v>
                </c:pt>
                <c:pt idx="3217">
                  <c:v>3013.1813836477986</c:v>
                </c:pt>
                <c:pt idx="3218">
                  <c:v>3014.1177358490568</c:v>
                </c:pt>
                <c:pt idx="3219">
                  <c:v>3015.0540880503145</c:v>
                </c:pt>
                <c:pt idx="3220">
                  <c:v>3015.9904402515722</c:v>
                </c:pt>
                <c:pt idx="3221">
                  <c:v>3016.9267924528303</c:v>
                </c:pt>
                <c:pt idx="3222">
                  <c:v>3017.863144654088</c:v>
                </c:pt>
                <c:pt idx="3223">
                  <c:v>3018.7994968553458</c:v>
                </c:pt>
                <c:pt idx="3224">
                  <c:v>3019.7358490566039</c:v>
                </c:pt>
                <c:pt idx="3225">
                  <c:v>3020.6722012578616</c:v>
                </c:pt>
                <c:pt idx="3226">
                  <c:v>3021.6085534591193</c:v>
                </c:pt>
                <c:pt idx="3227">
                  <c:v>3022.5449056603775</c:v>
                </c:pt>
                <c:pt idx="3228">
                  <c:v>3023.4812578616352</c:v>
                </c:pt>
                <c:pt idx="3229">
                  <c:v>3024.4176100628929</c:v>
                </c:pt>
                <c:pt idx="3230">
                  <c:v>3025.3539622641511</c:v>
                </c:pt>
                <c:pt idx="3231">
                  <c:v>3026.2903144654088</c:v>
                </c:pt>
                <c:pt idx="3232">
                  <c:v>3027.2266666666665</c:v>
                </c:pt>
                <c:pt idx="3233">
                  <c:v>3028.1630188679246</c:v>
                </c:pt>
                <c:pt idx="3234">
                  <c:v>3029.0993710691823</c:v>
                </c:pt>
                <c:pt idx="3235">
                  <c:v>3030.03572327044</c:v>
                </c:pt>
                <c:pt idx="3236">
                  <c:v>3030.9720754716982</c:v>
                </c:pt>
                <c:pt idx="3237">
                  <c:v>3031.9084276729559</c:v>
                </c:pt>
                <c:pt idx="3238">
                  <c:v>3032.8447798742141</c:v>
                </c:pt>
                <c:pt idx="3239">
                  <c:v>3033.7811320754718</c:v>
                </c:pt>
                <c:pt idx="3240">
                  <c:v>3034.7174842767295</c:v>
                </c:pt>
                <c:pt idx="3241">
                  <c:v>3035.6538364779876</c:v>
                </c:pt>
                <c:pt idx="3242">
                  <c:v>3036.5901886792453</c:v>
                </c:pt>
                <c:pt idx="3243">
                  <c:v>3037.526540880503</c:v>
                </c:pt>
                <c:pt idx="3244">
                  <c:v>3038.4628930817612</c:v>
                </c:pt>
                <c:pt idx="3245">
                  <c:v>3039.3992452830189</c:v>
                </c:pt>
                <c:pt idx="3246">
                  <c:v>3040.3355974842766</c:v>
                </c:pt>
                <c:pt idx="3247">
                  <c:v>3041.2719496855348</c:v>
                </c:pt>
                <c:pt idx="3248">
                  <c:v>3042.2083018867925</c:v>
                </c:pt>
                <c:pt idx="3249">
                  <c:v>3043.1446540880502</c:v>
                </c:pt>
                <c:pt idx="3250">
                  <c:v>3044.0810062893083</c:v>
                </c:pt>
                <c:pt idx="3251">
                  <c:v>3045.017358490566</c:v>
                </c:pt>
                <c:pt idx="3252">
                  <c:v>3045.9537106918237</c:v>
                </c:pt>
                <c:pt idx="3253">
                  <c:v>3046.8900628930819</c:v>
                </c:pt>
                <c:pt idx="3254">
                  <c:v>3047.8264150943396</c:v>
                </c:pt>
                <c:pt idx="3255">
                  <c:v>3048.7627672955973</c:v>
                </c:pt>
                <c:pt idx="3256">
                  <c:v>3049.6991194968555</c:v>
                </c:pt>
                <c:pt idx="3257">
                  <c:v>3050.6354716981132</c:v>
                </c:pt>
                <c:pt idx="3258">
                  <c:v>3051.5718238993709</c:v>
                </c:pt>
                <c:pt idx="3259">
                  <c:v>3052.508176100629</c:v>
                </c:pt>
                <c:pt idx="3260">
                  <c:v>3053.4445283018867</c:v>
                </c:pt>
                <c:pt idx="3261">
                  <c:v>3054.3808805031445</c:v>
                </c:pt>
                <c:pt idx="3262">
                  <c:v>3055.3172327044026</c:v>
                </c:pt>
                <c:pt idx="3263">
                  <c:v>3056.2535849056603</c:v>
                </c:pt>
                <c:pt idx="3264">
                  <c:v>3057.189937106918</c:v>
                </c:pt>
                <c:pt idx="3265">
                  <c:v>3058.1262893081762</c:v>
                </c:pt>
                <c:pt idx="3266">
                  <c:v>3059.0626415094339</c:v>
                </c:pt>
                <c:pt idx="3267">
                  <c:v>3059.998993710692</c:v>
                </c:pt>
                <c:pt idx="3268">
                  <c:v>3060.9353459119498</c:v>
                </c:pt>
                <c:pt idx="3269">
                  <c:v>3061.8716981132075</c:v>
                </c:pt>
                <c:pt idx="3270">
                  <c:v>3062.8080503144656</c:v>
                </c:pt>
                <c:pt idx="3271">
                  <c:v>3063.7444025157233</c:v>
                </c:pt>
                <c:pt idx="3272">
                  <c:v>3064.680754716981</c:v>
                </c:pt>
                <c:pt idx="3273">
                  <c:v>3065.6171069182392</c:v>
                </c:pt>
                <c:pt idx="3274">
                  <c:v>3066.5534591194969</c:v>
                </c:pt>
                <c:pt idx="3275">
                  <c:v>3067.4898113207546</c:v>
                </c:pt>
                <c:pt idx="3276">
                  <c:v>3068.4261635220128</c:v>
                </c:pt>
                <c:pt idx="3277">
                  <c:v>3069.3625157232705</c:v>
                </c:pt>
                <c:pt idx="3278">
                  <c:v>3070.2988679245282</c:v>
                </c:pt>
                <c:pt idx="3279">
                  <c:v>3071.2352201257863</c:v>
                </c:pt>
                <c:pt idx="3280">
                  <c:v>3072.171572327044</c:v>
                </c:pt>
                <c:pt idx="3281">
                  <c:v>3073.1079245283017</c:v>
                </c:pt>
                <c:pt idx="3282">
                  <c:v>3074.0442767295599</c:v>
                </c:pt>
                <c:pt idx="3283">
                  <c:v>3074.9806289308176</c:v>
                </c:pt>
                <c:pt idx="3284">
                  <c:v>3075.9169811320753</c:v>
                </c:pt>
                <c:pt idx="3285">
                  <c:v>3076.8533333333335</c:v>
                </c:pt>
                <c:pt idx="3286">
                  <c:v>3077.7896855345912</c:v>
                </c:pt>
                <c:pt idx="3287">
                  <c:v>3078.7260377358489</c:v>
                </c:pt>
                <c:pt idx="3288">
                  <c:v>3079.662389937107</c:v>
                </c:pt>
                <c:pt idx="3289">
                  <c:v>3080.5987421383647</c:v>
                </c:pt>
                <c:pt idx="3290">
                  <c:v>3081.5350943396224</c:v>
                </c:pt>
                <c:pt idx="3291">
                  <c:v>3082.4714465408806</c:v>
                </c:pt>
                <c:pt idx="3292">
                  <c:v>3083.4077987421383</c:v>
                </c:pt>
                <c:pt idx="3293">
                  <c:v>3084.344150943396</c:v>
                </c:pt>
                <c:pt idx="3294">
                  <c:v>3085.2805031446542</c:v>
                </c:pt>
                <c:pt idx="3295">
                  <c:v>3086.2168553459119</c:v>
                </c:pt>
                <c:pt idx="3296">
                  <c:v>3087.1532075471696</c:v>
                </c:pt>
                <c:pt idx="3297">
                  <c:v>3088.0895597484277</c:v>
                </c:pt>
                <c:pt idx="3298">
                  <c:v>3089.0259119496855</c:v>
                </c:pt>
                <c:pt idx="3299">
                  <c:v>3089.9622641509436</c:v>
                </c:pt>
                <c:pt idx="3300">
                  <c:v>3090.8986163522013</c:v>
                </c:pt>
                <c:pt idx="3301">
                  <c:v>3091.834968553459</c:v>
                </c:pt>
                <c:pt idx="3302">
                  <c:v>3092.7713207547172</c:v>
                </c:pt>
                <c:pt idx="3303">
                  <c:v>3093.7076729559749</c:v>
                </c:pt>
                <c:pt idx="3304">
                  <c:v>3094.6440251572326</c:v>
                </c:pt>
                <c:pt idx="3305">
                  <c:v>3095.5803773584908</c:v>
                </c:pt>
                <c:pt idx="3306">
                  <c:v>3096.5167295597485</c:v>
                </c:pt>
                <c:pt idx="3307">
                  <c:v>3097.4530817610062</c:v>
                </c:pt>
                <c:pt idx="3308">
                  <c:v>3098.3894339622643</c:v>
                </c:pt>
                <c:pt idx="3309">
                  <c:v>3099.325786163522</c:v>
                </c:pt>
                <c:pt idx="3310">
                  <c:v>3100.2621383647797</c:v>
                </c:pt>
                <c:pt idx="3311">
                  <c:v>3101.1984905660379</c:v>
                </c:pt>
                <c:pt idx="3312">
                  <c:v>3102.1348427672956</c:v>
                </c:pt>
                <c:pt idx="3313">
                  <c:v>3103.0711949685533</c:v>
                </c:pt>
                <c:pt idx="3314">
                  <c:v>3104.0075471698115</c:v>
                </c:pt>
                <c:pt idx="3315">
                  <c:v>3104.9438993710692</c:v>
                </c:pt>
                <c:pt idx="3316">
                  <c:v>3105.8802515723269</c:v>
                </c:pt>
                <c:pt idx="3317">
                  <c:v>3106.816603773585</c:v>
                </c:pt>
                <c:pt idx="3318">
                  <c:v>3107.7529559748427</c:v>
                </c:pt>
                <c:pt idx="3319">
                  <c:v>3108.6893081761004</c:v>
                </c:pt>
                <c:pt idx="3320">
                  <c:v>3109.6256603773586</c:v>
                </c:pt>
                <c:pt idx="3321">
                  <c:v>3110.5620125786163</c:v>
                </c:pt>
                <c:pt idx="3322">
                  <c:v>3111.498364779874</c:v>
                </c:pt>
                <c:pt idx="3323">
                  <c:v>3112.4347169811322</c:v>
                </c:pt>
                <c:pt idx="3324">
                  <c:v>3113.3710691823899</c:v>
                </c:pt>
                <c:pt idx="3325">
                  <c:v>3114.3074213836476</c:v>
                </c:pt>
                <c:pt idx="3326">
                  <c:v>3115.2437735849057</c:v>
                </c:pt>
                <c:pt idx="3327">
                  <c:v>3116.1801257861634</c:v>
                </c:pt>
                <c:pt idx="3328">
                  <c:v>3117.1164779874216</c:v>
                </c:pt>
                <c:pt idx="3329">
                  <c:v>3118.0528301886793</c:v>
                </c:pt>
                <c:pt idx="3330">
                  <c:v>3118.989182389937</c:v>
                </c:pt>
                <c:pt idx="3331">
                  <c:v>3119.9255345911952</c:v>
                </c:pt>
                <c:pt idx="3332">
                  <c:v>3120.8618867924529</c:v>
                </c:pt>
                <c:pt idx="3333">
                  <c:v>3121.7982389937106</c:v>
                </c:pt>
                <c:pt idx="3334">
                  <c:v>3122.7345911949687</c:v>
                </c:pt>
                <c:pt idx="3335">
                  <c:v>3123.6709433962264</c:v>
                </c:pt>
                <c:pt idx="3336">
                  <c:v>3124.6072955974842</c:v>
                </c:pt>
                <c:pt idx="3337">
                  <c:v>3125.5436477987423</c:v>
                </c:pt>
                <c:pt idx="3338">
                  <c:v>3126.48</c:v>
                </c:pt>
                <c:pt idx="3339">
                  <c:v>3127.4163522012577</c:v>
                </c:pt>
                <c:pt idx="3340">
                  <c:v>3128.3527044025159</c:v>
                </c:pt>
                <c:pt idx="3341">
                  <c:v>3129.2890566037736</c:v>
                </c:pt>
                <c:pt idx="3342">
                  <c:v>3130.2254088050313</c:v>
                </c:pt>
                <c:pt idx="3343">
                  <c:v>3131.1617610062895</c:v>
                </c:pt>
                <c:pt idx="3344">
                  <c:v>3132.0981132075472</c:v>
                </c:pt>
                <c:pt idx="3345">
                  <c:v>3133.0344654088049</c:v>
                </c:pt>
                <c:pt idx="3346">
                  <c:v>3133.970817610063</c:v>
                </c:pt>
                <c:pt idx="3347">
                  <c:v>3134.9071698113207</c:v>
                </c:pt>
                <c:pt idx="3348">
                  <c:v>3135.8435220125784</c:v>
                </c:pt>
                <c:pt idx="3349">
                  <c:v>3136.7798742138366</c:v>
                </c:pt>
                <c:pt idx="3350">
                  <c:v>3137.7162264150943</c:v>
                </c:pt>
                <c:pt idx="3351">
                  <c:v>3138.652578616352</c:v>
                </c:pt>
                <c:pt idx="3352">
                  <c:v>3139.5889308176102</c:v>
                </c:pt>
                <c:pt idx="3353">
                  <c:v>3140.5252830188679</c:v>
                </c:pt>
                <c:pt idx="3354">
                  <c:v>3141.4616352201256</c:v>
                </c:pt>
                <c:pt idx="3355">
                  <c:v>3142.3979874213837</c:v>
                </c:pt>
                <c:pt idx="3356">
                  <c:v>3143.3343396226414</c:v>
                </c:pt>
                <c:pt idx="3357">
                  <c:v>3144.2706918238996</c:v>
                </c:pt>
                <c:pt idx="3358">
                  <c:v>3145.2070440251573</c:v>
                </c:pt>
                <c:pt idx="3359">
                  <c:v>3146.143396226415</c:v>
                </c:pt>
                <c:pt idx="3360">
                  <c:v>3147.0797484276732</c:v>
                </c:pt>
                <c:pt idx="3361">
                  <c:v>3148.0161006289309</c:v>
                </c:pt>
                <c:pt idx="3362">
                  <c:v>3148.9524528301886</c:v>
                </c:pt>
                <c:pt idx="3363">
                  <c:v>3149.8888050314467</c:v>
                </c:pt>
                <c:pt idx="3364">
                  <c:v>3150.8251572327044</c:v>
                </c:pt>
                <c:pt idx="3365">
                  <c:v>3151.7615094339621</c:v>
                </c:pt>
                <c:pt idx="3366">
                  <c:v>3152.6978616352203</c:v>
                </c:pt>
                <c:pt idx="3367">
                  <c:v>3153.634213836478</c:v>
                </c:pt>
                <c:pt idx="3368">
                  <c:v>3154.5705660377357</c:v>
                </c:pt>
                <c:pt idx="3369">
                  <c:v>3155.5069182389939</c:v>
                </c:pt>
                <c:pt idx="3370">
                  <c:v>3156.4432704402516</c:v>
                </c:pt>
                <c:pt idx="3371">
                  <c:v>3157.3796226415093</c:v>
                </c:pt>
                <c:pt idx="3372">
                  <c:v>3158.3159748427674</c:v>
                </c:pt>
                <c:pt idx="3373">
                  <c:v>3159.2523270440252</c:v>
                </c:pt>
                <c:pt idx="3374">
                  <c:v>3160.1886792452829</c:v>
                </c:pt>
                <c:pt idx="3375">
                  <c:v>3161.125031446541</c:v>
                </c:pt>
                <c:pt idx="3376">
                  <c:v>3162.0613836477987</c:v>
                </c:pt>
                <c:pt idx="3377">
                  <c:v>3162.9977358490564</c:v>
                </c:pt>
                <c:pt idx="3378">
                  <c:v>3163.9340880503146</c:v>
                </c:pt>
                <c:pt idx="3379">
                  <c:v>3164.8704402515723</c:v>
                </c:pt>
                <c:pt idx="3380">
                  <c:v>3165.80679245283</c:v>
                </c:pt>
                <c:pt idx="3381">
                  <c:v>3166.7431446540882</c:v>
                </c:pt>
                <c:pt idx="3382">
                  <c:v>3167.6794968553459</c:v>
                </c:pt>
                <c:pt idx="3383">
                  <c:v>3168.6158490566036</c:v>
                </c:pt>
                <c:pt idx="3384">
                  <c:v>3169.5522012578617</c:v>
                </c:pt>
                <c:pt idx="3385">
                  <c:v>3170.4885534591194</c:v>
                </c:pt>
                <c:pt idx="3386">
                  <c:v>3171.4249056603771</c:v>
                </c:pt>
                <c:pt idx="3387">
                  <c:v>3172.3612578616353</c:v>
                </c:pt>
                <c:pt idx="3388">
                  <c:v>3173.297610062893</c:v>
                </c:pt>
                <c:pt idx="3389">
                  <c:v>3174.2339622641512</c:v>
                </c:pt>
                <c:pt idx="3390">
                  <c:v>3175.1703144654089</c:v>
                </c:pt>
                <c:pt idx="3391">
                  <c:v>3176.1066666666666</c:v>
                </c:pt>
                <c:pt idx="3392">
                  <c:v>3177.0430188679247</c:v>
                </c:pt>
                <c:pt idx="3393">
                  <c:v>3177.9793710691824</c:v>
                </c:pt>
                <c:pt idx="3394">
                  <c:v>3178.9157232704401</c:v>
                </c:pt>
                <c:pt idx="3395">
                  <c:v>3179.8520754716983</c:v>
                </c:pt>
                <c:pt idx="3396">
                  <c:v>3180.788427672956</c:v>
                </c:pt>
                <c:pt idx="3397">
                  <c:v>3181.7247798742137</c:v>
                </c:pt>
                <c:pt idx="3398">
                  <c:v>3182.6611320754719</c:v>
                </c:pt>
                <c:pt idx="3399">
                  <c:v>3183.5974842767296</c:v>
                </c:pt>
                <c:pt idx="3400">
                  <c:v>3184.5338364779873</c:v>
                </c:pt>
                <c:pt idx="3401">
                  <c:v>3185.4701886792454</c:v>
                </c:pt>
                <c:pt idx="3402">
                  <c:v>3186.4065408805031</c:v>
                </c:pt>
                <c:pt idx="3403">
                  <c:v>3187.3428930817608</c:v>
                </c:pt>
                <c:pt idx="3404">
                  <c:v>3188.279245283019</c:v>
                </c:pt>
                <c:pt idx="3405">
                  <c:v>3189.2155974842767</c:v>
                </c:pt>
                <c:pt idx="3406">
                  <c:v>3190.1519496855344</c:v>
                </c:pt>
                <c:pt idx="3407">
                  <c:v>3191.0883018867926</c:v>
                </c:pt>
                <c:pt idx="3408">
                  <c:v>3192.0246540880503</c:v>
                </c:pt>
                <c:pt idx="3409">
                  <c:v>3192.961006289308</c:v>
                </c:pt>
                <c:pt idx="3410">
                  <c:v>3193.8973584905661</c:v>
                </c:pt>
                <c:pt idx="3411">
                  <c:v>3194.8337106918239</c:v>
                </c:pt>
                <c:pt idx="3412">
                  <c:v>3195.7700628930816</c:v>
                </c:pt>
                <c:pt idx="3413">
                  <c:v>3196.7064150943397</c:v>
                </c:pt>
                <c:pt idx="3414">
                  <c:v>3197.6427672955974</c:v>
                </c:pt>
                <c:pt idx="3415">
                  <c:v>3198.5791194968551</c:v>
                </c:pt>
                <c:pt idx="3416">
                  <c:v>3199.5154716981133</c:v>
                </c:pt>
                <c:pt idx="3417">
                  <c:v>3200.451823899371</c:v>
                </c:pt>
                <c:pt idx="3418">
                  <c:v>3201.3881761006292</c:v>
                </c:pt>
                <c:pt idx="3419">
                  <c:v>3202.3245283018869</c:v>
                </c:pt>
                <c:pt idx="3420">
                  <c:v>3203.2608805031446</c:v>
                </c:pt>
                <c:pt idx="3421">
                  <c:v>3204.1972327044027</c:v>
                </c:pt>
                <c:pt idx="3422">
                  <c:v>3205.1335849056604</c:v>
                </c:pt>
                <c:pt idx="3423">
                  <c:v>3206.0699371069181</c:v>
                </c:pt>
                <c:pt idx="3424">
                  <c:v>3207.0062893081763</c:v>
                </c:pt>
                <c:pt idx="3425">
                  <c:v>3207.942641509434</c:v>
                </c:pt>
                <c:pt idx="3426">
                  <c:v>3208.8789937106917</c:v>
                </c:pt>
                <c:pt idx="3427">
                  <c:v>3209.8153459119499</c:v>
                </c:pt>
                <c:pt idx="3428">
                  <c:v>3210.7516981132076</c:v>
                </c:pt>
                <c:pt idx="3429">
                  <c:v>3211.6880503144653</c:v>
                </c:pt>
                <c:pt idx="3430">
                  <c:v>3212.6244025157234</c:v>
                </c:pt>
                <c:pt idx="3431">
                  <c:v>3213.5607547169811</c:v>
                </c:pt>
                <c:pt idx="3432">
                  <c:v>3214.4971069182388</c:v>
                </c:pt>
                <c:pt idx="3433">
                  <c:v>3215.433459119497</c:v>
                </c:pt>
                <c:pt idx="3434">
                  <c:v>3216.3698113207547</c:v>
                </c:pt>
                <c:pt idx="3435">
                  <c:v>3217.3061635220124</c:v>
                </c:pt>
                <c:pt idx="3436">
                  <c:v>3218.2425157232706</c:v>
                </c:pt>
                <c:pt idx="3437">
                  <c:v>3219.1788679245283</c:v>
                </c:pt>
                <c:pt idx="3438">
                  <c:v>3220.115220125786</c:v>
                </c:pt>
                <c:pt idx="3439">
                  <c:v>3221.0515723270441</c:v>
                </c:pt>
                <c:pt idx="3440">
                  <c:v>3221.9879245283018</c:v>
                </c:pt>
                <c:pt idx="3441">
                  <c:v>3222.9242767295596</c:v>
                </c:pt>
                <c:pt idx="3442">
                  <c:v>3223.8606289308177</c:v>
                </c:pt>
                <c:pt idx="3443">
                  <c:v>3224.7969811320754</c:v>
                </c:pt>
                <c:pt idx="3444">
                  <c:v>3225.7333333333331</c:v>
                </c:pt>
                <c:pt idx="3445">
                  <c:v>3226.6696855345913</c:v>
                </c:pt>
                <c:pt idx="3446">
                  <c:v>3227.606037735849</c:v>
                </c:pt>
                <c:pt idx="3447">
                  <c:v>3228.5423899371071</c:v>
                </c:pt>
                <c:pt idx="3448">
                  <c:v>3229.4787421383649</c:v>
                </c:pt>
                <c:pt idx="3449">
                  <c:v>3230.4150943396226</c:v>
                </c:pt>
                <c:pt idx="3450">
                  <c:v>3231.3514465408807</c:v>
                </c:pt>
                <c:pt idx="3451">
                  <c:v>3232.2877987421384</c:v>
                </c:pt>
                <c:pt idx="3452">
                  <c:v>3233.2241509433961</c:v>
                </c:pt>
                <c:pt idx="3453">
                  <c:v>3234.1605031446543</c:v>
                </c:pt>
                <c:pt idx="3454">
                  <c:v>3235.096855345912</c:v>
                </c:pt>
                <c:pt idx="3455">
                  <c:v>3236.0332075471697</c:v>
                </c:pt>
                <c:pt idx="3456">
                  <c:v>3236.9695597484279</c:v>
                </c:pt>
                <c:pt idx="3457">
                  <c:v>3237.9059119496856</c:v>
                </c:pt>
                <c:pt idx="3458">
                  <c:v>3238.8422641509433</c:v>
                </c:pt>
                <c:pt idx="3459">
                  <c:v>3239.7786163522014</c:v>
                </c:pt>
                <c:pt idx="3460">
                  <c:v>3240.7149685534591</c:v>
                </c:pt>
                <c:pt idx="3461">
                  <c:v>3241.6513207547168</c:v>
                </c:pt>
                <c:pt idx="3462">
                  <c:v>3242.587672955975</c:v>
                </c:pt>
                <c:pt idx="3463">
                  <c:v>3243.5240251572327</c:v>
                </c:pt>
                <c:pt idx="3464">
                  <c:v>3244.4603773584904</c:v>
                </c:pt>
                <c:pt idx="3465">
                  <c:v>3245.3967295597486</c:v>
                </c:pt>
                <c:pt idx="3466">
                  <c:v>3246.3330817610063</c:v>
                </c:pt>
                <c:pt idx="3467">
                  <c:v>3247.269433962264</c:v>
                </c:pt>
                <c:pt idx="3468">
                  <c:v>3248.2057861635221</c:v>
                </c:pt>
                <c:pt idx="3469">
                  <c:v>3249.1421383647798</c:v>
                </c:pt>
                <c:pt idx="3470">
                  <c:v>3250.0784905660375</c:v>
                </c:pt>
                <c:pt idx="3471">
                  <c:v>3251.0148427672957</c:v>
                </c:pt>
                <c:pt idx="3472">
                  <c:v>3251.9511949685534</c:v>
                </c:pt>
                <c:pt idx="3473">
                  <c:v>3252.8875471698111</c:v>
                </c:pt>
                <c:pt idx="3474">
                  <c:v>3253.8238993710693</c:v>
                </c:pt>
                <c:pt idx="3475">
                  <c:v>3254.760251572327</c:v>
                </c:pt>
                <c:pt idx="3476">
                  <c:v>3255.6966037735847</c:v>
                </c:pt>
                <c:pt idx="3477">
                  <c:v>3256.6329559748428</c:v>
                </c:pt>
                <c:pt idx="3478">
                  <c:v>3257.5693081761005</c:v>
                </c:pt>
                <c:pt idx="3479">
                  <c:v>3258.5056603773587</c:v>
                </c:pt>
                <c:pt idx="3480">
                  <c:v>3259.4420125786164</c:v>
                </c:pt>
                <c:pt idx="3481">
                  <c:v>3260.3783647798741</c:v>
                </c:pt>
                <c:pt idx="3482">
                  <c:v>3261.3147169811323</c:v>
                </c:pt>
                <c:pt idx="3483">
                  <c:v>3262.25106918239</c:v>
                </c:pt>
                <c:pt idx="3484">
                  <c:v>3263.1874213836477</c:v>
                </c:pt>
                <c:pt idx="3485">
                  <c:v>3264.1237735849058</c:v>
                </c:pt>
                <c:pt idx="3486">
                  <c:v>3265.0601257861636</c:v>
                </c:pt>
                <c:pt idx="3487">
                  <c:v>3265.9964779874213</c:v>
                </c:pt>
                <c:pt idx="3488">
                  <c:v>3266.9328301886794</c:v>
                </c:pt>
                <c:pt idx="3489">
                  <c:v>3267.8691823899371</c:v>
                </c:pt>
                <c:pt idx="3490">
                  <c:v>3268.8055345911948</c:v>
                </c:pt>
                <c:pt idx="3491">
                  <c:v>3269.741886792453</c:v>
                </c:pt>
                <c:pt idx="3492">
                  <c:v>3270.6782389937107</c:v>
                </c:pt>
                <c:pt idx="3493">
                  <c:v>3271.6145911949684</c:v>
                </c:pt>
                <c:pt idx="3494">
                  <c:v>3272.5509433962266</c:v>
                </c:pt>
                <c:pt idx="3495">
                  <c:v>3273.4872955974843</c:v>
                </c:pt>
                <c:pt idx="3496">
                  <c:v>3274.423647798742</c:v>
                </c:pt>
                <c:pt idx="3497">
                  <c:v>3275.36</c:v>
                </c:pt>
                <c:pt idx="3498">
                  <c:v>3276.2963522012578</c:v>
                </c:pt>
                <c:pt idx="3499">
                  <c:v>3277.2327044025155</c:v>
                </c:pt>
                <c:pt idx="3500">
                  <c:v>3278.1690566037737</c:v>
                </c:pt>
                <c:pt idx="3501">
                  <c:v>3279.1054088050314</c:v>
                </c:pt>
                <c:pt idx="3502">
                  <c:v>3280.0417610062891</c:v>
                </c:pt>
                <c:pt idx="3503">
                  <c:v>3280.9781132075473</c:v>
                </c:pt>
                <c:pt idx="3504">
                  <c:v>3281.914465408805</c:v>
                </c:pt>
                <c:pt idx="3505">
                  <c:v>3282.8508176100627</c:v>
                </c:pt>
                <c:pt idx="3506">
                  <c:v>3283.7871698113208</c:v>
                </c:pt>
                <c:pt idx="3507">
                  <c:v>3284.7235220125785</c:v>
                </c:pt>
                <c:pt idx="3508">
                  <c:v>3285.6598742138367</c:v>
                </c:pt>
                <c:pt idx="3509">
                  <c:v>3286.5962264150944</c:v>
                </c:pt>
                <c:pt idx="3510">
                  <c:v>3287.5325786163521</c:v>
                </c:pt>
                <c:pt idx="3511">
                  <c:v>3288.4689308176103</c:v>
                </c:pt>
                <c:pt idx="3512">
                  <c:v>3289.405283018868</c:v>
                </c:pt>
                <c:pt idx="3513">
                  <c:v>3290.3416352201257</c:v>
                </c:pt>
                <c:pt idx="3514">
                  <c:v>3291.2779874213838</c:v>
                </c:pt>
                <c:pt idx="3515">
                  <c:v>3292.2143396226415</c:v>
                </c:pt>
                <c:pt idx="3516">
                  <c:v>3293.1506918238993</c:v>
                </c:pt>
                <c:pt idx="3517">
                  <c:v>3294.0870440251574</c:v>
                </c:pt>
                <c:pt idx="3518">
                  <c:v>3295.0233962264151</c:v>
                </c:pt>
                <c:pt idx="3519">
                  <c:v>3295.9597484276728</c:v>
                </c:pt>
                <c:pt idx="3520">
                  <c:v>3296.896100628931</c:v>
                </c:pt>
                <c:pt idx="3521">
                  <c:v>3297.8324528301887</c:v>
                </c:pt>
                <c:pt idx="3522">
                  <c:v>3298.7688050314464</c:v>
                </c:pt>
                <c:pt idx="3523">
                  <c:v>3299.7051572327046</c:v>
                </c:pt>
                <c:pt idx="3524">
                  <c:v>3300.6415094339623</c:v>
                </c:pt>
                <c:pt idx="3525">
                  <c:v>3301.57786163522</c:v>
                </c:pt>
                <c:pt idx="3526">
                  <c:v>3302.5142138364781</c:v>
                </c:pt>
                <c:pt idx="3527">
                  <c:v>3303.4505660377358</c:v>
                </c:pt>
                <c:pt idx="3528">
                  <c:v>3304.3869182389935</c:v>
                </c:pt>
                <c:pt idx="3529">
                  <c:v>3305.3232704402517</c:v>
                </c:pt>
                <c:pt idx="3530">
                  <c:v>3306.2596226415094</c:v>
                </c:pt>
                <c:pt idx="3531">
                  <c:v>3307.1959748427671</c:v>
                </c:pt>
                <c:pt idx="3532">
                  <c:v>3308.1323270440253</c:v>
                </c:pt>
                <c:pt idx="3533">
                  <c:v>3309.068679245283</c:v>
                </c:pt>
                <c:pt idx="3534">
                  <c:v>3310.0050314465407</c:v>
                </c:pt>
                <c:pt idx="3535">
                  <c:v>3310.9413836477988</c:v>
                </c:pt>
                <c:pt idx="3536">
                  <c:v>3311.8777358490565</c:v>
                </c:pt>
                <c:pt idx="3537">
                  <c:v>3312.8140880503142</c:v>
                </c:pt>
                <c:pt idx="3538">
                  <c:v>3313.7504402515724</c:v>
                </c:pt>
                <c:pt idx="3539">
                  <c:v>3314.6867924528301</c:v>
                </c:pt>
                <c:pt idx="3540">
                  <c:v>3315.6231446540883</c:v>
                </c:pt>
                <c:pt idx="3541">
                  <c:v>3316.559496855346</c:v>
                </c:pt>
                <c:pt idx="3542">
                  <c:v>3317.4958490566037</c:v>
                </c:pt>
                <c:pt idx="3543">
                  <c:v>3318.4322012578618</c:v>
                </c:pt>
                <c:pt idx="3544">
                  <c:v>3319.3685534591195</c:v>
                </c:pt>
                <c:pt idx="3545">
                  <c:v>3320.3049056603772</c:v>
                </c:pt>
                <c:pt idx="3546">
                  <c:v>3321.2412578616354</c:v>
                </c:pt>
                <c:pt idx="3547">
                  <c:v>3322.1776100628931</c:v>
                </c:pt>
                <c:pt idx="3548">
                  <c:v>3323.1139622641508</c:v>
                </c:pt>
                <c:pt idx="3549">
                  <c:v>3324.050314465409</c:v>
                </c:pt>
                <c:pt idx="3550">
                  <c:v>3324.9866666666667</c:v>
                </c:pt>
                <c:pt idx="3551">
                  <c:v>3325.9230188679244</c:v>
                </c:pt>
                <c:pt idx="3552">
                  <c:v>3326.8593710691825</c:v>
                </c:pt>
                <c:pt idx="3553">
                  <c:v>3327.7957232704402</c:v>
                </c:pt>
                <c:pt idx="3554">
                  <c:v>3328.732075471698</c:v>
                </c:pt>
                <c:pt idx="3555">
                  <c:v>3329.6684276729561</c:v>
                </c:pt>
                <c:pt idx="3556">
                  <c:v>3330.6047798742138</c:v>
                </c:pt>
                <c:pt idx="3557">
                  <c:v>3331.5411320754715</c:v>
                </c:pt>
                <c:pt idx="3558">
                  <c:v>3332.4774842767297</c:v>
                </c:pt>
                <c:pt idx="3559">
                  <c:v>3333.4138364779874</c:v>
                </c:pt>
                <c:pt idx="3560">
                  <c:v>3334.3501886792451</c:v>
                </c:pt>
                <c:pt idx="3561">
                  <c:v>3335.2865408805033</c:v>
                </c:pt>
                <c:pt idx="3562">
                  <c:v>3336.222893081761</c:v>
                </c:pt>
                <c:pt idx="3563">
                  <c:v>3337.1592452830187</c:v>
                </c:pt>
                <c:pt idx="3564">
                  <c:v>3338.0955974842768</c:v>
                </c:pt>
                <c:pt idx="3565">
                  <c:v>3339.0319496855345</c:v>
                </c:pt>
                <c:pt idx="3566">
                  <c:v>3339.9683018867922</c:v>
                </c:pt>
                <c:pt idx="3567">
                  <c:v>3340.9046540880504</c:v>
                </c:pt>
                <c:pt idx="3568">
                  <c:v>3341.8410062893081</c:v>
                </c:pt>
                <c:pt idx="3569">
                  <c:v>3342.7773584905663</c:v>
                </c:pt>
                <c:pt idx="3570">
                  <c:v>3343.713710691824</c:v>
                </c:pt>
                <c:pt idx="3571">
                  <c:v>3344.6500628930817</c:v>
                </c:pt>
                <c:pt idx="3572">
                  <c:v>3345.5864150943398</c:v>
                </c:pt>
                <c:pt idx="3573">
                  <c:v>3346.5227672955975</c:v>
                </c:pt>
                <c:pt idx="3574">
                  <c:v>3347.4591194968552</c:v>
                </c:pt>
                <c:pt idx="3575">
                  <c:v>3348.3954716981134</c:v>
                </c:pt>
                <c:pt idx="3576">
                  <c:v>3349.3318238993711</c:v>
                </c:pt>
                <c:pt idx="3577">
                  <c:v>3350.2681761006288</c:v>
                </c:pt>
                <c:pt idx="3578">
                  <c:v>3351.204528301887</c:v>
                </c:pt>
                <c:pt idx="3579">
                  <c:v>3352.1408805031447</c:v>
                </c:pt>
                <c:pt idx="3580">
                  <c:v>3353.0772327044024</c:v>
                </c:pt>
                <c:pt idx="3581">
                  <c:v>3354.0135849056605</c:v>
                </c:pt>
                <c:pt idx="3582">
                  <c:v>3354.9499371069182</c:v>
                </c:pt>
                <c:pt idx="3583">
                  <c:v>3355.8862893081759</c:v>
                </c:pt>
                <c:pt idx="3584">
                  <c:v>3356.8226415094341</c:v>
                </c:pt>
                <c:pt idx="3585">
                  <c:v>3357.7589937106918</c:v>
                </c:pt>
                <c:pt idx="3586">
                  <c:v>3358.6953459119495</c:v>
                </c:pt>
                <c:pt idx="3587">
                  <c:v>3359.6316981132077</c:v>
                </c:pt>
                <c:pt idx="3588">
                  <c:v>3360.5680503144654</c:v>
                </c:pt>
                <c:pt idx="3589">
                  <c:v>3361.5044025157231</c:v>
                </c:pt>
                <c:pt idx="3590">
                  <c:v>3362.4407547169812</c:v>
                </c:pt>
                <c:pt idx="3591">
                  <c:v>3363.377106918239</c:v>
                </c:pt>
                <c:pt idx="3592">
                  <c:v>3364.3134591194967</c:v>
                </c:pt>
                <c:pt idx="3593">
                  <c:v>3365.2498113207548</c:v>
                </c:pt>
                <c:pt idx="3594">
                  <c:v>3366.1861635220125</c:v>
                </c:pt>
                <c:pt idx="3595">
                  <c:v>3367.1225157232702</c:v>
                </c:pt>
                <c:pt idx="3596">
                  <c:v>3368.0588679245284</c:v>
                </c:pt>
                <c:pt idx="3597">
                  <c:v>3368.9952201257861</c:v>
                </c:pt>
                <c:pt idx="3598">
                  <c:v>3369.9315723270443</c:v>
                </c:pt>
                <c:pt idx="3599">
                  <c:v>3370.867924528302</c:v>
                </c:pt>
                <c:pt idx="3600">
                  <c:v>3371.8042767295597</c:v>
                </c:pt>
                <c:pt idx="3601">
                  <c:v>3372.7406289308178</c:v>
                </c:pt>
                <c:pt idx="3602">
                  <c:v>3373.6769811320755</c:v>
                </c:pt>
                <c:pt idx="3603">
                  <c:v>3374.6133333333332</c:v>
                </c:pt>
                <c:pt idx="3604">
                  <c:v>3375.5496855345914</c:v>
                </c:pt>
                <c:pt idx="3605">
                  <c:v>3376.4860377358491</c:v>
                </c:pt>
                <c:pt idx="3606">
                  <c:v>3377.4223899371068</c:v>
                </c:pt>
                <c:pt idx="3607">
                  <c:v>3378.358742138365</c:v>
                </c:pt>
                <c:pt idx="3608">
                  <c:v>3379.2950943396227</c:v>
                </c:pt>
                <c:pt idx="3609">
                  <c:v>3380.2314465408804</c:v>
                </c:pt>
                <c:pt idx="3610">
                  <c:v>3381.1677987421385</c:v>
                </c:pt>
                <c:pt idx="3611">
                  <c:v>3382.1041509433962</c:v>
                </c:pt>
                <c:pt idx="3612">
                  <c:v>3383.0405031446539</c:v>
                </c:pt>
                <c:pt idx="3613">
                  <c:v>3383.9768553459121</c:v>
                </c:pt>
                <c:pt idx="3614">
                  <c:v>3384.9132075471698</c:v>
                </c:pt>
                <c:pt idx="3615">
                  <c:v>3385.8495597484275</c:v>
                </c:pt>
                <c:pt idx="3616">
                  <c:v>3386.7859119496857</c:v>
                </c:pt>
                <c:pt idx="3617">
                  <c:v>3387.7222641509434</c:v>
                </c:pt>
                <c:pt idx="3618">
                  <c:v>3388.6586163522011</c:v>
                </c:pt>
                <c:pt idx="3619">
                  <c:v>3389.5949685534592</c:v>
                </c:pt>
                <c:pt idx="3620">
                  <c:v>3390.5313207547169</c:v>
                </c:pt>
                <c:pt idx="3621">
                  <c:v>3391.4676729559746</c:v>
                </c:pt>
                <c:pt idx="3622">
                  <c:v>3392.4040251572328</c:v>
                </c:pt>
                <c:pt idx="3623">
                  <c:v>3393.3403773584905</c:v>
                </c:pt>
                <c:pt idx="3624">
                  <c:v>3394.2767295597482</c:v>
                </c:pt>
                <c:pt idx="3625">
                  <c:v>3395.2130817610064</c:v>
                </c:pt>
                <c:pt idx="3626">
                  <c:v>3396.1494339622641</c:v>
                </c:pt>
                <c:pt idx="3627">
                  <c:v>3397.0857861635218</c:v>
                </c:pt>
                <c:pt idx="3628">
                  <c:v>3398.0221383647799</c:v>
                </c:pt>
                <c:pt idx="3629">
                  <c:v>3398.9584905660377</c:v>
                </c:pt>
                <c:pt idx="3630">
                  <c:v>3399.8948427672958</c:v>
                </c:pt>
                <c:pt idx="3631">
                  <c:v>3400.8311949685535</c:v>
                </c:pt>
                <c:pt idx="3632">
                  <c:v>3401.7675471698112</c:v>
                </c:pt>
                <c:pt idx="3633">
                  <c:v>3402.7038993710694</c:v>
                </c:pt>
                <c:pt idx="3634">
                  <c:v>3403.6402515723271</c:v>
                </c:pt>
                <c:pt idx="3635">
                  <c:v>3404.5766037735848</c:v>
                </c:pt>
                <c:pt idx="3636">
                  <c:v>3405.512955974843</c:v>
                </c:pt>
                <c:pt idx="3637">
                  <c:v>3406.4493081761007</c:v>
                </c:pt>
                <c:pt idx="3638">
                  <c:v>3407.3856603773584</c:v>
                </c:pt>
                <c:pt idx="3639">
                  <c:v>3408.3220125786165</c:v>
                </c:pt>
                <c:pt idx="3640">
                  <c:v>3409.2583647798742</c:v>
                </c:pt>
                <c:pt idx="3641">
                  <c:v>3410.1947169811319</c:v>
                </c:pt>
                <c:pt idx="3642">
                  <c:v>3411.1310691823901</c:v>
                </c:pt>
                <c:pt idx="3643">
                  <c:v>3412.0674213836478</c:v>
                </c:pt>
                <c:pt idx="3644">
                  <c:v>3413.0037735849055</c:v>
                </c:pt>
                <c:pt idx="3645">
                  <c:v>3413.9401257861637</c:v>
                </c:pt>
                <c:pt idx="3646">
                  <c:v>3414.8764779874214</c:v>
                </c:pt>
                <c:pt idx="3647">
                  <c:v>3415.8128301886791</c:v>
                </c:pt>
                <c:pt idx="3648">
                  <c:v>3416.7491823899372</c:v>
                </c:pt>
                <c:pt idx="3649">
                  <c:v>3417.6855345911949</c:v>
                </c:pt>
                <c:pt idx="3650">
                  <c:v>3418.6218867924526</c:v>
                </c:pt>
                <c:pt idx="3651">
                  <c:v>3419.5582389937108</c:v>
                </c:pt>
                <c:pt idx="3652">
                  <c:v>3420.4945911949685</c:v>
                </c:pt>
                <c:pt idx="3653">
                  <c:v>3421.4309433962262</c:v>
                </c:pt>
                <c:pt idx="3654">
                  <c:v>3422.3672955974844</c:v>
                </c:pt>
                <c:pt idx="3655">
                  <c:v>3423.3036477987421</c:v>
                </c:pt>
                <c:pt idx="3656">
                  <c:v>3424.24</c:v>
                </c:pt>
                <c:pt idx="3657">
                  <c:v>3425.1763522012579</c:v>
                </c:pt>
                <c:pt idx="3658">
                  <c:v>3426.1127044025156</c:v>
                </c:pt>
                <c:pt idx="3659">
                  <c:v>3427.0490566037738</c:v>
                </c:pt>
                <c:pt idx="3660">
                  <c:v>3427.9854088050315</c:v>
                </c:pt>
                <c:pt idx="3661">
                  <c:v>3428.9217610062892</c:v>
                </c:pt>
                <c:pt idx="3662">
                  <c:v>3429.8581132075474</c:v>
                </c:pt>
                <c:pt idx="3663">
                  <c:v>3430.7944654088051</c:v>
                </c:pt>
                <c:pt idx="3664">
                  <c:v>3431.7308176100628</c:v>
                </c:pt>
                <c:pt idx="3665">
                  <c:v>3432.6671698113209</c:v>
                </c:pt>
                <c:pt idx="3666">
                  <c:v>3433.6035220125787</c:v>
                </c:pt>
                <c:pt idx="3667">
                  <c:v>3434.5398742138364</c:v>
                </c:pt>
                <c:pt idx="3668">
                  <c:v>3435.4762264150945</c:v>
                </c:pt>
                <c:pt idx="3669">
                  <c:v>3436.4125786163522</c:v>
                </c:pt>
                <c:pt idx="3670">
                  <c:v>3437.3489308176099</c:v>
                </c:pt>
                <c:pt idx="3671">
                  <c:v>3438.2852830188681</c:v>
                </c:pt>
                <c:pt idx="3672">
                  <c:v>3439.2216352201258</c:v>
                </c:pt>
                <c:pt idx="3673">
                  <c:v>3440.1579874213835</c:v>
                </c:pt>
                <c:pt idx="3674">
                  <c:v>3441.0943396226417</c:v>
                </c:pt>
                <c:pt idx="3675">
                  <c:v>3442.0306918238994</c:v>
                </c:pt>
                <c:pt idx="3676">
                  <c:v>3442.9670440251571</c:v>
                </c:pt>
                <c:pt idx="3677">
                  <c:v>3443.9033962264152</c:v>
                </c:pt>
                <c:pt idx="3678">
                  <c:v>3444.8397484276729</c:v>
                </c:pt>
                <c:pt idx="3679">
                  <c:v>3445.7761006289306</c:v>
                </c:pt>
                <c:pt idx="3680">
                  <c:v>3446.7124528301888</c:v>
                </c:pt>
                <c:pt idx="3681">
                  <c:v>3447.6488050314465</c:v>
                </c:pt>
                <c:pt idx="3682">
                  <c:v>3448.5851572327042</c:v>
                </c:pt>
                <c:pt idx="3683">
                  <c:v>3449.5215094339624</c:v>
                </c:pt>
                <c:pt idx="3684">
                  <c:v>3450.4578616352201</c:v>
                </c:pt>
                <c:pt idx="3685">
                  <c:v>3451.3942138364778</c:v>
                </c:pt>
                <c:pt idx="3686">
                  <c:v>3452.3305660377359</c:v>
                </c:pt>
                <c:pt idx="3687">
                  <c:v>3453.2669182389936</c:v>
                </c:pt>
                <c:pt idx="3688">
                  <c:v>3454.2032704402518</c:v>
                </c:pt>
                <c:pt idx="3689">
                  <c:v>3455.1396226415095</c:v>
                </c:pt>
                <c:pt idx="3690">
                  <c:v>3456.0759748427672</c:v>
                </c:pt>
                <c:pt idx="3691">
                  <c:v>3457.0123270440254</c:v>
                </c:pt>
                <c:pt idx="3692">
                  <c:v>3457.9486792452831</c:v>
                </c:pt>
                <c:pt idx="3693">
                  <c:v>3458.8850314465408</c:v>
                </c:pt>
                <c:pt idx="3694">
                  <c:v>3459.8213836477989</c:v>
                </c:pt>
                <c:pt idx="3695">
                  <c:v>3460.7577358490566</c:v>
                </c:pt>
                <c:pt idx="3696">
                  <c:v>3461.6940880503143</c:v>
                </c:pt>
                <c:pt idx="3697">
                  <c:v>3462.6304402515725</c:v>
                </c:pt>
                <c:pt idx="3698">
                  <c:v>3463.5667924528302</c:v>
                </c:pt>
                <c:pt idx="3699">
                  <c:v>3464.5031446540879</c:v>
                </c:pt>
                <c:pt idx="3700">
                  <c:v>3465.4394968553461</c:v>
                </c:pt>
                <c:pt idx="3701">
                  <c:v>3466.3758490566038</c:v>
                </c:pt>
                <c:pt idx="3702">
                  <c:v>3467.3122012578615</c:v>
                </c:pt>
                <c:pt idx="3703">
                  <c:v>3468.2485534591196</c:v>
                </c:pt>
                <c:pt idx="3704">
                  <c:v>3469.1849056603774</c:v>
                </c:pt>
                <c:pt idx="3705">
                  <c:v>3470.1212578616351</c:v>
                </c:pt>
                <c:pt idx="3706">
                  <c:v>3471.0576100628932</c:v>
                </c:pt>
                <c:pt idx="3707">
                  <c:v>3471.9939622641509</c:v>
                </c:pt>
                <c:pt idx="3708">
                  <c:v>3472.9303144654086</c:v>
                </c:pt>
                <c:pt idx="3709">
                  <c:v>3473.8666666666668</c:v>
                </c:pt>
                <c:pt idx="3710">
                  <c:v>3474.8030188679245</c:v>
                </c:pt>
                <c:pt idx="3711">
                  <c:v>3475.7393710691822</c:v>
                </c:pt>
                <c:pt idx="3712">
                  <c:v>3476.6757232704404</c:v>
                </c:pt>
                <c:pt idx="3713">
                  <c:v>3477.6120754716981</c:v>
                </c:pt>
                <c:pt idx="3714">
                  <c:v>3478.5484276729558</c:v>
                </c:pt>
                <c:pt idx="3715">
                  <c:v>3479.4847798742139</c:v>
                </c:pt>
                <c:pt idx="3716">
                  <c:v>3480.4211320754716</c:v>
                </c:pt>
                <c:pt idx="3717">
                  <c:v>3481.3574842767293</c:v>
                </c:pt>
                <c:pt idx="3718">
                  <c:v>3482.2938364779875</c:v>
                </c:pt>
                <c:pt idx="3719">
                  <c:v>3483.2301886792452</c:v>
                </c:pt>
                <c:pt idx="3720">
                  <c:v>3484.1665408805034</c:v>
                </c:pt>
                <c:pt idx="3721">
                  <c:v>3485.1028930817611</c:v>
                </c:pt>
                <c:pt idx="3722">
                  <c:v>3486.0392452830188</c:v>
                </c:pt>
                <c:pt idx="3723">
                  <c:v>3486.9755974842769</c:v>
                </c:pt>
                <c:pt idx="3724">
                  <c:v>3487.9119496855346</c:v>
                </c:pt>
                <c:pt idx="3725">
                  <c:v>3488.8483018867923</c:v>
                </c:pt>
                <c:pt idx="3726">
                  <c:v>3489.7846540880505</c:v>
                </c:pt>
                <c:pt idx="3727">
                  <c:v>3490.7210062893082</c:v>
                </c:pt>
                <c:pt idx="3728">
                  <c:v>3491.6573584905659</c:v>
                </c:pt>
                <c:pt idx="3729">
                  <c:v>3492.5937106918241</c:v>
                </c:pt>
                <c:pt idx="3730">
                  <c:v>3493.5300628930818</c:v>
                </c:pt>
                <c:pt idx="3731">
                  <c:v>3494.4664150943395</c:v>
                </c:pt>
                <c:pt idx="3732">
                  <c:v>3495.4027672955976</c:v>
                </c:pt>
                <c:pt idx="3733">
                  <c:v>3496.3391194968553</c:v>
                </c:pt>
                <c:pt idx="3734">
                  <c:v>3497.2754716981131</c:v>
                </c:pt>
                <c:pt idx="3735">
                  <c:v>3498.2118238993712</c:v>
                </c:pt>
                <c:pt idx="3736">
                  <c:v>3499.1481761006289</c:v>
                </c:pt>
                <c:pt idx="3737">
                  <c:v>3500.0845283018866</c:v>
                </c:pt>
                <c:pt idx="3738">
                  <c:v>3501.0208805031448</c:v>
                </c:pt>
                <c:pt idx="3739">
                  <c:v>3501.9572327044025</c:v>
                </c:pt>
                <c:pt idx="3740">
                  <c:v>3502.8935849056602</c:v>
                </c:pt>
                <c:pt idx="3741">
                  <c:v>3503.8299371069184</c:v>
                </c:pt>
                <c:pt idx="3742">
                  <c:v>3504.7662893081761</c:v>
                </c:pt>
                <c:pt idx="3743">
                  <c:v>3505.7026415094338</c:v>
                </c:pt>
                <c:pt idx="3744">
                  <c:v>3506.6389937106919</c:v>
                </c:pt>
                <c:pt idx="3745">
                  <c:v>3507.5753459119496</c:v>
                </c:pt>
                <c:pt idx="3746">
                  <c:v>3508.5116981132073</c:v>
                </c:pt>
                <c:pt idx="3747">
                  <c:v>3509.4480503144655</c:v>
                </c:pt>
                <c:pt idx="3748">
                  <c:v>3510.3844025157232</c:v>
                </c:pt>
                <c:pt idx="3749">
                  <c:v>3511.3207547169814</c:v>
                </c:pt>
                <c:pt idx="3750">
                  <c:v>3512.2571069182391</c:v>
                </c:pt>
                <c:pt idx="3751">
                  <c:v>3513.1934591194968</c:v>
                </c:pt>
                <c:pt idx="3752">
                  <c:v>3514.1298113207549</c:v>
                </c:pt>
                <c:pt idx="3753">
                  <c:v>3515.0661635220126</c:v>
                </c:pt>
                <c:pt idx="3754">
                  <c:v>3516.0025157232703</c:v>
                </c:pt>
                <c:pt idx="3755">
                  <c:v>3516.9388679245285</c:v>
                </c:pt>
                <c:pt idx="3756">
                  <c:v>3517.8752201257862</c:v>
                </c:pt>
                <c:pt idx="3757">
                  <c:v>3518.8115723270439</c:v>
                </c:pt>
                <c:pt idx="3758">
                  <c:v>3519.7479245283021</c:v>
                </c:pt>
                <c:pt idx="3759">
                  <c:v>3520.6842767295598</c:v>
                </c:pt>
                <c:pt idx="3760">
                  <c:v>3521.6206289308175</c:v>
                </c:pt>
                <c:pt idx="3761">
                  <c:v>3522.5569811320756</c:v>
                </c:pt>
                <c:pt idx="3762">
                  <c:v>3523.4933333333333</c:v>
                </c:pt>
                <c:pt idx="3763">
                  <c:v>3524.429685534591</c:v>
                </c:pt>
                <c:pt idx="3764">
                  <c:v>3525.3660377358492</c:v>
                </c:pt>
                <c:pt idx="3765">
                  <c:v>3526.3023899371069</c:v>
                </c:pt>
                <c:pt idx="3766">
                  <c:v>3527.2387421383646</c:v>
                </c:pt>
                <c:pt idx="3767">
                  <c:v>3528.1750943396228</c:v>
                </c:pt>
                <c:pt idx="3768">
                  <c:v>3529.1114465408805</c:v>
                </c:pt>
                <c:pt idx="3769">
                  <c:v>3530.0477987421382</c:v>
                </c:pt>
                <c:pt idx="3770">
                  <c:v>3530.9841509433963</c:v>
                </c:pt>
                <c:pt idx="3771">
                  <c:v>3531.920503144654</c:v>
                </c:pt>
                <c:pt idx="3772">
                  <c:v>3532.8568553459118</c:v>
                </c:pt>
                <c:pt idx="3773">
                  <c:v>3533.7932075471699</c:v>
                </c:pt>
                <c:pt idx="3774">
                  <c:v>3534.7295597484276</c:v>
                </c:pt>
                <c:pt idx="3775">
                  <c:v>3535.6659119496853</c:v>
                </c:pt>
                <c:pt idx="3776">
                  <c:v>3536.6022641509435</c:v>
                </c:pt>
                <c:pt idx="3777">
                  <c:v>3537.5386163522012</c:v>
                </c:pt>
                <c:pt idx="3778">
                  <c:v>3538.4749685534589</c:v>
                </c:pt>
                <c:pt idx="3779">
                  <c:v>3539.4113207547171</c:v>
                </c:pt>
                <c:pt idx="3780">
                  <c:v>3540.3476729559748</c:v>
                </c:pt>
                <c:pt idx="3781">
                  <c:v>3541.2840251572329</c:v>
                </c:pt>
                <c:pt idx="3782">
                  <c:v>3542.2203773584906</c:v>
                </c:pt>
                <c:pt idx="3783">
                  <c:v>3543.1567295597483</c:v>
                </c:pt>
                <c:pt idx="3784">
                  <c:v>3544.0930817610065</c:v>
                </c:pt>
                <c:pt idx="3785">
                  <c:v>3545.0294339622642</c:v>
                </c:pt>
                <c:pt idx="3786">
                  <c:v>3545.9657861635219</c:v>
                </c:pt>
                <c:pt idx="3787">
                  <c:v>3546.9021383647801</c:v>
                </c:pt>
                <c:pt idx="3788">
                  <c:v>3547.8384905660378</c:v>
                </c:pt>
                <c:pt idx="3789">
                  <c:v>3548.7748427672955</c:v>
                </c:pt>
                <c:pt idx="3790">
                  <c:v>3549.7111949685536</c:v>
                </c:pt>
                <c:pt idx="3791">
                  <c:v>3550.6475471698113</c:v>
                </c:pt>
                <c:pt idx="3792">
                  <c:v>3551.583899371069</c:v>
                </c:pt>
                <c:pt idx="3793">
                  <c:v>3552.5202515723272</c:v>
                </c:pt>
                <c:pt idx="3794">
                  <c:v>3553.4566037735849</c:v>
                </c:pt>
                <c:pt idx="3795">
                  <c:v>3554.3929559748426</c:v>
                </c:pt>
                <c:pt idx="3796">
                  <c:v>3555.3293081761008</c:v>
                </c:pt>
                <c:pt idx="3797">
                  <c:v>3556.2656603773585</c:v>
                </c:pt>
                <c:pt idx="3798">
                  <c:v>3557.2020125786162</c:v>
                </c:pt>
                <c:pt idx="3799">
                  <c:v>3558.1383647798743</c:v>
                </c:pt>
                <c:pt idx="3800">
                  <c:v>3559.074716981132</c:v>
                </c:pt>
                <c:pt idx="3801">
                  <c:v>3560.0110691823897</c:v>
                </c:pt>
                <c:pt idx="3802">
                  <c:v>3560.9474213836479</c:v>
                </c:pt>
                <c:pt idx="3803">
                  <c:v>3561.8837735849056</c:v>
                </c:pt>
                <c:pt idx="3804">
                  <c:v>3562.8201257861633</c:v>
                </c:pt>
                <c:pt idx="3805">
                  <c:v>3563.7564779874215</c:v>
                </c:pt>
                <c:pt idx="3806">
                  <c:v>3564.6928301886792</c:v>
                </c:pt>
                <c:pt idx="3807">
                  <c:v>3565.6291823899369</c:v>
                </c:pt>
                <c:pt idx="3808">
                  <c:v>3566.565534591195</c:v>
                </c:pt>
                <c:pt idx="3809">
                  <c:v>3567.5018867924528</c:v>
                </c:pt>
                <c:pt idx="3810">
                  <c:v>3568.4382389937109</c:v>
                </c:pt>
                <c:pt idx="3811">
                  <c:v>3569.3745911949686</c:v>
                </c:pt>
                <c:pt idx="3812">
                  <c:v>3570.3109433962263</c:v>
                </c:pt>
                <c:pt idx="3813">
                  <c:v>3571.2472955974845</c:v>
                </c:pt>
                <c:pt idx="3814">
                  <c:v>3572.1836477987422</c:v>
                </c:pt>
                <c:pt idx="3815">
                  <c:v>3573.12</c:v>
                </c:pt>
                <c:pt idx="3816">
                  <c:v>3574.0563522012581</c:v>
                </c:pt>
                <c:pt idx="3817">
                  <c:v>3574.9927044025158</c:v>
                </c:pt>
                <c:pt idx="3818">
                  <c:v>3575.9290566037735</c:v>
                </c:pt>
                <c:pt idx="3819">
                  <c:v>3576.8654088050316</c:v>
                </c:pt>
                <c:pt idx="3820">
                  <c:v>3577.8017610062893</c:v>
                </c:pt>
                <c:pt idx="3821">
                  <c:v>3578.738113207547</c:v>
                </c:pt>
                <c:pt idx="3822">
                  <c:v>3579.6744654088052</c:v>
                </c:pt>
                <c:pt idx="3823">
                  <c:v>3580.6108176100629</c:v>
                </c:pt>
                <c:pt idx="3824">
                  <c:v>3581.5471698113206</c:v>
                </c:pt>
                <c:pt idx="3825">
                  <c:v>3582.4835220125788</c:v>
                </c:pt>
                <c:pt idx="3826">
                  <c:v>3583.4198742138365</c:v>
                </c:pt>
                <c:pt idx="3827">
                  <c:v>3584.3562264150942</c:v>
                </c:pt>
                <c:pt idx="3828">
                  <c:v>3585.2925786163523</c:v>
                </c:pt>
                <c:pt idx="3829">
                  <c:v>3586.22893081761</c:v>
                </c:pt>
                <c:pt idx="3830">
                  <c:v>3587.1652830188677</c:v>
                </c:pt>
                <c:pt idx="3831">
                  <c:v>3588.1016352201259</c:v>
                </c:pt>
                <c:pt idx="3832">
                  <c:v>3589.0379874213836</c:v>
                </c:pt>
                <c:pt idx="3833">
                  <c:v>3589.9743396226413</c:v>
                </c:pt>
                <c:pt idx="3834">
                  <c:v>3590.9106918238995</c:v>
                </c:pt>
                <c:pt idx="3835">
                  <c:v>3591.8470440251572</c:v>
                </c:pt>
                <c:pt idx="3836">
                  <c:v>3592.7833962264149</c:v>
                </c:pt>
                <c:pt idx="3837">
                  <c:v>3593.719748427673</c:v>
                </c:pt>
                <c:pt idx="3838">
                  <c:v>3594.6561006289307</c:v>
                </c:pt>
                <c:pt idx="3839">
                  <c:v>3595.5924528301889</c:v>
                </c:pt>
                <c:pt idx="3840">
                  <c:v>3596.5288050314466</c:v>
                </c:pt>
                <c:pt idx="3841">
                  <c:v>3597.4651572327043</c:v>
                </c:pt>
                <c:pt idx="3842">
                  <c:v>3598.4015094339625</c:v>
                </c:pt>
                <c:pt idx="3843">
                  <c:v>3599.3378616352202</c:v>
                </c:pt>
                <c:pt idx="3844">
                  <c:v>3600.2742138364779</c:v>
                </c:pt>
                <c:pt idx="3845">
                  <c:v>3601.210566037736</c:v>
                </c:pt>
                <c:pt idx="3846">
                  <c:v>3602.1469182389937</c:v>
                </c:pt>
                <c:pt idx="3847">
                  <c:v>3603.0832704402515</c:v>
                </c:pt>
                <c:pt idx="3848">
                  <c:v>3604.0196226415096</c:v>
                </c:pt>
                <c:pt idx="3849">
                  <c:v>3604.9559748427673</c:v>
                </c:pt>
                <c:pt idx="3850">
                  <c:v>3605.892327044025</c:v>
                </c:pt>
                <c:pt idx="3851">
                  <c:v>3606.8286792452832</c:v>
                </c:pt>
                <c:pt idx="3852">
                  <c:v>3607.7650314465409</c:v>
                </c:pt>
                <c:pt idx="3853">
                  <c:v>3608.7013836477986</c:v>
                </c:pt>
                <c:pt idx="3854">
                  <c:v>3609.6377358490568</c:v>
                </c:pt>
                <c:pt idx="3855">
                  <c:v>3610.5740880503145</c:v>
                </c:pt>
                <c:pt idx="3856">
                  <c:v>3611.5104402515722</c:v>
                </c:pt>
                <c:pt idx="3857">
                  <c:v>3612.4467924528303</c:v>
                </c:pt>
                <c:pt idx="3858">
                  <c:v>3613.383144654088</c:v>
                </c:pt>
                <c:pt idx="3859">
                  <c:v>3614.3194968553457</c:v>
                </c:pt>
                <c:pt idx="3860">
                  <c:v>3615.2558490566039</c:v>
                </c:pt>
                <c:pt idx="3861">
                  <c:v>3616.1922012578616</c:v>
                </c:pt>
                <c:pt idx="3862">
                  <c:v>3617.1285534591193</c:v>
                </c:pt>
                <c:pt idx="3863">
                  <c:v>3618.0649056603775</c:v>
                </c:pt>
                <c:pt idx="3864">
                  <c:v>3619.0012578616352</c:v>
                </c:pt>
                <c:pt idx="3865">
                  <c:v>3619.9376100628929</c:v>
                </c:pt>
                <c:pt idx="3866">
                  <c:v>3620.873962264151</c:v>
                </c:pt>
                <c:pt idx="3867">
                  <c:v>3621.8103144654087</c:v>
                </c:pt>
                <c:pt idx="3868">
                  <c:v>3622.7466666666664</c:v>
                </c:pt>
                <c:pt idx="3869">
                  <c:v>3623.6830188679246</c:v>
                </c:pt>
                <c:pt idx="3870">
                  <c:v>3624.6193710691823</c:v>
                </c:pt>
                <c:pt idx="3871">
                  <c:v>3625.5557232704405</c:v>
                </c:pt>
                <c:pt idx="3872">
                  <c:v>3626.4920754716982</c:v>
                </c:pt>
                <c:pt idx="3873">
                  <c:v>3627.4284276729559</c:v>
                </c:pt>
                <c:pt idx="3874">
                  <c:v>3628.364779874214</c:v>
                </c:pt>
                <c:pt idx="3875">
                  <c:v>3629.3011320754717</c:v>
                </c:pt>
                <c:pt idx="3876">
                  <c:v>3630.2374842767294</c:v>
                </c:pt>
                <c:pt idx="3877">
                  <c:v>3631.1738364779876</c:v>
                </c:pt>
                <c:pt idx="3878">
                  <c:v>3632.1101886792453</c:v>
                </c:pt>
                <c:pt idx="3879">
                  <c:v>3633.046540880503</c:v>
                </c:pt>
                <c:pt idx="3880">
                  <c:v>3633.9828930817612</c:v>
                </c:pt>
                <c:pt idx="3881">
                  <c:v>3634.9192452830189</c:v>
                </c:pt>
                <c:pt idx="3882">
                  <c:v>3635.8555974842766</c:v>
                </c:pt>
                <c:pt idx="3883">
                  <c:v>3636.7919496855347</c:v>
                </c:pt>
                <c:pt idx="3884">
                  <c:v>3637.7283018867925</c:v>
                </c:pt>
                <c:pt idx="3885">
                  <c:v>3638.6646540880502</c:v>
                </c:pt>
                <c:pt idx="3886">
                  <c:v>3639.6010062893083</c:v>
                </c:pt>
                <c:pt idx="3887">
                  <c:v>3640.537358490566</c:v>
                </c:pt>
                <c:pt idx="3888">
                  <c:v>3641.4737106918237</c:v>
                </c:pt>
                <c:pt idx="3889">
                  <c:v>3642.4100628930819</c:v>
                </c:pt>
                <c:pt idx="3890">
                  <c:v>3643.3464150943396</c:v>
                </c:pt>
                <c:pt idx="3891">
                  <c:v>3644.2827672955973</c:v>
                </c:pt>
                <c:pt idx="3892">
                  <c:v>3645.2191194968555</c:v>
                </c:pt>
                <c:pt idx="3893">
                  <c:v>3646.1554716981132</c:v>
                </c:pt>
                <c:pt idx="3894">
                  <c:v>3647.0918238993709</c:v>
                </c:pt>
                <c:pt idx="3895">
                  <c:v>3648.028176100629</c:v>
                </c:pt>
                <c:pt idx="3896">
                  <c:v>3648.9645283018867</c:v>
                </c:pt>
                <c:pt idx="3897">
                  <c:v>3649.9008805031444</c:v>
                </c:pt>
                <c:pt idx="3898">
                  <c:v>3650.8372327044026</c:v>
                </c:pt>
                <c:pt idx="3899">
                  <c:v>3651.7735849056603</c:v>
                </c:pt>
                <c:pt idx="3900">
                  <c:v>3652.7099371069185</c:v>
                </c:pt>
                <c:pt idx="3901">
                  <c:v>3653.6462893081762</c:v>
                </c:pt>
                <c:pt idx="3902">
                  <c:v>3654.5826415094339</c:v>
                </c:pt>
                <c:pt idx="3903">
                  <c:v>3655.518993710692</c:v>
                </c:pt>
                <c:pt idx="3904">
                  <c:v>3656.4553459119497</c:v>
                </c:pt>
                <c:pt idx="3905">
                  <c:v>3657.3916981132074</c:v>
                </c:pt>
                <c:pt idx="3906">
                  <c:v>3658.3280503144656</c:v>
                </c:pt>
                <c:pt idx="3907">
                  <c:v>3659.2644025157233</c:v>
                </c:pt>
                <c:pt idx="3908">
                  <c:v>3660.200754716981</c:v>
                </c:pt>
                <c:pt idx="3909">
                  <c:v>3661.1371069182392</c:v>
                </c:pt>
                <c:pt idx="3910">
                  <c:v>3662.0734591194969</c:v>
                </c:pt>
                <c:pt idx="3911">
                  <c:v>3663.0098113207546</c:v>
                </c:pt>
                <c:pt idx="3912">
                  <c:v>3663.9461635220127</c:v>
                </c:pt>
                <c:pt idx="3913">
                  <c:v>3664.8825157232704</c:v>
                </c:pt>
                <c:pt idx="3914">
                  <c:v>3665.8188679245281</c:v>
                </c:pt>
                <c:pt idx="3915">
                  <c:v>3666.7552201257863</c:v>
                </c:pt>
                <c:pt idx="3916">
                  <c:v>3667.691572327044</c:v>
                </c:pt>
                <c:pt idx="3917">
                  <c:v>3668.6279245283017</c:v>
                </c:pt>
                <c:pt idx="3918">
                  <c:v>3669.5642767295599</c:v>
                </c:pt>
                <c:pt idx="3919">
                  <c:v>3670.5006289308176</c:v>
                </c:pt>
                <c:pt idx="3920">
                  <c:v>3671.4369811320753</c:v>
                </c:pt>
                <c:pt idx="3921">
                  <c:v>3672.3733333333334</c:v>
                </c:pt>
                <c:pt idx="3922">
                  <c:v>3673.3096855345912</c:v>
                </c:pt>
                <c:pt idx="3923">
                  <c:v>3674.2460377358489</c:v>
                </c:pt>
                <c:pt idx="3924">
                  <c:v>3675.182389937107</c:v>
                </c:pt>
                <c:pt idx="3925">
                  <c:v>3676.1187421383647</c:v>
                </c:pt>
                <c:pt idx="3926">
                  <c:v>3677.0550943396224</c:v>
                </c:pt>
                <c:pt idx="3927">
                  <c:v>3677.9914465408806</c:v>
                </c:pt>
                <c:pt idx="3928">
                  <c:v>3678.9277987421383</c:v>
                </c:pt>
                <c:pt idx="3929">
                  <c:v>3679.8641509433965</c:v>
                </c:pt>
                <c:pt idx="3930">
                  <c:v>3680.8005031446542</c:v>
                </c:pt>
                <c:pt idx="3931">
                  <c:v>3681.7368553459119</c:v>
                </c:pt>
                <c:pt idx="3932">
                  <c:v>3682.67320754717</c:v>
                </c:pt>
                <c:pt idx="3933">
                  <c:v>3683.6095597484277</c:v>
                </c:pt>
                <c:pt idx="3934">
                  <c:v>3684.5459119496854</c:v>
                </c:pt>
                <c:pt idx="3935">
                  <c:v>3685.4822641509436</c:v>
                </c:pt>
                <c:pt idx="3936">
                  <c:v>3686.4186163522013</c:v>
                </c:pt>
                <c:pt idx="3937">
                  <c:v>3687.354968553459</c:v>
                </c:pt>
                <c:pt idx="3938">
                  <c:v>3688.2913207547172</c:v>
                </c:pt>
                <c:pt idx="3939">
                  <c:v>3689.2276729559749</c:v>
                </c:pt>
                <c:pt idx="3940">
                  <c:v>3690.1640251572326</c:v>
                </c:pt>
                <c:pt idx="3941">
                  <c:v>3691.1003773584907</c:v>
                </c:pt>
                <c:pt idx="3942">
                  <c:v>3692.0367295597484</c:v>
                </c:pt>
                <c:pt idx="3943">
                  <c:v>3692.9730817610061</c:v>
                </c:pt>
                <c:pt idx="3944">
                  <c:v>3693.9094339622643</c:v>
                </c:pt>
                <c:pt idx="3945">
                  <c:v>3694.845786163522</c:v>
                </c:pt>
                <c:pt idx="3946">
                  <c:v>3695.7821383647797</c:v>
                </c:pt>
                <c:pt idx="3947">
                  <c:v>3696.7184905660379</c:v>
                </c:pt>
                <c:pt idx="3948">
                  <c:v>3697.6548427672956</c:v>
                </c:pt>
                <c:pt idx="3949">
                  <c:v>3698.5911949685533</c:v>
                </c:pt>
                <c:pt idx="3950">
                  <c:v>3699.5275471698114</c:v>
                </c:pt>
                <c:pt idx="3951">
                  <c:v>3700.4638993710691</c:v>
                </c:pt>
                <c:pt idx="3952">
                  <c:v>3701.4002515723269</c:v>
                </c:pt>
                <c:pt idx="3953">
                  <c:v>3702.336603773585</c:v>
                </c:pt>
                <c:pt idx="3954">
                  <c:v>3703.2729559748427</c:v>
                </c:pt>
                <c:pt idx="3955">
                  <c:v>3704.2093081761004</c:v>
                </c:pt>
                <c:pt idx="3956">
                  <c:v>3705.1456603773586</c:v>
                </c:pt>
                <c:pt idx="3957">
                  <c:v>3706.0820125786163</c:v>
                </c:pt>
                <c:pt idx="3958">
                  <c:v>3707.018364779874</c:v>
                </c:pt>
                <c:pt idx="3959">
                  <c:v>3707.9547169811322</c:v>
                </c:pt>
                <c:pt idx="3960">
                  <c:v>3708.8910691823899</c:v>
                </c:pt>
                <c:pt idx="3961">
                  <c:v>3709.827421383648</c:v>
                </c:pt>
                <c:pt idx="3962">
                  <c:v>3710.7637735849057</c:v>
                </c:pt>
                <c:pt idx="3963">
                  <c:v>3711.7001257861634</c:v>
                </c:pt>
                <c:pt idx="3964">
                  <c:v>3712.6364779874216</c:v>
                </c:pt>
                <c:pt idx="3965">
                  <c:v>3713.5728301886793</c:v>
                </c:pt>
                <c:pt idx="3966">
                  <c:v>3714.509182389937</c:v>
                </c:pt>
                <c:pt idx="3967">
                  <c:v>3715.4455345911952</c:v>
                </c:pt>
                <c:pt idx="3968">
                  <c:v>3716.3818867924529</c:v>
                </c:pt>
                <c:pt idx="3969">
                  <c:v>3717.3182389937106</c:v>
                </c:pt>
                <c:pt idx="3970">
                  <c:v>3718.2545911949687</c:v>
                </c:pt>
                <c:pt idx="3971">
                  <c:v>3719.1909433962264</c:v>
                </c:pt>
                <c:pt idx="3972">
                  <c:v>3720.1272955974841</c:v>
                </c:pt>
                <c:pt idx="3973">
                  <c:v>3721.0636477987423</c:v>
                </c:pt>
                <c:pt idx="3974">
                  <c:v>3722</c:v>
                </c:pt>
              </c:numCache>
            </c:numRef>
          </c:xVal>
          <c:yVal>
            <c:numRef>
              <c:f>Sheet1!$C$1:$C$3975</c:f>
              <c:numCache>
                <c:formatCode>General</c:formatCode>
                <c:ptCount val="39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0.17</c:v>
                </c:pt>
                <c:pt idx="58">
                  <c:v>1.02</c:v>
                </c:pt>
                <c:pt idx="59">
                  <c:v>0.73</c:v>
                </c:pt>
                <c:pt idx="60">
                  <c:v>0.75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0.02</c:v>
                </c:pt>
                <c:pt idx="83">
                  <c:v>2.5</c:v>
                </c:pt>
                <c:pt idx="84">
                  <c:v>3.04</c:v>
                </c:pt>
                <c:pt idx="85">
                  <c:v>2.82</c:v>
                </c:pt>
                <c:pt idx="86">
                  <c:v>2.65</c:v>
                </c:pt>
                <c:pt idx="87">
                  <c:v>3.11</c:v>
                </c:pt>
                <c:pt idx="88">
                  <c:v>2.92</c:v>
                </c:pt>
                <c:pt idx="89">
                  <c:v>3.62</c:v>
                </c:pt>
                <c:pt idx="90">
                  <c:v>4.04</c:v>
                </c:pt>
                <c:pt idx="91">
                  <c:v>4.2300000000000004</c:v>
                </c:pt>
                <c:pt idx="92">
                  <c:v>4.5</c:v>
                </c:pt>
                <c:pt idx="93">
                  <c:v>4.84</c:v>
                </c:pt>
                <c:pt idx="94">
                  <c:v>4.8099999999999996</c:v>
                </c:pt>
                <c:pt idx="95">
                  <c:v>4.91</c:v>
                </c:pt>
                <c:pt idx="96">
                  <c:v>4.84</c:v>
                </c:pt>
                <c:pt idx="97">
                  <c:v>4.8600000000000003</c:v>
                </c:pt>
                <c:pt idx="98">
                  <c:v>4.96</c:v>
                </c:pt>
                <c:pt idx="99">
                  <c:v>5.1100000000000003</c:v>
                </c:pt>
                <c:pt idx="100">
                  <c:v>5.76</c:v>
                </c:pt>
                <c:pt idx="101">
                  <c:v>6.18</c:v>
                </c:pt>
                <c:pt idx="102">
                  <c:v>6.22</c:v>
                </c:pt>
                <c:pt idx="103">
                  <c:v>6.39</c:v>
                </c:pt>
                <c:pt idx="104">
                  <c:v>6.47</c:v>
                </c:pt>
                <c:pt idx="105">
                  <c:v>6.22</c:v>
                </c:pt>
                <c:pt idx="106">
                  <c:v>6.08</c:v>
                </c:pt>
                <c:pt idx="107">
                  <c:v>6.27</c:v>
                </c:pt>
                <c:pt idx="108">
                  <c:v>6.86</c:v>
                </c:pt>
                <c:pt idx="109">
                  <c:v>6.74</c:v>
                </c:pt>
                <c:pt idx="110">
                  <c:v>6.98</c:v>
                </c:pt>
                <c:pt idx="111">
                  <c:v>6.95</c:v>
                </c:pt>
                <c:pt idx="112">
                  <c:v>6.88</c:v>
                </c:pt>
                <c:pt idx="113">
                  <c:v>6.93</c:v>
                </c:pt>
                <c:pt idx="114">
                  <c:v>7.25</c:v>
                </c:pt>
                <c:pt idx="115">
                  <c:v>7.17</c:v>
                </c:pt>
                <c:pt idx="116">
                  <c:v>6.56</c:v>
                </c:pt>
                <c:pt idx="117">
                  <c:v>6.61</c:v>
                </c:pt>
                <c:pt idx="118">
                  <c:v>6.83</c:v>
                </c:pt>
                <c:pt idx="119">
                  <c:v>6.32</c:v>
                </c:pt>
                <c:pt idx="120">
                  <c:v>6.78</c:v>
                </c:pt>
                <c:pt idx="121">
                  <c:v>7.05</c:v>
                </c:pt>
                <c:pt idx="122">
                  <c:v>7.17</c:v>
                </c:pt>
                <c:pt idx="123">
                  <c:v>7.66</c:v>
                </c:pt>
                <c:pt idx="124">
                  <c:v>7.56</c:v>
                </c:pt>
                <c:pt idx="125">
                  <c:v>7.61</c:v>
                </c:pt>
                <c:pt idx="126">
                  <c:v>7.59</c:v>
                </c:pt>
                <c:pt idx="127">
                  <c:v>7.71</c:v>
                </c:pt>
                <c:pt idx="128">
                  <c:v>7.83</c:v>
                </c:pt>
                <c:pt idx="129">
                  <c:v>8.19</c:v>
                </c:pt>
                <c:pt idx="130">
                  <c:v>8.92</c:v>
                </c:pt>
                <c:pt idx="131">
                  <c:v>8.9700000000000006</c:v>
                </c:pt>
                <c:pt idx="132">
                  <c:v>7.61</c:v>
                </c:pt>
                <c:pt idx="133">
                  <c:v>7.34</c:v>
                </c:pt>
                <c:pt idx="134">
                  <c:v>7.44</c:v>
                </c:pt>
                <c:pt idx="135">
                  <c:v>7.49</c:v>
                </c:pt>
                <c:pt idx="136">
                  <c:v>7.42</c:v>
                </c:pt>
                <c:pt idx="137">
                  <c:v>7.27</c:v>
                </c:pt>
                <c:pt idx="138">
                  <c:v>6.91</c:v>
                </c:pt>
                <c:pt idx="139">
                  <c:v>5.47</c:v>
                </c:pt>
                <c:pt idx="140">
                  <c:v>4.13</c:v>
                </c:pt>
                <c:pt idx="141">
                  <c:v>1.51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2.5299999999999998</c:v>
                </c:pt>
                <c:pt idx="148">
                  <c:v>5.18</c:v>
                </c:pt>
                <c:pt idx="149">
                  <c:v>6.61</c:v>
                </c:pt>
                <c:pt idx="150">
                  <c:v>7.25</c:v>
                </c:pt>
                <c:pt idx="151">
                  <c:v>8.36</c:v>
                </c:pt>
                <c:pt idx="152">
                  <c:v>8.4600000000000009</c:v>
                </c:pt>
                <c:pt idx="153">
                  <c:v>8.32</c:v>
                </c:pt>
                <c:pt idx="154">
                  <c:v>5.0599999999999996</c:v>
                </c:pt>
                <c:pt idx="155">
                  <c:v>1.53</c:v>
                </c:pt>
                <c:pt idx="156">
                  <c:v>3.04</c:v>
                </c:pt>
                <c:pt idx="157">
                  <c:v>5.79</c:v>
                </c:pt>
                <c:pt idx="158">
                  <c:v>7.73</c:v>
                </c:pt>
                <c:pt idx="159">
                  <c:v>10.63</c:v>
                </c:pt>
                <c:pt idx="160">
                  <c:v>14.1</c:v>
                </c:pt>
                <c:pt idx="161">
                  <c:v>15.88</c:v>
                </c:pt>
                <c:pt idx="162">
                  <c:v>17.36</c:v>
                </c:pt>
                <c:pt idx="163">
                  <c:v>18.82</c:v>
                </c:pt>
                <c:pt idx="164">
                  <c:v>19.79</c:v>
                </c:pt>
                <c:pt idx="165">
                  <c:v>19.989999999999998</c:v>
                </c:pt>
                <c:pt idx="166">
                  <c:v>20.04</c:v>
                </c:pt>
                <c:pt idx="167">
                  <c:v>20.25</c:v>
                </c:pt>
                <c:pt idx="168">
                  <c:v>19.96</c:v>
                </c:pt>
                <c:pt idx="169">
                  <c:v>18.920000000000002</c:v>
                </c:pt>
                <c:pt idx="170">
                  <c:v>16.100000000000001</c:v>
                </c:pt>
                <c:pt idx="171">
                  <c:v>14.88</c:v>
                </c:pt>
                <c:pt idx="172">
                  <c:v>14.98</c:v>
                </c:pt>
                <c:pt idx="173">
                  <c:v>16.32</c:v>
                </c:pt>
                <c:pt idx="174">
                  <c:v>17.14</c:v>
                </c:pt>
                <c:pt idx="175">
                  <c:v>18.260000000000002</c:v>
                </c:pt>
                <c:pt idx="176">
                  <c:v>19.14</c:v>
                </c:pt>
                <c:pt idx="177">
                  <c:v>20.079999999999998</c:v>
                </c:pt>
                <c:pt idx="178">
                  <c:v>20.5</c:v>
                </c:pt>
                <c:pt idx="179">
                  <c:v>20.74</c:v>
                </c:pt>
                <c:pt idx="180">
                  <c:v>20.86</c:v>
                </c:pt>
                <c:pt idx="181">
                  <c:v>20.81</c:v>
                </c:pt>
                <c:pt idx="182">
                  <c:v>20.89</c:v>
                </c:pt>
                <c:pt idx="183">
                  <c:v>20.86</c:v>
                </c:pt>
                <c:pt idx="184">
                  <c:v>20.59</c:v>
                </c:pt>
                <c:pt idx="185">
                  <c:v>20.62</c:v>
                </c:pt>
                <c:pt idx="186">
                  <c:v>21.25</c:v>
                </c:pt>
                <c:pt idx="187">
                  <c:v>21.74</c:v>
                </c:pt>
                <c:pt idx="188">
                  <c:v>22.03</c:v>
                </c:pt>
                <c:pt idx="189">
                  <c:v>22.15</c:v>
                </c:pt>
                <c:pt idx="190">
                  <c:v>22.17</c:v>
                </c:pt>
                <c:pt idx="191">
                  <c:v>22.15</c:v>
                </c:pt>
                <c:pt idx="192">
                  <c:v>21.88</c:v>
                </c:pt>
                <c:pt idx="193">
                  <c:v>21.47</c:v>
                </c:pt>
                <c:pt idx="194">
                  <c:v>20.86</c:v>
                </c:pt>
                <c:pt idx="195">
                  <c:v>20.55</c:v>
                </c:pt>
                <c:pt idx="196">
                  <c:v>19.739999999999998</c:v>
                </c:pt>
                <c:pt idx="197">
                  <c:v>19.09</c:v>
                </c:pt>
                <c:pt idx="198">
                  <c:v>18.11</c:v>
                </c:pt>
                <c:pt idx="199">
                  <c:v>17</c:v>
                </c:pt>
                <c:pt idx="200">
                  <c:v>15.85</c:v>
                </c:pt>
                <c:pt idx="201">
                  <c:v>12.52</c:v>
                </c:pt>
                <c:pt idx="202">
                  <c:v>7.29</c:v>
                </c:pt>
                <c:pt idx="203">
                  <c:v>2.77</c:v>
                </c:pt>
                <c:pt idx="204">
                  <c:v>5.35</c:v>
                </c:pt>
                <c:pt idx="205">
                  <c:v>7.8</c:v>
                </c:pt>
                <c:pt idx="206">
                  <c:v>9.5299999999999994</c:v>
                </c:pt>
                <c:pt idx="207">
                  <c:v>12.91</c:v>
                </c:pt>
                <c:pt idx="208">
                  <c:v>15.93</c:v>
                </c:pt>
                <c:pt idx="209">
                  <c:v>17.77</c:v>
                </c:pt>
                <c:pt idx="210">
                  <c:v>19.09</c:v>
                </c:pt>
                <c:pt idx="211">
                  <c:v>20.25</c:v>
                </c:pt>
                <c:pt idx="212">
                  <c:v>21.25</c:v>
                </c:pt>
                <c:pt idx="213">
                  <c:v>22.08</c:v>
                </c:pt>
                <c:pt idx="214">
                  <c:v>22.86</c:v>
                </c:pt>
                <c:pt idx="215">
                  <c:v>23.61</c:v>
                </c:pt>
                <c:pt idx="216">
                  <c:v>24.48</c:v>
                </c:pt>
                <c:pt idx="217">
                  <c:v>25.19</c:v>
                </c:pt>
                <c:pt idx="218">
                  <c:v>25.19</c:v>
                </c:pt>
                <c:pt idx="219">
                  <c:v>24.9</c:v>
                </c:pt>
                <c:pt idx="220">
                  <c:v>24.24</c:v>
                </c:pt>
                <c:pt idx="221">
                  <c:v>23.46</c:v>
                </c:pt>
                <c:pt idx="222">
                  <c:v>22.98</c:v>
                </c:pt>
                <c:pt idx="223">
                  <c:v>22.42</c:v>
                </c:pt>
                <c:pt idx="224">
                  <c:v>21.81</c:v>
                </c:pt>
                <c:pt idx="225">
                  <c:v>19.79</c:v>
                </c:pt>
                <c:pt idx="226">
                  <c:v>17.73</c:v>
                </c:pt>
                <c:pt idx="227">
                  <c:v>15.71</c:v>
                </c:pt>
                <c:pt idx="228">
                  <c:v>13.64</c:v>
                </c:pt>
                <c:pt idx="229">
                  <c:v>11.53</c:v>
                </c:pt>
                <c:pt idx="230">
                  <c:v>9.75</c:v>
                </c:pt>
                <c:pt idx="231">
                  <c:v>6.95</c:v>
                </c:pt>
                <c:pt idx="232">
                  <c:v>3.11</c:v>
                </c:pt>
                <c:pt idx="233">
                  <c:v>0.27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4.72</c:v>
                </c:pt>
                <c:pt idx="255">
                  <c:v>9.17</c:v>
                </c:pt>
                <c:pt idx="256">
                  <c:v>12.69</c:v>
                </c:pt>
                <c:pt idx="257">
                  <c:v>15.68</c:v>
                </c:pt>
                <c:pt idx="258">
                  <c:v>18.190000000000001</c:v>
                </c:pt>
                <c:pt idx="259">
                  <c:v>20.45</c:v>
                </c:pt>
                <c:pt idx="260">
                  <c:v>22.52</c:v>
                </c:pt>
                <c:pt idx="261">
                  <c:v>24.17</c:v>
                </c:pt>
                <c:pt idx="262">
                  <c:v>25.7</c:v>
                </c:pt>
                <c:pt idx="263">
                  <c:v>27.18</c:v>
                </c:pt>
                <c:pt idx="264">
                  <c:v>28.4</c:v>
                </c:pt>
                <c:pt idx="265">
                  <c:v>29.64</c:v>
                </c:pt>
                <c:pt idx="266">
                  <c:v>30.9</c:v>
                </c:pt>
                <c:pt idx="267">
                  <c:v>31.07</c:v>
                </c:pt>
                <c:pt idx="268">
                  <c:v>31.39</c:v>
                </c:pt>
                <c:pt idx="269">
                  <c:v>31.88</c:v>
                </c:pt>
                <c:pt idx="270">
                  <c:v>32.53</c:v>
                </c:pt>
                <c:pt idx="271">
                  <c:v>33.630000000000003</c:v>
                </c:pt>
                <c:pt idx="272">
                  <c:v>34.479999999999997</c:v>
                </c:pt>
                <c:pt idx="273">
                  <c:v>35.549999999999997</c:v>
                </c:pt>
                <c:pt idx="274">
                  <c:v>35.86</c:v>
                </c:pt>
                <c:pt idx="275">
                  <c:v>35.11</c:v>
                </c:pt>
                <c:pt idx="276">
                  <c:v>34.619999999999997</c:v>
                </c:pt>
                <c:pt idx="277">
                  <c:v>33.94</c:v>
                </c:pt>
                <c:pt idx="278">
                  <c:v>33.99</c:v>
                </c:pt>
                <c:pt idx="279">
                  <c:v>33.770000000000003</c:v>
                </c:pt>
                <c:pt idx="280">
                  <c:v>33.68</c:v>
                </c:pt>
                <c:pt idx="281">
                  <c:v>33.14</c:v>
                </c:pt>
                <c:pt idx="282">
                  <c:v>32.29</c:v>
                </c:pt>
                <c:pt idx="283">
                  <c:v>30.98</c:v>
                </c:pt>
                <c:pt idx="284">
                  <c:v>29.15</c:v>
                </c:pt>
                <c:pt idx="285">
                  <c:v>27.57</c:v>
                </c:pt>
                <c:pt idx="286">
                  <c:v>25.7</c:v>
                </c:pt>
                <c:pt idx="287">
                  <c:v>22.71</c:v>
                </c:pt>
                <c:pt idx="288">
                  <c:v>19.62</c:v>
                </c:pt>
                <c:pt idx="289">
                  <c:v>15.25</c:v>
                </c:pt>
                <c:pt idx="290">
                  <c:v>10.11</c:v>
                </c:pt>
                <c:pt idx="291">
                  <c:v>4.8600000000000003</c:v>
                </c:pt>
                <c:pt idx="292">
                  <c:v>0.9</c:v>
                </c:pt>
                <c:pt idx="293">
                  <c:v>2.77</c:v>
                </c:pt>
                <c:pt idx="294">
                  <c:v>7.76</c:v>
                </c:pt>
                <c:pt idx="295">
                  <c:v>11.57</c:v>
                </c:pt>
                <c:pt idx="296">
                  <c:v>14.52</c:v>
                </c:pt>
                <c:pt idx="297">
                  <c:v>16.97</c:v>
                </c:pt>
                <c:pt idx="298">
                  <c:v>19.690000000000001</c:v>
                </c:pt>
                <c:pt idx="299">
                  <c:v>21.37</c:v>
                </c:pt>
                <c:pt idx="300">
                  <c:v>22.49</c:v>
                </c:pt>
                <c:pt idx="301">
                  <c:v>24.05</c:v>
                </c:pt>
                <c:pt idx="302">
                  <c:v>24.53</c:v>
                </c:pt>
                <c:pt idx="303">
                  <c:v>23.85</c:v>
                </c:pt>
                <c:pt idx="304">
                  <c:v>23.39</c:v>
                </c:pt>
                <c:pt idx="305">
                  <c:v>22.3</c:v>
                </c:pt>
                <c:pt idx="306">
                  <c:v>19.739999999999998</c:v>
                </c:pt>
                <c:pt idx="307">
                  <c:v>16.39</c:v>
                </c:pt>
                <c:pt idx="308">
                  <c:v>11.53</c:v>
                </c:pt>
                <c:pt idx="309">
                  <c:v>6.49</c:v>
                </c:pt>
                <c:pt idx="310">
                  <c:v>1.6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0.92</c:v>
                </c:pt>
                <c:pt idx="322">
                  <c:v>6.1</c:v>
                </c:pt>
                <c:pt idx="323">
                  <c:v>10.02</c:v>
                </c:pt>
                <c:pt idx="324">
                  <c:v>13.08</c:v>
                </c:pt>
                <c:pt idx="325">
                  <c:v>16</c:v>
                </c:pt>
                <c:pt idx="326">
                  <c:v>18.48</c:v>
                </c:pt>
                <c:pt idx="327">
                  <c:v>20.84</c:v>
                </c:pt>
                <c:pt idx="328">
                  <c:v>22.83</c:v>
                </c:pt>
                <c:pt idx="329">
                  <c:v>24.68</c:v>
                </c:pt>
                <c:pt idx="330">
                  <c:v>26.58</c:v>
                </c:pt>
                <c:pt idx="331">
                  <c:v>28.35</c:v>
                </c:pt>
                <c:pt idx="332">
                  <c:v>29.79</c:v>
                </c:pt>
                <c:pt idx="333">
                  <c:v>31.29</c:v>
                </c:pt>
                <c:pt idx="334">
                  <c:v>32.14</c:v>
                </c:pt>
                <c:pt idx="335">
                  <c:v>33.020000000000003</c:v>
                </c:pt>
                <c:pt idx="336">
                  <c:v>34.11</c:v>
                </c:pt>
                <c:pt idx="337">
                  <c:v>34.75</c:v>
                </c:pt>
                <c:pt idx="338">
                  <c:v>35.47</c:v>
                </c:pt>
                <c:pt idx="339">
                  <c:v>36.71</c:v>
                </c:pt>
                <c:pt idx="340">
                  <c:v>37.200000000000003</c:v>
                </c:pt>
                <c:pt idx="341">
                  <c:v>37.93</c:v>
                </c:pt>
                <c:pt idx="342">
                  <c:v>38.880000000000003</c:v>
                </c:pt>
                <c:pt idx="343">
                  <c:v>39.83</c:v>
                </c:pt>
                <c:pt idx="344">
                  <c:v>40.630000000000003</c:v>
                </c:pt>
                <c:pt idx="345">
                  <c:v>41.65</c:v>
                </c:pt>
                <c:pt idx="346">
                  <c:v>41.94</c:v>
                </c:pt>
                <c:pt idx="347">
                  <c:v>41.94</c:v>
                </c:pt>
                <c:pt idx="348">
                  <c:v>41.29</c:v>
                </c:pt>
                <c:pt idx="349">
                  <c:v>40.56</c:v>
                </c:pt>
                <c:pt idx="350">
                  <c:v>40.19</c:v>
                </c:pt>
                <c:pt idx="351">
                  <c:v>39.83</c:v>
                </c:pt>
                <c:pt idx="352">
                  <c:v>40.409999999999997</c:v>
                </c:pt>
                <c:pt idx="353">
                  <c:v>40.700000000000003</c:v>
                </c:pt>
                <c:pt idx="354">
                  <c:v>41.09</c:v>
                </c:pt>
                <c:pt idx="355">
                  <c:v>40.92</c:v>
                </c:pt>
                <c:pt idx="356">
                  <c:v>41.07</c:v>
                </c:pt>
                <c:pt idx="357">
                  <c:v>41.33</c:v>
                </c:pt>
                <c:pt idx="358">
                  <c:v>41.09</c:v>
                </c:pt>
                <c:pt idx="359">
                  <c:v>40.700000000000003</c:v>
                </c:pt>
                <c:pt idx="360">
                  <c:v>39.83</c:v>
                </c:pt>
                <c:pt idx="361">
                  <c:v>39.22</c:v>
                </c:pt>
                <c:pt idx="362">
                  <c:v>39.61</c:v>
                </c:pt>
                <c:pt idx="363">
                  <c:v>39.44</c:v>
                </c:pt>
                <c:pt idx="364">
                  <c:v>38.83</c:v>
                </c:pt>
                <c:pt idx="365">
                  <c:v>38</c:v>
                </c:pt>
                <c:pt idx="366">
                  <c:v>37.44</c:v>
                </c:pt>
                <c:pt idx="367">
                  <c:v>36.74</c:v>
                </c:pt>
                <c:pt idx="368">
                  <c:v>35.89</c:v>
                </c:pt>
                <c:pt idx="369">
                  <c:v>36.130000000000003</c:v>
                </c:pt>
                <c:pt idx="370">
                  <c:v>36.08</c:v>
                </c:pt>
                <c:pt idx="371">
                  <c:v>36.18</c:v>
                </c:pt>
                <c:pt idx="372">
                  <c:v>36.520000000000003</c:v>
                </c:pt>
                <c:pt idx="373">
                  <c:v>37.18</c:v>
                </c:pt>
                <c:pt idx="374">
                  <c:v>37.93</c:v>
                </c:pt>
                <c:pt idx="375">
                  <c:v>37.25</c:v>
                </c:pt>
                <c:pt idx="376">
                  <c:v>36.590000000000003</c:v>
                </c:pt>
                <c:pt idx="377">
                  <c:v>35.619999999999997</c:v>
                </c:pt>
                <c:pt idx="378">
                  <c:v>34.94</c:v>
                </c:pt>
                <c:pt idx="379">
                  <c:v>34.11</c:v>
                </c:pt>
                <c:pt idx="380">
                  <c:v>33.43</c:v>
                </c:pt>
                <c:pt idx="381">
                  <c:v>32.729999999999997</c:v>
                </c:pt>
                <c:pt idx="382">
                  <c:v>33.07</c:v>
                </c:pt>
                <c:pt idx="383">
                  <c:v>33.58</c:v>
                </c:pt>
                <c:pt idx="384">
                  <c:v>31.83</c:v>
                </c:pt>
                <c:pt idx="385">
                  <c:v>27.28</c:v>
                </c:pt>
                <c:pt idx="386">
                  <c:v>21.83</c:v>
                </c:pt>
                <c:pt idx="387">
                  <c:v>14.9</c:v>
                </c:pt>
                <c:pt idx="388">
                  <c:v>7</c:v>
                </c:pt>
                <c:pt idx="389">
                  <c:v>1.24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1.1399999999999999</c:v>
                </c:pt>
                <c:pt idx="438">
                  <c:v>6.27</c:v>
                </c:pt>
                <c:pt idx="439">
                  <c:v>9.8699999999999992</c:v>
                </c:pt>
                <c:pt idx="440">
                  <c:v>12.38</c:v>
                </c:pt>
                <c:pt idx="441">
                  <c:v>15.15</c:v>
                </c:pt>
                <c:pt idx="442">
                  <c:v>17.46</c:v>
                </c:pt>
                <c:pt idx="443">
                  <c:v>19.600000000000001</c:v>
                </c:pt>
                <c:pt idx="444">
                  <c:v>21.54</c:v>
                </c:pt>
                <c:pt idx="445">
                  <c:v>23.61</c:v>
                </c:pt>
                <c:pt idx="446">
                  <c:v>25.34</c:v>
                </c:pt>
                <c:pt idx="447">
                  <c:v>27.13</c:v>
                </c:pt>
                <c:pt idx="448">
                  <c:v>28.5</c:v>
                </c:pt>
                <c:pt idx="449">
                  <c:v>29.59</c:v>
                </c:pt>
                <c:pt idx="450">
                  <c:v>30.61</c:v>
                </c:pt>
                <c:pt idx="451">
                  <c:v>31.32</c:v>
                </c:pt>
                <c:pt idx="452">
                  <c:v>31.88</c:v>
                </c:pt>
                <c:pt idx="453">
                  <c:v>32.700000000000003</c:v>
                </c:pt>
                <c:pt idx="454">
                  <c:v>33.43</c:v>
                </c:pt>
                <c:pt idx="455">
                  <c:v>34.19</c:v>
                </c:pt>
                <c:pt idx="456">
                  <c:v>35.11</c:v>
                </c:pt>
                <c:pt idx="457">
                  <c:v>35.86</c:v>
                </c:pt>
                <c:pt idx="458">
                  <c:v>36.5</c:v>
                </c:pt>
                <c:pt idx="459">
                  <c:v>37.1</c:v>
                </c:pt>
                <c:pt idx="460">
                  <c:v>37.61</c:v>
                </c:pt>
                <c:pt idx="461">
                  <c:v>38.17</c:v>
                </c:pt>
                <c:pt idx="462">
                  <c:v>38.71</c:v>
                </c:pt>
                <c:pt idx="463">
                  <c:v>38.9</c:v>
                </c:pt>
                <c:pt idx="464">
                  <c:v>39.049999999999997</c:v>
                </c:pt>
                <c:pt idx="465">
                  <c:v>39.049999999999997</c:v>
                </c:pt>
                <c:pt idx="466">
                  <c:v>39</c:v>
                </c:pt>
                <c:pt idx="467">
                  <c:v>38.950000000000003</c:v>
                </c:pt>
                <c:pt idx="468">
                  <c:v>38.590000000000003</c:v>
                </c:pt>
                <c:pt idx="469">
                  <c:v>38.32</c:v>
                </c:pt>
                <c:pt idx="470">
                  <c:v>38.1</c:v>
                </c:pt>
                <c:pt idx="471">
                  <c:v>37.83</c:v>
                </c:pt>
                <c:pt idx="472">
                  <c:v>37.64</c:v>
                </c:pt>
                <c:pt idx="473">
                  <c:v>37.47</c:v>
                </c:pt>
                <c:pt idx="474">
                  <c:v>37.299999999999997</c:v>
                </c:pt>
                <c:pt idx="475">
                  <c:v>37.42</c:v>
                </c:pt>
                <c:pt idx="476">
                  <c:v>37.909999999999997</c:v>
                </c:pt>
                <c:pt idx="477">
                  <c:v>37.86</c:v>
                </c:pt>
                <c:pt idx="478">
                  <c:v>37.18</c:v>
                </c:pt>
                <c:pt idx="479">
                  <c:v>36.840000000000003</c:v>
                </c:pt>
                <c:pt idx="480">
                  <c:v>37.35</c:v>
                </c:pt>
                <c:pt idx="481">
                  <c:v>37.130000000000003</c:v>
                </c:pt>
                <c:pt idx="482">
                  <c:v>36.74</c:v>
                </c:pt>
                <c:pt idx="483">
                  <c:v>36.89</c:v>
                </c:pt>
                <c:pt idx="484">
                  <c:v>36.229999999999997</c:v>
                </c:pt>
                <c:pt idx="485">
                  <c:v>35.6</c:v>
                </c:pt>
                <c:pt idx="486">
                  <c:v>34.770000000000003</c:v>
                </c:pt>
                <c:pt idx="487">
                  <c:v>34.090000000000003</c:v>
                </c:pt>
                <c:pt idx="488">
                  <c:v>33.46</c:v>
                </c:pt>
                <c:pt idx="489">
                  <c:v>32.9</c:v>
                </c:pt>
                <c:pt idx="490">
                  <c:v>33.380000000000003</c:v>
                </c:pt>
                <c:pt idx="491">
                  <c:v>33.65</c:v>
                </c:pt>
                <c:pt idx="492">
                  <c:v>34.19</c:v>
                </c:pt>
                <c:pt idx="493">
                  <c:v>33.94</c:v>
                </c:pt>
                <c:pt idx="494">
                  <c:v>33.82</c:v>
                </c:pt>
                <c:pt idx="495">
                  <c:v>34.28</c:v>
                </c:pt>
                <c:pt idx="496">
                  <c:v>35.65</c:v>
                </c:pt>
                <c:pt idx="497">
                  <c:v>35.86</c:v>
                </c:pt>
                <c:pt idx="498">
                  <c:v>35.33</c:v>
                </c:pt>
                <c:pt idx="499">
                  <c:v>35.69</c:v>
                </c:pt>
                <c:pt idx="500">
                  <c:v>36.08</c:v>
                </c:pt>
                <c:pt idx="501">
                  <c:v>36.4</c:v>
                </c:pt>
                <c:pt idx="502">
                  <c:v>36.93</c:v>
                </c:pt>
                <c:pt idx="503">
                  <c:v>37.71</c:v>
                </c:pt>
                <c:pt idx="504">
                  <c:v>38.39</c:v>
                </c:pt>
                <c:pt idx="505">
                  <c:v>39.340000000000003</c:v>
                </c:pt>
                <c:pt idx="506">
                  <c:v>40.51</c:v>
                </c:pt>
                <c:pt idx="507">
                  <c:v>40.56</c:v>
                </c:pt>
                <c:pt idx="508">
                  <c:v>40.46</c:v>
                </c:pt>
                <c:pt idx="509">
                  <c:v>40.53</c:v>
                </c:pt>
                <c:pt idx="510">
                  <c:v>40.479999999999997</c:v>
                </c:pt>
                <c:pt idx="511">
                  <c:v>40.51</c:v>
                </c:pt>
                <c:pt idx="512">
                  <c:v>40.29</c:v>
                </c:pt>
                <c:pt idx="513">
                  <c:v>40.39</c:v>
                </c:pt>
                <c:pt idx="514">
                  <c:v>39.950000000000003</c:v>
                </c:pt>
                <c:pt idx="515">
                  <c:v>39.799999999999997</c:v>
                </c:pt>
                <c:pt idx="516">
                  <c:v>39.950000000000003</c:v>
                </c:pt>
                <c:pt idx="517">
                  <c:v>40.26</c:v>
                </c:pt>
                <c:pt idx="518">
                  <c:v>40.17</c:v>
                </c:pt>
                <c:pt idx="519">
                  <c:v>39.85</c:v>
                </c:pt>
                <c:pt idx="520">
                  <c:v>39.659999999999997</c:v>
                </c:pt>
                <c:pt idx="521">
                  <c:v>39.369999999999997</c:v>
                </c:pt>
                <c:pt idx="522">
                  <c:v>39.270000000000003</c:v>
                </c:pt>
                <c:pt idx="523">
                  <c:v>39.17</c:v>
                </c:pt>
                <c:pt idx="524">
                  <c:v>38.76</c:v>
                </c:pt>
                <c:pt idx="525">
                  <c:v>37.86</c:v>
                </c:pt>
                <c:pt idx="526">
                  <c:v>37.08</c:v>
                </c:pt>
                <c:pt idx="527">
                  <c:v>36.590000000000003</c:v>
                </c:pt>
                <c:pt idx="528">
                  <c:v>35.909999999999997</c:v>
                </c:pt>
                <c:pt idx="529">
                  <c:v>35.090000000000003</c:v>
                </c:pt>
                <c:pt idx="530">
                  <c:v>34.36</c:v>
                </c:pt>
                <c:pt idx="531">
                  <c:v>33.58</c:v>
                </c:pt>
                <c:pt idx="532">
                  <c:v>32.85</c:v>
                </c:pt>
                <c:pt idx="533">
                  <c:v>31.95</c:v>
                </c:pt>
                <c:pt idx="534">
                  <c:v>31.37</c:v>
                </c:pt>
                <c:pt idx="535">
                  <c:v>30.64</c:v>
                </c:pt>
                <c:pt idx="536">
                  <c:v>31.37</c:v>
                </c:pt>
                <c:pt idx="537">
                  <c:v>32.17</c:v>
                </c:pt>
                <c:pt idx="538">
                  <c:v>32.99</c:v>
                </c:pt>
                <c:pt idx="539">
                  <c:v>33.82</c:v>
                </c:pt>
                <c:pt idx="540">
                  <c:v>34.21</c:v>
                </c:pt>
                <c:pt idx="541">
                  <c:v>34.19</c:v>
                </c:pt>
                <c:pt idx="542">
                  <c:v>34.700000000000003</c:v>
                </c:pt>
                <c:pt idx="543">
                  <c:v>35.01</c:v>
                </c:pt>
                <c:pt idx="544">
                  <c:v>35.520000000000003</c:v>
                </c:pt>
                <c:pt idx="545">
                  <c:v>35.299999999999997</c:v>
                </c:pt>
                <c:pt idx="546">
                  <c:v>35.69</c:v>
                </c:pt>
                <c:pt idx="547">
                  <c:v>35.229999999999997</c:v>
                </c:pt>
                <c:pt idx="548">
                  <c:v>34.700000000000003</c:v>
                </c:pt>
                <c:pt idx="549">
                  <c:v>34.92</c:v>
                </c:pt>
                <c:pt idx="550">
                  <c:v>34.159999999999997</c:v>
                </c:pt>
                <c:pt idx="551">
                  <c:v>34.31</c:v>
                </c:pt>
                <c:pt idx="552">
                  <c:v>35.21</c:v>
                </c:pt>
                <c:pt idx="553">
                  <c:v>34.869999999999997</c:v>
                </c:pt>
                <c:pt idx="554">
                  <c:v>34.72</c:v>
                </c:pt>
                <c:pt idx="555">
                  <c:v>34.89</c:v>
                </c:pt>
                <c:pt idx="556">
                  <c:v>35.04</c:v>
                </c:pt>
                <c:pt idx="557">
                  <c:v>35.04</c:v>
                </c:pt>
                <c:pt idx="558">
                  <c:v>34.770000000000003</c:v>
                </c:pt>
                <c:pt idx="559">
                  <c:v>34.58</c:v>
                </c:pt>
                <c:pt idx="560">
                  <c:v>34.99</c:v>
                </c:pt>
                <c:pt idx="561">
                  <c:v>35.01</c:v>
                </c:pt>
                <c:pt idx="562">
                  <c:v>35.79</c:v>
                </c:pt>
                <c:pt idx="563">
                  <c:v>35.770000000000003</c:v>
                </c:pt>
                <c:pt idx="564">
                  <c:v>35.619999999999997</c:v>
                </c:pt>
                <c:pt idx="565">
                  <c:v>35.5</c:v>
                </c:pt>
                <c:pt idx="566">
                  <c:v>35.86</c:v>
                </c:pt>
                <c:pt idx="567">
                  <c:v>36.69</c:v>
                </c:pt>
                <c:pt idx="568">
                  <c:v>37.32</c:v>
                </c:pt>
                <c:pt idx="569">
                  <c:v>37.369999999999997</c:v>
                </c:pt>
                <c:pt idx="570">
                  <c:v>37.01</c:v>
                </c:pt>
                <c:pt idx="571">
                  <c:v>36.5</c:v>
                </c:pt>
                <c:pt idx="572">
                  <c:v>36.979999999999997</c:v>
                </c:pt>
                <c:pt idx="573">
                  <c:v>36.79</c:v>
                </c:pt>
                <c:pt idx="574">
                  <c:v>36.81</c:v>
                </c:pt>
                <c:pt idx="575">
                  <c:v>36.130000000000003</c:v>
                </c:pt>
                <c:pt idx="576">
                  <c:v>35.619999999999997</c:v>
                </c:pt>
                <c:pt idx="577">
                  <c:v>36.06</c:v>
                </c:pt>
                <c:pt idx="578">
                  <c:v>36.4</c:v>
                </c:pt>
                <c:pt idx="579">
                  <c:v>36.18</c:v>
                </c:pt>
                <c:pt idx="580">
                  <c:v>35.65</c:v>
                </c:pt>
                <c:pt idx="581">
                  <c:v>35.11</c:v>
                </c:pt>
                <c:pt idx="582">
                  <c:v>35.04</c:v>
                </c:pt>
                <c:pt idx="583">
                  <c:v>34.770000000000003</c:v>
                </c:pt>
                <c:pt idx="584">
                  <c:v>34.72</c:v>
                </c:pt>
                <c:pt idx="585">
                  <c:v>35.11</c:v>
                </c:pt>
                <c:pt idx="586">
                  <c:v>35.69</c:v>
                </c:pt>
                <c:pt idx="587">
                  <c:v>36.4</c:v>
                </c:pt>
                <c:pt idx="588">
                  <c:v>36.86</c:v>
                </c:pt>
                <c:pt idx="589">
                  <c:v>36.89</c:v>
                </c:pt>
                <c:pt idx="590">
                  <c:v>36.71</c:v>
                </c:pt>
                <c:pt idx="591">
                  <c:v>36.89</c:v>
                </c:pt>
                <c:pt idx="592">
                  <c:v>37.49</c:v>
                </c:pt>
                <c:pt idx="593">
                  <c:v>37.18</c:v>
                </c:pt>
                <c:pt idx="594">
                  <c:v>36.840000000000003</c:v>
                </c:pt>
                <c:pt idx="595">
                  <c:v>36.69</c:v>
                </c:pt>
                <c:pt idx="596">
                  <c:v>36.81</c:v>
                </c:pt>
                <c:pt idx="597">
                  <c:v>36.89</c:v>
                </c:pt>
                <c:pt idx="598">
                  <c:v>36.96</c:v>
                </c:pt>
                <c:pt idx="599">
                  <c:v>36.89</c:v>
                </c:pt>
                <c:pt idx="600">
                  <c:v>36.76</c:v>
                </c:pt>
                <c:pt idx="601">
                  <c:v>37.06</c:v>
                </c:pt>
                <c:pt idx="602">
                  <c:v>37.54</c:v>
                </c:pt>
                <c:pt idx="603">
                  <c:v>37.49</c:v>
                </c:pt>
                <c:pt idx="604">
                  <c:v>37.590000000000003</c:v>
                </c:pt>
                <c:pt idx="605">
                  <c:v>38.130000000000003</c:v>
                </c:pt>
                <c:pt idx="606">
                  <c:v>38.44</c:v>
                </c:pt>
                <c:pt idx="607">
                  <c:v>38.47</c:v>
                </c:pt>
                <c:pt idx="608">
                  <c:v>38.83</c:v>
                </c:pt>
                <c:pt idx="609">
                  <c:v>39.17</c:v>
                </c:pt>
                <c:pt idx="610">
                  <c:v>39.44</c:v>
                </c:pt>
                <c:pt idx="611">
                  <c:v>39.659999999999997</c:v>
                </c:pt>
                <c:pt idx="612">
                  <c:v>39.71</c:v>
                </c:pt>
                <c:pt idx="613">
                  <c:v>39.9</c:v>
                </c:pt>
                <c:pt idx="614">
                  <c:v>40</c:v>
                </c:pt>
                <c:pt idx="615">
                  <c:v>39.880000000000003</c:v>
                </c:pt>
                <c:pt idx="616">
                  <c:v>39.409999999999997</c:v>
                </c:pt>
                <c:pt idx="617">
                  <c:v>39.049999999999997</c:v>
                </c:pt>
                <c:pt idx="618">
                  <c:v>38.54</c:v>
                </c:pt>
                <c:pt idx="619">
                  <c:v>38.22</c:v>
                </c:pt>
                <c:pt idx="620">
                  <c:v>37.83</c:v>
                </c:pt>
                <c:pt idx="621">
                  <c:v>37.49</c:v>
                </c:pt>
                <c:pt idx="622">
                  <c:v>36.840000000000003</c:v>
                </c:pt>
                <c:pt idx="623">
                  <c:v>36.25</c:v>
                </c:pt>
                <c:pt idx="624">
                  <c:v>36.159999999999997</c:v>
                </c:pt>
                <c:pt idx="625">
                  <c:v>36.03</c:v>
                </c:pt>
                <c:pt idx="626">
                  <c:v>36.06</c:v>
                </c:pt>
                <c:pt idx="627">
                  <c:v>35.96</c:v>
                </c:pt>
                <c:pt idx="628">
                  <c:v>35.86</c:v>
                </c:pt>
                <c:pt idx="629">
                  <c:v>35.74</c:v>
                </c:pt>
                <c:pt idx="630">
                  <c:v>35.04</c:v>
                </c:pt>
                <c:pt idx="631">
                  <c:v>34.72</c:v>
                </c:pt>
                <c:pt idx="632">
                  <c:v>34.450000000000003</c:v>
                </c:pt>
                <c:pt idx="633">
                  <c:v>34.28</c:v>
                </c:pt>
                <c:pt idx="634">
                  <c:v>34.79</c:v>
                </c:pt>
                <c:pt idx="635">
                  <c:v>34.770000000000003</c:v>
                </c:pt>
                <c:pt idx="636">
                  <c:v>35.04</c:v>
                </c:pt>
                <c:pt idx="637">
                  <c:v>35.130000000000003</c:v>
                </c:pt>
                <c:pt idx="638">
                  <c:v>35.35</c:v>
                </c:pt>
                <c:pt idx="639">
                  <c:v>34.79</c:v>
                </c:pt>
                <c:pt idx="640">
                  <c:v>34.840000000000003</c:v>
                </c:pt>
                <c:pt idx="641">
                  <c:v>35.18</c:v>
                </c:pt>
                <c:pt idx="642">
                  <c:v>35.35</c:v>
                </c:pt>
                <c:pt idx="643">
                  <c:v>34.770000000000003</c:v>
                </c:pt>
                <c:pt idx="644">
                  <c:v>34.28</c:v>
                </c:pt>
                <c:pt idx="645">
                  <c:v>33.89</c:v>
                </c:pt>
                <c:pt idx="646">
                  <c:v>33.380000000000003</c:v>
                </c:pt>
                <c:pt idx="647">
                  <c:v>32.65</c:v>
                </c:pt>
                <c:pt idx="648">
                  <c:v>32.39</c:v>
                </c:pt>
                <c:pt idx="649">
                  <c:v>32.36</c:v>
                </c:pt>
                <c:pt idx="650">
                  <c:v>32.39</c:v>
                </c:pt>
                <c:pt idx="651">
                  <c:v>33.159999999999997</c:v>
                </c:pt>
                <c:pt idx="652">
                  <c:v>33.700000000000003</c:v>
                </c:pt>
                <c:pt idx="653">
                  <c:v>33.119999999999997</c:v>
                </c:pt>
                <c:pt idx="654">
                  <c:v>32.68</c:v>
                </c:pt>
                <c:pt idx="655">
                  <c:v>32.17</c:v>
                </c:pt>
                <c:pt idx="656">
                  <c:v>31.73</c:v>
                </c:pt>
                <c:pt idx="657">
                  <c:v>31.12</c:v>
                </c:pt>
                <c:pt idx="658">
                  <c:v>31.05</c:v>
                </c:pt>
                <c:pt idx="659">
                  <c:v>30.88</c:v>
                </c:pt>
                <c:pt idx="660">
                  <c:v>30.9</c:v>
                </c:pt>
                <c:pt idx="661">
                  <c:v>30.59</c:v>
                </c:pt>
                <c:pt idx="662">
                  <c:v>30.03</c:v>
                </c:pt>
                <c:pt idx="663">
                  <c:v>29.91</c:v>
                </c:pt>
                <c:pt idx="664">
                  <c:v>29.64</c:v>
                </c:pt>
                <c:pt idx="665">
                  <c:v>29.74</c:v>
                </c:pt>
                <c:pt idx="666">
                  <c:v>30.08</c:v>
                </c:pt>
                <c:pt idx="667">
                  <c:v>29.57</c:v>
                </c:pt>
                <c:pt idx="668">
                  <c:v>29.03</c:v>
                </c:pt>
                <c:pt idx="669">
                  <c:v>29.52</c:v>
                </c:pt>
                <c:pt idx="670">
                  <c:v>30.39</c:v>
                </c:pt>
                <c:pt idx="671">
                  <c:v>31.12</c:v>
                </c:pt>
                <c:pt idx="672">
                  <c:v>31.95</c:v>
                </c:pt>
                <c:pt idx="673">
                  <c:v>32.950000000000003</c:v>
                </c:pt>
                <c:pt idx="674">
                  <c:v>33.94</c:v>
                </c:pt>
                <c:pt idx="675">
                  <c:v>34.58</c:v>
                </c:pt>
                <c:pt idx="676">
                  <c:v>34.92</c:v>
                </c:pt>
                <c:pt idx="677">
                  <c:v>35.33</c:v>
                </c:pt>
                <c:pt idx="678">
                  <c:v>35.770000000000003</c:v>
                </c:pt>
                <c:pt idx="679">
                  <c:v>35.33</c:v>
                </c:pt>
                <c:pt idx="680">
                  <c:v>35.26</c:v>
                </c:pt>
                <c:pt idx="681">
                  <c:v>35.450000000000003</c:v>
                </c:pt>
                <c:pt idx="682">
                  <c:v>35.94</c:v>
                </c:pt>
                <c:pt idx="683">
                  <c:v>35.549999999999997</c:v>
                </c:pt>
                <c:pt idx="684">
                  <c:v>35.33</c:v>
                </c:pt>
                <c:pt idx="685">
                  <c:v>35.130000000000003</c:v>
                </c:pt>
                <c:pt idx="686">
                  <c:v>34.94</c:v>
                </c:pt>
                <c:pt idx="687">
                  <c:v>34.58</c:v>
                </c:pt>
                <c:pt idx="688">
                  <c:v>34.619999999999997</c:v>
                </c:pt>
                <c:pt idx="689">
                  <c:v>34.840000000000003</c:v>
                </c:pt>
                <c:pt idx="690">
                  <c:v>35.82</c:v>
                </c:pt>
                <c:pt idx="691">
                  <c:v>36.69</c:v>
                </c:pt>
                <c:pt idx="692">
                  <c:v>37.74</c:v>
                </c:pt>
                <c:pt idx="693">
                  <c:v>38.22</c:v>
                </c:pt>
                <c:pt idx="694">
                  <c:v>38.590000000000003</c:v>
                </c:pt>
                <c:pt idx="695">
                  <c:v>39.24</c:v>
                </c:pt>
                <c:pt idx="696">
                  <c:v>39.92</c:v>
                </c:pt>
                <c:pt idx="697">
                  <c:v>40.26</c:v>
                </c:pt>
                <c:pt idx="698">
                  <c:v>40.31</c:v>
                </c:pt>
                <c:pt idx="699">
                  <c:v>40.9</c:v>
                </c:pt>
                <c:pt idx="700">
                  <c:v>40.68</c:v>
                </c:pt>
                <c:pt idx="701">
                  <c:v>40.65</c:v>
                </c:pt>
                <c:pt idx="702">
                  <c:v>39.83</c:v>
                </c:pt>
                <c:pt idx="703">
                  <c:v>39.46</c:v>
                </c:pt>
                <c:pt idx="704">
                  <c:v>38.85</c:v>
                </c:pt>
                <c:pt idx="705">
                  <c:v>38.369999999999997</c:v>
                </c:pt>
                <c:pt idx="706">
                  <c:v>37.590000000000003</c:v>
                </c:pt>
                <c:pt idx="707">
                  <c:v>37.42</c:v>
                </c:pt>
                <c:pt idx="708">
                  <c:v>36.93</c:v>
                </c:pt>
                <c:pt idx="709">
                  <c:v>36.74</c:v>
                </c:pt>
                <c:pt idx="710">
                  <c:v>37.08</c:v>
                </c:pt>
                <c:pt idx="711">
                  <c:v>36.69</c:v>
                </c:pt>
                <c:pt idx="712">
                  <c:v>36.840000000000003</c:v>
                </c:pt>
                <c:pt idx="713">
                  <c:v>36.96</c:v>
                </c:pt>
                <c:pt idx="714">
                  <c:v>36.25</c:v>
                </c:pt>
                <c:pt idx="715">
                  <c:v>36.25</c:v>
                </c:pt>
                <c:pt idx="716">
                  <c:v>36.08</c:v>
                </c:pt>
                <c:pt idx="717">
                  <c:v>35.86</c:v>
                </c:pt>
                <c:pt idx="718">
                  <c:v>35.69</c:v>
                </c:pt>
                <c:pt idx="719">
                  <c:v>36.159999999999997</c:v>
                </c:pt>
                <c:pt idx="720">
                  <c:v>36.08</c:v>
                </c:pt>
                <c:pt idx="721">
                  <c:v>36.18</c:v>
                </c:pt>
                <c:pt idx="722">
                  <c:v>35.909999999999997</c:v>
                </c:pt>
                <c:pt idx="723">
                  <c:v>35.770000000000003</c:v>
                </c:pt>
                <c:pt idx="724">
                  <c:v>35.96</c:v>
                </c:pt>
                <c:pt idx="725">
                  <c:v>35.770000000000003</c:v>
                </c:pt>
                <c:pt idx="726">
                  <c:v>36.06</c:v>
                </c:pt>
                <c:pt idx="727">
                  <c:v>35.67</c:v>
                </c:pt>
                <c:pt idx="728">
                  <c:v>35.82</c:v>
                </c:pt>
                <c:pt idx="729">
                  <c:v>35.57</c:v>
                </c:pt>
                <c:pt idx="730">
                  <c:v>35.06</c:v>
                </c:pt>
                <c:pt idx="731">
                  <c:v>34.58</c:v>
                </c:pt>
                <c:pt idx="732">
                  <c:v>34.21</c:v>
                </c:pt>
                <c:pt idx="733">
                  <c:v>33.65</c:v>
                </c:pt>
                <c:pt idx="734">
                  <c:v>33.29</c:v>
                </c:pt>
                <c:pt idx="735">
                  <c:v>33.24</c:v>
                </c:pt>
                <c:pt idx="736">
                  <c:v>32.950000000000003</c:v>
                </c:pt>
                <c:pt idx="737">
                  <c:v>32.97</c:v>
                </c:pt>
                <c:pt idx="738">
                  <c:v>32.630000000000003</c:v>
                </c:pt>
                <c:pt idx="739">
                  <c:v>32.61</c:v>
                </c:pt>
                <c:pt idx="740">
                  <c:v>32.799999999999997</c:v>
                </c:pt>
                <c:pt idx="741">
                  <c:v>32.479999999999997</c:v>
                </c:pt>
                <c:pt idx="742">
                  <c:v>32.340000000000003</c:v>
                </c:pt>
                <c:pt idx="743">
                  <c:v>32.9</c:v>
                </c:pt>
                <c:pt idx="744">
                  <c:v>33.75</c:v>
                </c:pt>
                <c:pt idx="745">
                  <c:v>34.549999999999997</c:v>
                </c:pt>
                <c:pt idx="746">
                  <c:v>34.33</c:v>
                </c:pt>
                <c:pt idx="747">
                  <c:v>34.36</c:v>
                </c:pt>
                <c:pt idx="748">
                  <c:v>34.159999999999997</c:v>
                </c:pt>
                <c:pt idx="749">
                  <c:v>33.85</c:v>
                </c:pt>
                <c:pt idx="750">
                  <c:v>33.58</c:v>
                </c:pt>
                <c:pt idx="751">
                  <c:v>33.14</c:v>
                </c:pt>
                <c:pt idx="752">
                  <c:v>32.869999999999997</c:v>
                </c:pt>
                <c:pt idx="753">
                  <c:v>32.340000000000003</c:v>
                </c:pt>
                <c:pt idx="754">
                  <c:v>31.88</c:v>
                </c:pt>
                <c:pt idx="755">
                  <c:v>30.39</c:v>
                </c:pt>
                <c:pt idx="756">
                  <c:v>29.13</c:v>
                </c:pt>
                <c:pt idx="757">
                  <c:v>28.45</c:v>
                </c:pt>
                <c:pt idx="758">
                  <c:v>27.43</c:v>
                </c:pt>
                <c:pt idx="759">
                  <c:v>26.96</c:v>
                </c:pt>
                <c:pt idx="760">
                  <c:v>25.31</c:v>
                </c:pt>
                <c:pt idx="761">
                  <c:v>22.83</c:v>
                </c:pt>
                <c:pt idx="762">
                  <c:v>19.309999999999999</c:v>
                </c:pt>
                <c:pt idx="763">
                  <c:v>16.510000000000002</c:v>
                </c:pt>
                <c:pt idx="764">
                  <c:v>12.64</c:v>
                </c:pt>
                <c:pt idx="765">
                  <c:v>10.02</c:v>
                </c:pt>
                <c:pt idx="766">
                  <c:v>7.08</c:v>
                </c:pt>
                <c:pt idx="767">
                  <c:v>5.1100000000000003</c:v>
                </c:pt>
                <c:pt idx="768">
                  <c:v>3.21</c:v>
                </c:pt>
                <c:pt idx="769">
                  <c:v>1.17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1.65</c:v>
                </c:pt>
                <c:pt idx="791">
                  <c:v>6.95</c:v>
                </c:pt>
                <c:pt idx="792">
                  <c:v>10.94</c:v>
                </c:pt>
                <c:pt idx="793">
                  <c:v>11.31</c:v>
                </c:pt>
                <c:pt idx="794">
                  <c:v>12.98</c:v>
                </c:pt>
                <c:pt idx="795">
                  <c:v>13.42</c:v>
                </c:pt>
                <c:pt idx="796">
                  <c:v>14.18</c:v>
                </c:pt>
                <c:pt idx="797">
                  <c:v>15.39</c:v>
                </c:pt>
                <c:pt idx="798">
                  <c:v>16.440000000000001</c:v>
                </c:pt>
                <c:pt idx="799">
                  <c:v>17.190000000000001</c:v>
                </c:pt>
                <c:pt idx="800">
                  <c:v>17.7</c:v>
                </c:pt>
                <c:pt idx="801">
                  <c:v>17.68</c:v>
                </c:pt>
                <c:pt idx="802">
                  <c:v>18.43</c:v>
                </c:pt>
                <c:pt idx="803">
                  <c:v>19.11</c:v>
                </c:pt>
                <c:pt idx="804">
                  <c:v>20.38</c:v>
                </c:pt>
                <c:pt idx="805">
                  <c:v>22.44</c:v>
                </c:pt>
                <c:pt idx="806">
                  <c:v>23.83</c:v>
                </c:pt>
                <c:pt idx="807">
                  <c:v>24.8</c:v>
                </c:pt>
                <c:pt idx="808">
                  <c:v>25.92</c:v>
                </c:pt>
                <c:pt idx="809">
                  <c:v>26.14</c:v>
                </c:pt>
                <c:pt idx="810">
                  <c:v>27.01</c:v>
                </c:pt>
                <c:pt idx="811">
                  <c:v>27.09</c:v>
                </c:pt>
                <c:pt idx="812">
                  <c:v>27.21</c:v>
                </c:pt>
                <c:pt idx="813">
                  <c:v>27.26</c:v>
                </c:pt>
                <c:pt idx="814">
                  <c:v>27.18</c:v>
                </c:pt>
                <c:pt idx="815">
                  <c:v>27.38</c:v>
                </c:pt>
                <c:pt idx="816">
                  <c:v>27.86</c:v>
                </c:pt>
                <c:pt idx="817">
                  <c:v>28.01</c:v>
                </c:pt>
                <c:pt idx="818">
                  <c:v>27.6</c:v>
                </c:pt>
                <c:pt idx="819">
                  <c:v>25.02</c:v>
                </c:pt>
                <c:pt idx="820">
                  <c:v>23.71</c:v>
                </c:pt>
                <c:pt idx="821">
                  <c:v>23.51</c:v>
                </c:pt>
                <c:pt idx="822">
                  <c:v>23.41</c:v>
                </c:pt>
                <c:pt idx="823">
                  <c:v>23.73</c:v>
                </c:pt>
                <c:pt idx="824">
                  <c:v>24.44</c:v>
                </c:pt>
                <c:pt idx="825">
                  <c:v>24.27</c:v>
                </c:pt>
                <c:pt idx="826">
                  <c:v>24.41</c:v>
                </c:pt>
                <c:pt idx="827">
                  <c:v>24.31</c:v>
                </c:pt>
                <c:pt idx="828">
                  <c:v>23.88</c:v>
                </c:pt>
                <c:pt idx="829">
                  <c:v>23.49</c:v>
                </c:pt>
                <c:pt idx="830">
                  <c:v>21.83</c:v>
                </c:pt>
                <c:pt idx="831">
                  <c:v>20.76</c:v>
                </c:pt>
                <c:pt idx="832">
                  <c:v>20.399999999999999</c:v>
                </c:pt>
                <c:pt idx="833">
                  <c:v>19.91</c:v>
                </c:pt>
                <c:pt idx="834">
                  <c:v>19.670000000000002</c:v>
                </c:pt>
                <c:pt idx="835">
                  <c:v>19.96</c:v>
                </c:pt>
                <c:pt idx="836">
                  <c:v>20.11</c:v>
                </c:pt>
                <c:pt idx="837">
                  <c:v>20.04</c:v>
                </c:pt>
                <c:pt idx="838">
                  <c:v>19.84</c:v>
                </c:pt>
                <c:pt idx="839">
                  <c:v>19.399999999999999</c:v>
                </c:pt>
                <c:pt idx="840">
                  <c:v>16.899999999999999</c:v>
                </c:pt>
                <c:pt idx="841">
                  <c:v>15.83</c:v>
                </c:pt>
                <c:pt idx="842">
                  <c:v>13.88</c:v>
                </c:pt>
                <c:pt idx="843">
                  <c:v>11.43</c:v>
                </c:pt>
                <c:pt idx="844">
                  <c:v>9.17</c:v>
                </c:pt>
                <c:pt idx="845">
                  <c:v>7.1</c:v>
                </c:pt>
                <c:pt idx="846">
                  <c:v>6.22</c:v>
                </c:pt>
                <c:pt idx="847">
                  <c:v>5.01</c:v>
                </c:pt>
                <c:pt idx="848">
                  <c:v>3.09</c:v>
                </c:pt>
                <c:pt idx="849">
                  <c:v>0.27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0.63</c:v>
                </c:pt>
                <c:pt idx="878">
                  <c:v>4.72</c:v>
                </c:pt>
                <c:pt idx="879">
                  <c:v>8.8000000000000007</c:v>
                </c:pt>
                <c:pt idx="880">
                  <c:v>11.82</c:v>
                </c:pt>
                <c:pt idx="881">
                  <c:v>13.81</c:v>
                </c:pt>
                <c:pt idx="882">
                  <c:v>15.17</c:v>
                </c:pt>
                <c:pt idx="883">
                  <c:v>16.920000000000002</c:v>
                </c:pt>
                <c:pt idx="884">
                  <c:v>18.7</c:v>
                </c:pt>
                <c:pt idx="885">
                  <c:v>21.2</c:v>
                </c:pt>
                <c:pt idx="886">
                  <c:v>23.27</c:v>
                </c:pt>
                <c:pt idx="887">
                  <c:v>24.83</c:v>
                </c:pt>
                <c:pt idx="888">
                  <c:v>26.14</c:v>
                </c:pt>
                <c:pt idx="889">
                  <c:v>27.18</c:v>
                </c:pt>
                <c:pt idx="890">
                  <c:v>28.28</c:v>
                </c:pt>
                <c:pt idx="891">
                  <c:v>29.25</c:v>
                </c:pt>
                <c:pt idx="892">
                  <c:v>29.76</c:v>
                </c:pt>
                <c:pt idx="893">
                  <c:v>30.15</c:v>
                </c:pt>
                <c:pt idx="894">
                  <c:v>30.39</c:v>
                </c:pt>
                <c:pt idx="895">
                  <c:v>30.32</c:v>
                </c:pt>
                <c:pt idx="896">
                  <c:v>30</c:v>
                </c:pt>
                <c:pt idx="897">
                  <c:v>30.1</c:v>
                </c:pt>
                <c:pt idx="898">
                  <c:v>30.17</c:v>
                </c:pt>
                <c:pt idx="899">
                  <c:v>29.98</c:v>
                </c:pt>
                <c:pt idx="900">
                  <c:v>30.05</c:v>
                </c:pt>
                <c:pt idx="901">
                  <c:v>29.71</c:v>
                </c:pt>
                <c:pt idx="902">
                  <c:v>29.35</c:v>
                </c:pt>
                <c:pt idx="903">
                  <c:v>28.79</c:v>
                </c:pt>
                <c:pt idx="904">
                  <c:v>28.5</c:v>
                </c:pt>
                <c:pt idx="905">
                  <c:v>28.35</c:v>
                </c:pt>
                <c:pt idx="906">
                  <c:v>28.03</c:v>
                </c:pt>
                <c:pt idx="907">
                  <c:v>27.4</c:v>
                </c:pt>
                <c:pt idx="908">
                  <c:v>27.09</c:v>
                </c:pt>
                <c:pt idx="909">
                  <c:v>26.58</c:v>
                </c:pt>
                <c:pt idx="910">
                  <c:v>25.51</c:v>
                </c:pt>
                <c:pt idx="911">
                  <c:v>23.41</c:v>
                </c:pt>
                <c:pt idx="912">
                  <c:v>21.57</c:v>
                </c:pt>
                <c:pt idx="913">
                  <c:v>20.96</c:v>
                </c:pt>
                <c:pt idx="914">
                  <c:v>20.420000000000002</c:v>
                </c:pt>
                <c:pt idx="915">
                  <c:v>19.09</c:v>
                </c:pt>
                <c:pt idx="916">
                  <c:v>17.579999999999998</c:v>
                </c:pt>
                <c:pt idx="917">
                  <c:v>15.83</c:v>
                </c:pt>
                <c:pt idx="918">
                  <c:v>13.76</c:v>
                </c:pt>
                <c:pt idx="919">
                  <c:v>11.57</c:v>
                </c:pt>
                <c:pt idx="920">
                  <c:v>9.24</c:v>
                </c:pt>
                <c:pt idx="921">
                  <c:v>6.54</c:v>
                </c:pt>
                <c:pt idx="922">
                  <c:v>4.4000000000000004</c:v>
                </c:pt>
                <c:pt idx="923">
                  <c:v>1.0900000000000001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1.48</c:v>
                </c:pt>
                <c:pt idx="930">
                  <c:v>6.88</c:v>
                </c:pt>
                <c:pt idx="931">
                  <c:v>10.75</c:v>
                </c:pt>
                <c:pt idx="932">
                  <c:v>13.3</c:v>
                </c:pt>
                <c:pt idx="933">
                  <c:v>15.27</c:v>
                </c:pt>
                <c:pt idx="934">
                  <c:v>17.36</c:v>
                </c:pt>
                <c:pt idx="935">
                  <c:v>18.7</c:v>
                </c:pt>
                <c:pt idx="936">
                  <c:v>20.420000000000002</c:v>
                </c:pt>
                <c:pt idx="937">
                  <c:v>22</c:v>
                </c:pt>
                <c:pt idx="938">
                  <c:v>23.12</c:v>
                </c:pt>
                <c:pt idx="939">
                  <c:v>24.07</c:v>
                </c:pt>
                <c:pt idx="940">
                  <c:v>25.46</c:v>
                </c:pt>
                <c:pt idx="941">
                  <c:v>26.62</c:v>
                </c:pt>
                <c:pt idx="942">
                  <c:v>28.01</c:v>
                </c:pt>
                <c:pt idx="943">
                  <c:v>29.44</c:v>
                </c:pt>
                <c:pt idx="944">
                  <c:v>30.49</c:v>
                </c:pt>
                <c:pt idx="945">
                  <c:v>32.119999999999997</c:v>
                </c:pt>
                <c:pt idx="946">
                  <c:v>33.090000000000003</c:v>
                </c:pt>
                <c:pt idx="947">
                  <c:v>33.94</c:v>
                </c:pt>
                <c:pt idx="948">
                  <c:v>34.409999999999997</c:v>
                </c:pt>
                <c:pt idx="949">
                  <c:v>35.06</c:v>
                </c:pt>
                <c:pt idx="950">
                  <c:v>35.57</c:v>
                </c:pt>
                <c:pt idx="951">
                  <c:v>36.06</c:v>
                </c:pt>
                <c:pt idx="952">
                  <c:v>35.5</c:v>
                </c:pt>
                <c:pt idx="953">
                  <c:v>35.299999999999997</c:v>
                </c:pt>
                <c:pt idx="954">
                  <c:v>33.700000000000003</c:v>
                </c:pt>
                <c:pt idx="955">
                  <c:v>31.1</c:v>
                </c:pt>
                <c:pt idx="956">
                  <c:v>28.69</c:v>
                </c:pt>
                <c:pt idx="957">
                  <c:v>25.75</c:v>
                </c:pt>
                <c:pt idx="958">
                  <c:v>22.81</c:v>
                </c:pt>
                <c:pt idx="959">
                  <c:v>19.309999999999999</c:v>
                </c:pt>
                <c:pt idx="960">
                  <c:v>15.97</c:v>
                </c:pt>
                <c:pt idx="961">
                  <c:v>13.57</c:v>
                </c:pt>
                <c:pt idx="962">
                  <c:v>10.97</c:v>
                </c:pt>
                <c:pt idx="963">
                  <c:v>8.5299999999999994</c:v>
                </c:pt>
                <c:pt idx="964">
                  <c:v>6.37</c:v>
                </c:pt>
                <c:pt idx="965">
                  <c:v>4.6399999999999997</c:v>
                </c:pt>
                <c:pt idx="966">
                  <c:v>1.31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2.84</c:v>
                </c:pt>
                <c:pt idx="974">
                  <c:v>8.2200000000000006</c:v>
                </c:pt>
                <c:pt idx="975">
                  <c:v>12.47</c:v>
                </c:pt>
                <c:pt idx="976">
                  <c:v>15.49</c:v>
                </c:pt>
                <c:pt idx="977">
                  <c:v>18.07</c:v>
                </c:pt>
                <c:pt idx="978">
                  <c:v>20.18</c:v>
                </c:pt>
                <c:pt idx="979">
                  <c:v>21.93</c:v>
                </c:pt>
                <c:pt idx="980">
                  <c:v>23.61</c:v>
                </c:pt>
                <c:pt idx="981">
                  <c:v>25.04</c:v>
                </c:pt>
                <c:pt idx="982">
                  <c:v>26.77</c:v>
                </c:pt>
                <c:pt idx="983">
                  <c:v>28.25</c:v>
                </c:pt>
                <c:pt idx="984">
                  <c:v>29.37</c:v>
                </c:pt>
                <c:pt idx="985">
                  <c:v>30.56</c:v>
                </c:pt>
                <c:pt idx="986">
                  <c:v>31.66</c:v>
                </c:pt>
                <c:pt idx="987">
                  <c:v>32.869999999999997</c:v>
                </c:pt>
                <c:pt idx="988">
                  <c:v>34.04</c:v>
                </c:pt>
                <c:pt idx="989">
                  <c:v>35.090000000000003</c:v>
                </c:pt>
                <c:pt idx="990">
                  <c:v>36.130000000000003</c:v>
                </c:pt>
                <c:pt idx="991">
                  <c:v>37.299999999999997</c:v>
                </c:pt>
                <c:pt idx="992">
                  <c:v>38.25</c:v>
                </c:pt>
                <c:pt idx="993">
                  <c:v>38.83</c:v>
                </c:pt>
                <c:pt idx="994">
                  <c:v>39.71</c:v>
                </c:pt>
                <c:pt idx="995">
                  <c:v>40.36</c:v>
                </c:pt>
                <c:pt idx="996">
                  <c:v>40.97</c:v>
                </c:pt>
                <c:pt idx="997">
                  <c:v>41.55</c:v>
                </c:pt>
                <c:pt idx="998">
                  <c:v>42.21</c:v>
                </c:pt>
                <c:pt idx="999">
                  <c:v>43.09</c:v>
                </c:pt>
                <c:pt idx="1000">
                  <c:v>43.67</c:v>
                </c:pt>
                <c:pt idx="1001">
                  <c:v>43.67</c:v>
                </c:pt>
                <c:pt idx="1002">
                  <c:v>43.52</c:v>
                </c:pt>
                <c:pt idx="1003">
                  <c:v>44.16</c:v>
                </c:pt>
                <c:pt idx="1004">
                  <c:v>44.69</c:v>
                </c:pt>
                <c:pt idx="1005">
                  <c:v>44.59</c:v>
                </c:pt>
                <c:pt idx="1006">
                  <c:v>43.86</c:v>
                </c:pt>
                <c:pt idx="1007">
                  <c:v>43.3</c:v>
                </c:pt>
                <c:pt idx="1008">
                  <c:v>42.87</c:v>
                </c:pt>
                <c:pt idx="1009">
                  <c:v>42.11</c:v>
                </c:pt>
                <c:pt idx="1010">
                  <c:v>40.799999999999997</c:v>
                </c:pt>
                <c:pt idx="1011">
                  <c:v>39.409999999999997</c:v>
                </c:pt>
                <c:pt idx="1012">
                  <c:v>37.909999999999997</c:v>
                </c:pt>
                <c:pt idx="1013">
                  <c:v>36.5</c:v>
                </c:pt>
                <c:pt idx="1014">
                  <c:v>34.82</c:v>
                </c:pt>
                <c:pt idx="1015">
                  <c:v>34.090000000000003</c:v>
                </c:pt>
                <c:pt idx="1016">
                  <c:v>33.380000000000003</c:v>
                </c:pt>
                <c:pt idx="1017">
                  <c:v>32.270000000000003</c:v>
                </c:pt>
                <c:pt idx="1018">
                  <c:v>30.15</c:v>
                </c:pt>
                <c:pt idx="1019">
                  <c:v>27.91</c:v>
                </c:pt>
                <c:pt idx="1020">
                  <c:v>26.07</c:v>
                </c:pt>
                <c:pt idx="1021">
                  <c:v>23.66</c:v>
                </c:pt>
                <c:pt idx="1022">
                  <c:v>19.43</c:v>
                </c:pt>
                <c:pt idx="1023">
                  <c:v>12.72</c:v>
                </c:pt>
                <c:pt idx="1024">
                  <c:v>6.78</c:v>
                </c:pt>
                <c:pt idx="1025">
                  <c:v>4.2300000000000004</c:v>
                </c:pt>
                <c:pt idx="1026">
                  <c:v>2.48</c:v>
                </c:pt>
                <c:pt idx="1027">
                  <c:v>0.19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1.48</c:v>
                </c:pt>
                <c:pt idx="1058">
                  <c:v>6.22</c:v>
                </c:pt>
                <c:pt idx="1059">
                  <c:v>9.73</c:v>
                </c:pt>
                <c:pt idx="1060">
                  <c:v>11.57</c:v>
                </c:pt>
                <c:pt idx="1061">
                  <c:v>13.32</c:v>
                </c:pt>
                <c:pt idx="1062">
                  <c:v>14.88</c:v>
                </c:pt>
                <c:pt idx="1063">
                  <c:v>16.559999999999999</c:v>
                </c:pt>
                <c:pt idx="1064">
                  <c:v>18.309999999999999</c:v>
                </c:pt>
                <c:pt idx="1065">
                  <c:v>18.190000000000001</c:v>
                </c:pt>
                <c:pt idx="1066">
                  <c:v>17.68</c:v>
                </c:pt>
                <c:pt idx="1067">
                  <c:v>12.62</c:v>
                </c:pt>
                <c:pt idx="1068">
                  <c:v>3.99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1.75</c:v>
                </c:pt>
                <c:pt idx="1139">
                  <c:v>6.74</c:v>
                </c:pt>
                <c:pt idx="1140">
                  <c:v>10.43</c:v>
                </c:pt>
                <c:pt idx="1141">
                  <c:v>13.08</c:v>
                </c:pt>
                <c:pt idx="1142">
                  <c:v>15.07</c:v>
                </c:pt>
                <c:pt idx="1143">
                  <c:v>17.170000000000002</c:v>
                </c:pt>
                <c:pt idx="1144">
                  <c:v>19.350000000000001</c:v>
                </c:pt>
                <c:pt idx="1145">
                  <c:v>21.91</c:v>
                </c:pt>
                <c:pt idx="1146">
                  <c:v>24.41</c:v>
                </c:pt>
                <c:pt idx="1147">
                  <c:v>26.04</c:v>
                </c:pt>
                <c:pt idx="1148">
                  <c:v>27.82</c:v>
                </c:pt>
                <c:pt idx="1149">
                  <c:v>29.57</c:v>
                </c:pt>
                <c:pt idx="1150">
                  <c:v>30.68</c:v>
                </c:pt>
                <c:pt idx="1151">
                  <c:v>31.8</c:v>
                </c:pt>
                <c:pt idx="1152">
                  <c:v>33.19</c:v>
                </c:pt>
                <c:pt idx="1153">
                  <c:v>34.159999999999997</c:v>
                </c:pt>
                <c:pt idx="1154">
                  <c:v>35.01</c:v>
                </c:pt>
                <c:pt idx="1155">
                  <c:v>35.79</c:v>
                </c:pt>
                <c:pt idx="1156">
                  <c:v>36.69</c:v>
                </c:pt>
                <c:pt idx="1157">
                  <c:v>37.06</c:v>
                </c:pt>
                <c:pt idx="1158">
                  <c:v>37.78</c:v>
                </c:pt>
                <c:pt idx="1159">
                  <c:v>38.03</c:v>
                </c:pt>
                <c:pt idx="1160">
                  <c:v>38.32</c:v>
                </c:pt>
                <c:pt idx="1161">
                  <c:v>38.340000000000003</c:v>
                </c:pt>
                <c:pt idx="1162">
                  <c:v>38.049999999999997</c:v>
                </c:pt>
                <c:pt idx="1163">
                  <c:v>38.049999999999997</c:v>
                </c:pt>
                <c:pt idx="1164">
                  <c:v>38.880000000000003</c:v>
                </c:pt>
                <c:pt idx="1165">
                  <c:v>39.92</c:v>
                </c:pt>
                <c:pt idx="1166">
                  <c:v>40.65</c:v>
                </c:pt>
                <c:pt idx="1167">
                  <c:v>41.55</c:v>
                </c:pt>
                <c:pt idx="1168">
                  <c:v>42.7</c:v>
                </c:pt>
                <c:pt idx="1169">
                  <c:v>43.86</c:v>
                </c:pt>
                <c:pt idx="1170">
                  <c:v>45.08</c:v>
                </c:pt>
                <c:pt idx="1171">
                  <c:v>45.98</c:v>
                </c:pt>
                <c:pt idx="1172">
                  <c:v>46.29</c:v>
                </c:pt>
                <c:pt idx="1173">
                  <c:v>46.64</c:v>
                </c:pt>
                <c:pt idx="1174">
                  <c:v>47.49</c:v>
                </c:pt>
                <c:pt idx="1175">
                  <c:v>47.85</c:v>
                </c:pt>
                <c:pt idx="1176">
                  <c:v>47.85</c:v>
                </c:pt>
                <c:pt idx="1177">
                  <c:v>48.12</c:v>
                </c:pt>
                <c:pt idx="1178">
                  <c:v>48.26</c:v>
                </c:pt>
                <c:pt idx="1179">
                  <c:v>48.41</c:v>
                </c:pt>
                <c:pt idx="1180">
                  <c:v>47.95</c:v>
                </c:pt>
                <c:pt idx="1181">
                  <c:v>47.71</c:v>
                </c:pt>
                <c:pt idx="1182">
                  <c:v>47.05</c:v>
                </c:pt>
                <c:pt idx="1183">
                  <c:v>46.56</c:v>
                </c:pt>
                <c:pt idx="1184">
                  <c:v>46.2</c:v>
                </c:pt>
                <c:pt idx="1185">
                  <c:v>45.86</c:v>
                </c:pt>
                <c:pt idx="1186">
                  <c:v>46.03</c:v>
                </c:pt>
                <c:pt idx="1187">
                  <c:v>46.68</c:v>
                </c:pt>
                <c:pt idx="1188">
                  <c:v>47.02</c:v>
                </c:pt>
                <c:pt idx="1189">
                  <c:v>47.1</c:v>
                </c:pt>
                <c:pt idx="1190">
                  <c:v>47.32</c:v>
                </c:pt>
                <c:pt idx="1191">
                  <c:v>46.9</c:v>
                </c:pt>
                <c:pt idx="1192">
                  <c:v>46.59</c:v>
                </c:pt>
                <c:pt idx="1193">
                  <c:v>46.12</c:v>
                </c:pt>
                <c:pt idx="1194">
                  <c:v>46.27</c:v>
                </c:pt>
                <c:pt idx="1195">
                  <c:v>46.9</c:v>
                </c:pt>
                <c:pt idx="1196">
                  <c:v>47.41</c:v>
                </c:pt>
                <c:pt idx="1197">
                  <c:v>47.8</c:v>
                </c:pt>
                <c:pt idx="1198">
                  <c:v>48.19</c:v>
                </c:pt>
                <c:pt idx="1199">
                  <c:v>47.58</c:v>
                </c:pt>
                <c:pt idx="1200">
                  <c:v>47.17</c:v>
                </c:pt>
                <c:pt idx="1201">
                  <c:v>46.78</c:v>
                </c:pt>
                <c:pt idx="1202">
                  <c:v>46.25</c:v>
                </c:pt>
                <c:pt idx="1203">
                  <c:v>47.49</c:v>
                </c:pt>
                <c:pt idx="1204">
                  <c:v>49.72</c:v>
                </c:pt>
                <c:pt idx="1205">
                  <c:v>49.5</c:v>
                </c:pt>
                <c:pt idx="1206">
                  <c:v>48.82</c:v>
                </c:pt>
                <c:pt idx="1207">
                  <c:v>46.83</c:v>
                </c:pt>
                <c:pt idx="1208">
                  <c:v>44.86</c:v>
                </c:pt>
                <c:pt idx="1209">
                  <c:v>43.6</c:v>
                </c:pt>
                <c:pt idx="1210">
                  <c:v>42.5</c:v>
                </c:pt>
                <c:pt idx="1211">
                  <c:v>41.97</c:v>
                </c:pt>
                <c:pt idx="1212">
                  <c:v>41.38</c:v>
                </c:pt>
                <c:pt idx="1213">
                  <c:v>40.729999999999997</c:v>
                </c:pt>
                <c:pt idx="1214">
                  <c:v>40.049999999999997</c:v>
                </c:pt>
                <c:pt idx="1215">
                  <c:v>39.78</c:v>
                </c:pt>
                <c:pt idx="1216">
                  <c:v>39.58</c:v>
                </c:pt>
                <c:pt idx="1217">
                  <c:v>39.1</c:v>
                </c:pt>
                <c:pt idx="1218">
                  <c:v>38.68</c:v>
                </c:pt>
                <c:pt idx="1219">
                  <c:v>38.1</c:v>
                </c:pt>
                <c:pt idx="1220">
                  <c:v>37.54</c:v>
                </c:pt>
                <c:pt idx="1221">
                  <c:v>37.35</c:v>
                </c:pt>
                <c:pt idx="1222">
                  <c:v>36.86</c:v>
                </c:pt>
                <c:pt idx="1223">
                  <c:v>35.67</c:v>
                </c:pt>
                <c:pt idx="1224">
                  <c:v>32.61</c:v>
                </c:pt>
                <c:pt idx="1225">
                  <c:v>30.1</c:v>
                </c:pt>
                <c:pt idx="1226">
                  <c:v>27.55</c:v>
                </c:pt>
                <c:pt idx="1227">
                  <c:v>24.92</c:v>
                </c:pt>
                <c:pt idx="1228">
                  <c:v>21.62</c:v>
                </c:pt>
                <c:pt idx="1229">
                  <c:v>16.36</c:v>
                </c:pt>
                <c:pt idx="1230">
                  <c:v>11.87</c:v>
                </c:pt>
                <c:pt idx="1231">
                  <c:v>8.5299999999999994</c:v>
                </c:pt>
                <c:pt idx="1232">
                  <c:v>5.08</c:v>
                </c:pt>
                <c:pt idx="1233">
                  <c:v>0.97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1.6</c:v>
                </c:pt>
                <c:pt idx="1292">
                  <c:v>6.56</c:v>
                </c:pt>
                <c:pt idx="1293">
                  <c:v>10.48</c:v>
                </c:pt>
                <c:pt idx="1294">
                  <c:v>13.11</c:v>
                </c:pt>
                <c:pt idx="1295">
                  <c:v>13.49</c:v>
                </c:pt>
                <c:pt idx="1296">
                  <c:v>13.59</c:v>
                </c:pt>
                <c:pt idx="1297">
                  <c:v>15.15</c:v>
                </c:pt>
                <c:pt idx="1298">
                  <c:v>16.36</c:v>
                </c:pt>
                <c:pt idx="1299">
                  <c:v>16.559999999999999</c:v>
                </c:pt>
                <c:pt idx="1300">
                  <c:v>18.14</c:v>
                </c:pt>
                <c:pt idx="1301">
                  <c:v>19.309999999999999</c:v>
                </c:pt>
                <c:pt idx="1302">
                  <c:v>21.35</c:v>
                </c:pt>
                <c:pt idx="1303">
                  <c:v>23.8</c:v>
                </c:pt>
                <c:pt idx="1304">
                  <c:v>25.99</c:v>
                </c:pt>
                <c:pt idx="1305">
                  <c:v>27.89</c:v>
                </c:pt>
                <c:pt idx="1306">
                  <c:v>29.52</c:v>
                </c:pt>
                <c:pt idx="1307">
                  <c:v>30.95</c:v>
                </c:pt>
                <c:pt idx="1308">
                  <c:v>31.8</c:v>
                </c:pt>
                <c:pt idx="1309">
                  <c:v>32.700000000000003</c:v>
                </c:pt>
                <c:pt idx="1310">
                  <c:v>33.68</c:v>
                </c:pt>
                <c:pt idx="1311">
                  <c:v>34.33</c:v>
                </c:pt>
                <c:pt idx="1312">
                  <c:v>34.869999999999997</c:v>
                </c:pt>
                <c:pt idx="1313">
                  <c:v>35.04</c:v>
                </c:pt>
                <c:pt idx="1314">
                  <c:v>35.4</c:v>
                </c:pt>
                <c:pt idx="1315">
                  <c:v>35.26</c:v>
                </c:pt>
                <c:pt idx="1316">
                  <c:v>34.6</c:v>
                </c:pt>
                <c:pt idx="1317">
                  <c:v>34.06</c:v>
                </c:pt>
                <c:pt idx="1318">
                  <c:v>33.21</c:v>
                </c:pt>
                <c:pt idx="1319">
                  <c:v>32.51</c:v>
                </c:pt>
                <c:pt idx="1320">
                  <c:v>31.75</c:v>
                </c:pt>
                <c:pt idx="1321">
                  <c:v>30.9</c:v>
                </c:pt>
                <c:pt idx="1322">
                  <c:v>30.03</c:v>
                </c:pt>
                <c:pt idx="1323">
                  <c:v>29.01</c:v>
                </c:pt>
                <c:pt idx="1324">
                  <c:v>23.93</c:v>
                </c:pt>
                <c:pt idx="1325">
                  <c:v>19.329999999999998</c:v>
                </c:pt>
                <c:pt idx="1326">
                  <c:v>16.440000000000001</c:v>
                </c:pt>
                <c:pt idx="1327">
                  <c:v>13.15</c:v>
                </c:pt>
                <c:pt idx="1328">
                  <c:v>12.5</c:v>
                </c:pt>
                <c:pt idx="1329">
                  <c:v>13.54</c:v>
                </c:pt>
                <c:pt idx="1330">
                  <c:v>16.46</c:v>
                </c:pt>
                <c:pt idx="1331">
                  <c:v>18.87</c:v>
                </c:pt>
                <c:pt idx="1332">
                  <c:v>20.98</c:v>
                </c:pt>
                <c:pt idx="1333">
                  <c:v>22.78</c:v>
                </c:pt>
                <c:pt idx="1334">
                  <c:v>24.63</c:v>
                </c:pt>
                <c:pt idx="1335">
                  <c:v>26.16</c:v>
                </c:pt>
                <c:pt idx="1336">
                  <c:v>27.74</c:v>
                </c:pt>
                <c:pt idx="1337">
                  <c:v>28.98</c:v>
                </c:pt>
                <c:pt idx="1338">
                  <c:v>30.22</c:v>
                </c:pt>
                <c:pt idx="1339">
                  <c:v>31</c:v>
                </c:pt>
                <c:pt idx="1340">
                  <c:v>31.68</c:v>
                </c:pt>
                <c:pt idx="1341">
                  <c:v>31.97</c:v>
                </c:pt>
                <c:pt idx="1342">
                  <c:v>32.24</c:v>
                </c:pt>
                <c:pt idx="1343">
                  <c:v>32.51</c:v>
                </c:pt>
                <c:pt idx="1344">
                  <c:v>32.75</c:v>
                </c:pt>
                <c:pt idx="1345">
                  <c:v>32.65</c:v>
                </c:pt>
                <c:pt idx="1346">
                  <c:v>32.340000000000003</c:v>
                </c:pt>
                <c:pt idx="1347">
                  <c:v>31.88</c:v>
                </c:pt>
                <c:pt idx="1348">
                  <c:v>31.63</c:v>
                </c:pt>
                <c:pt idx="1349">
                  <c:v>32.729999999999997</c:v>
                </c:pt>
                <c:pt idx="1350">
                  <c:v>33.72</c:v>
                </c:pt>
                <c:pt idx="1351">
                  <c:v>34.479999999999997</c:v>
                </c:pt>
                <c:pt idx="1352">
                  <c:v>34.26</c:v>
                </c:pt>
                <c:pt idx="1353">
                  <c:v>34.94</c:v>
                </c:pt>
                <c:pt idx="1354">
                  <c:v>35.4</c:v>
                </c:pt>
                <c:pt idx="1355">
                  <c:v>35.82</c:v>
                </c:pt>
                <c:pt idx="1356">
                  <c:v>36.229999999999997</c:v>
                </c:pt>
                <c:pt idx="1357">
                  <c:v>36.76</c:v>
                </c:pt>
                <c:pt idx="1358">
                  <c:v>37.4</c:v>
                </c:pt>
                <c:pt idx="1359">
                  <c:v>36.229999999999997</c:v>
                </c:pt>
                <c:pt idx="1360">
                  <c:v>33.020000000000003</c:v>
                </c:pt>
                <c:pt idx="1361">
                  <c:v>29.18</c:v>
                </c:pt>
                <c:pt idx="1362">
                  <c:v>24.92</c:v>
                </c:pt>
                <c:pt idx="1363">
                  <c:v>20.28</c:v>
                </c:pt>
                <c:pt idx="1364">
                  <c:v>17.170000000000002</c:v>
                </c:pt>
                <c:pt idx="1365">
                  <c:v>14.18</c:v>
                </c:pt>
                <c:pt idx="1366">
                  <c:v>11.16</c:v>
                </c:pt>
                <c:pt idx="1367">
                  <c:v>6.44</c:v>
                </c:pt>
                <c:pt idx="1368">
                  <c:v>4.28</c:v>
                </c:pt>
                <c:pt idx="1369">
                  <c:v>0.97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7.0000000000000007E-2</c:v>
                </c:pt>
                <c:pt idx="1404">
                  <c:v>4.13</c:v>
                </c:pt>
                <c:pt idx="1405">
                  <c:v>8.41</c:v>
                </c:pt>
                <c:pt idx="1406">
                  <c:v>11.87</c:v>
                </c:pt>
                <c:pt idx="1407">
                  <c:v>14.76</c:v>
                </c:pt>
                <c:pt idx="1408">
                  <c:v>17.190000000000001</c:v>
                </c:pt>
                <c:pt idx="1409">
                  <c:v>19.38</c:v>
                </c:pt>
                <c:pt idx="1410">
                  <c:v>20.91</c:v>
                </c:pt>
                <c:pt idx="1411">
                  <c:v>21.49</c:v>
                </c:pt>
                <c:pt idx="1412">
                  <c:v>19.43</c:v>
                </c:pt>
                <c:pt idx="1413">
                  <c:v>18.07</c:v>
                </c:pt>
                <c:pt idx="1414">
                  <c:v>16.12</c:v>
                </c:pt>
                <c:pt idx="1415">
                  <c:v>12.42</c:v>
                </c:pt>
                <c:pt idx="1416">
                  <c:v>10.41</c:v>
                </c:pt>
                <c:pt idx="1417">
                  <c:v>8.32</c:v>
                </c:pt>
                <c:pt idx="1418">
                  <c:v>6.64</c:v>
                </c:pt>
                <c:pt idx="1419">
                  <c:v>5.79</c:v>
                </c:pt>
                <c:pt idx="1420">
                  <c:v>5.86</c:v>
                </c:pt>
                <c:pt idx="1421">
                  <c:v>8.8699999999999992</c:v>
                </c:pt>
                <c:pt idx="1422">
                  <c:v>12.98</c:v>
                </c:pt>
                <c:pt idx="1423">
                  <c:v>16.46</c:v>
                </c:pt>
                <c:pt idx="1424">
                  <c:v>19.329999999999998</c:v>
                </c:pt>
                <c:pt idx="1425">
                  <c:v>21.64</c:v>
                </c:pt>
                <c:pt idx="1426">
                  <c:v>23.63</c:v>
                </c:pt>
                <c:pt idx="1427">
                  <c:v>25.75</c:v>
                </c:pt>
                <c:pt idx="1428">
                  <c:v>27.45</c:v>
                </c:pt>
                <c:pt idx="1429">
                  <c:v>28.96</c:v>
                </c:pt>
                <c:pt idx="1430">
                  <c:v>30.47</c:v>
                </c:pt>
                <c:pt idx="1431">
                  <c:v>31.63</c:v>
                </c:pt>
                <c:pt idx="1432">
                  <c:v>32.92</c:v>
                </c:pt>
                <c:pt idx="1433">
                  <c:v>34.14</c:v>
                </c:pt>
                <c:pt idx="1434">
                  <c:v>35.01</c:v>
                </c:pt>
                <c:pt idx="1435">
                  <c:v>35.840000000000003</c:v>
                </c:pt>
                <c:pt idx="1436">
                  <c:v>36.4</c:v>
                </c:pt>
                <c:pt idx="1437">
                  <c:v>36.299999999999997</c:v>
                </c:pt>
                <c:pt idx="1438">
                  <c:v>36.35</c:v>
                </c:pt>
                <c:pt idx="1439">
                  <c:v>36.47</c:v>
                </c:pt>
                <c:pt idx="1440">
                  <c:v>36.520000000000003</c:v>
                </c:pt>
                <c:pt idx="1441">
                  <c:v>36.64</c:v>
                </c:pt>
                <c:pt idx="1442">
                  <c:v>37.1</c:v>
                </c:pt>
                <c:pt idx="1443">
                  <c:v>37.369999999999997</c:v>
                </c:pt>
                <c:pt idx="1444">
                  <c:v>37.880000000000003</c:v>
                </c:pt>
                <c:pt idx="1445">
                  <c:v>38.08</c:v>
                </c:pt>
                <c:pt idx="1446">
                  <c:v>38.44</c:v>
                </c:pt>
                <c:pt idx="1447">
                  <c:v>38.83</c:v>
                </c:pt>
                <c:pt idx="1448">
                  <c:v>39.1</c:v>
                </c:pt>
                <c:pt idx="1449">
                  <c:v>38.64</c:v>
                </c:pt>
                <c:pt idx="1450">
                  <c:v>38.03</c:v>
                </c:pt>
                <c:pt idx="1451">
                  <c:v>36.93</c:v>
                </c:pt>
                <c:pt idx="1452">
                  <c:v>36.18</c:v>
                </c:pt>
                <c:pt idx="1453">
                  <c:v>34.770000000000003</c:v>
                </c:pt>
                <c:pt idx="1454">
                  <c:v>33.58</c:v>
                </c:pt>
                <c:pt idx="1455">
                  <c:v>32.340000000000003</c:v>
                </c:pt>
                <c:pt idx="1456">
                  <c:v>30.68</c:v>
                </c:pt>
                <c:pt idx="1457">
                  <c:v>28.45</c:v>
                </c:pt>
                <c:pt idx="1458">
                  <c:v>24.29</c:v>
                </c:pt>
                <c:pt idx="1459">
                  <c:v>20.76</c:v>
                </c:pt>
                <c:pt idx="1460">
                  <c:v>15.97</c:v>
                </c:pt>
                <c:pt idx="1461">
                  <c:v>9.9</c:v>
                </c:pt>
                <c:pt idx="1462">
                  <c:v>6.42</c:v>
                </c:pt>
                <c:pt idx="1463">
                  <c:v>3.48</c:v>
                </c:pt>
                <c:pt idx="1464">
                  <c:v>1.1399999999999999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2.48</c:v>
                </c:pt>
                <c:pt idx="1469">
                  <c:v>4.72</c:v>
                </c:pt>
                <c:pt idx="1470">
                  <c:v>4.67</c:v>
                </c:pt>
                <c:pt idx="1471">
                  <c:v>3.72</c:v>
                </c:pt>
                <c:pt idx="1472">
                  <c:v>1.68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0.8</c:v>
                </c:pt>
                <c:pt idx="1489">
                  <c:v>6.54</c:v>
                </c:pt>
                <c:pt idx="1490">
                  <c:v>11.06</c:v>
                </c:pt>
                <c:pt idx="1491">
                  <c:v>14.52</c:v>
                </c:pt>
                <c:pt idx="1492">
                  <c:v>17.170000000000002</c:v>
                </c:pt>
                <c:pt idx="1493">
                  <c:v>18.7</c:v>
                </c:pt>
                <c:pt idx="1494">
                  <c:v>20.79</c:v>
                </c:pt>
                <c:pt idx="1495">
                  <c:v>21.83</c:v>
                </c:pt>
                <c:pt idx="1496">
                  <c:v>23.76</c:v>
                </c:pt>
                <c:pt idx="1497">
                  <c:v>25.38</c:v>
                </c:pt>
                <c:pt idx="1498">
                  <c:v>26.94</c:v>
                </c:pt>
                <c:pt idx="1499">
                  <c:v>28.42</c:v>
                </c:pt>
                <c:pt idx="1500">
                  <c:v>29.74</c:v>
                </c:pt>
                <c:pt idx="1501">
                  <c:v>30.95</c:v>
                </c:pt>
                <c:pt idx="1502">
                  <c:v>31.95</c:v>
                </c:pt>
                <c:pt idx="1503">
                  <c:v>32.75</c:v>
                </c:pt>
                <c:pt idx="1504">
                  <c:v>33.19</c:v>
                </c:pt>
                <c:pt idx="1505">
                  <c:v>33.26</c:v>
                </c:pt>
                <c:pt idx="1506">
                  <c:v>34.11</c:v>
                </c:pt>
                <c:pt idx="1507">
                  <c:v>35.01</c:v>
                </c:pt>
                <c:pt idx="1508">
                  <c:v>35.65</c:v>
                </c:pt>
                <c:pt idx="1509">
                  <c:v>35.99</c:v>
                </c:pt>
                <c:pt idx="1510">
                  <c:v>36.25</c:v>
                </c:pt>
                <c:pt idx="1511">
                  <c:v>36.79</c:v>
                </c:pt>
                <c:pt idx="1512">
                  <c:v>37.270000000000003</c:v>
                </c:pt>
                <c:pt idx="1513">
                  <c:v>37.520000000000003</c:v>
                </c:pt>
                <c:pt idx="1514">
                  <c:v>38.049999999999997</c:v>
                </c:pt>
                <c:pt idx="1515">
                  <c:v>38.54</c:v>
                </c:pt>
                <c:pt idx="1516">
                  <c:v>38.93</c:v>
                </c:pt>
                <c:pt idx="1517">
                  <c:v>39.44</c:v>
                </c:pt>
                <c:pt idx="1518">
                  <c:v>39.78</c:v>
                </c:pt>
                <c:pt idx="1519">
                  <c:v>40.090000000000003</c:v>
                </c:pt>
                <c:pt idx="1520">
                  <c:v>40.53</c:v>
                </c:pt>
                <c:pt idx="1521">
                  <c:v>41.82</c:v>
                </c:pt>
                <c:pt idx="1522">
                  <c:v>42.72</c:v>
                </c:pt>
                <c:pt idx="1523">
                  <c:v>43.6</c:v>
                </c:pt>
                <c:pt idx="1524">
                  <c:v>44.33</c:v>
                </c:pt>
                <c:pt idx="1525">
                  <c:v>44.59</c:v>
                </c:pt>
                <c:pt idx="1526">
                  <c:v>45.08</c:v>
                </c:pt>
                <c:pt idx="1527">
                  <c:v>45.49</c:v>
                </c:pt>
                <c:pt idx="1528">
                  <c:v>45.25</c:v>
                </c:pt>
                <c:pt idx="1529">
                  <c:v>44.5</c:v>
                </c:pt>
                <c:pt idx="1530">
                  <c:v>43.3</c:v>
                </c:pt>
                <c:pt idx="1531">
                  <c:v>42.5</c:v>
                </c:pt>
                <c:pt idx="1532">
                  <c:v>41.09</c:v>
                </c:pt>
                <c:pt idx="1533">
                  <c:v>39.020000000000003</c:v>
                </c:pt>
                <c:pt idx="1534">
                  <c:v>36.89</c:v>
                </c:pt>
                <c:pt idx="1535">
                  <c:v>34.549999999999997</c:v>
                </c:pt>
                <c:pt idx="1536">
                  <c:v>32.31</c:v>
                </c:pt>
                <c:pt idx="1537">
                  <c:v>29.83</c:v>
                </c:pt>
                <c:pt idx="1538">
                  <c:v>27.4</c:v>
                </c:pt>
                <c:pt idx="1539">
                  <c:v>24.7</c:v>
                </c:pt>
                <c:pt idx="1540">
                  <c:v>22.03</c:v>
                </c:pt>
                <c:pt idx="1541">
                  <c:v>18.07</c:v>
                </c:pt>
                <c:pt idx="1542">
                  <c:v>13.37</c:v>
                </c:pt>
                <c:pt idx="1543">
                  <c:v>10.24</c:v>
                </c:pt>
                <c:pt idx="1544">
                  <c:v>7.27</c:v>
                </c:pt>
                <c:pt idx="1545">
                  <c:v>4.8600000000000003</c:v>
                </c:pt>
                <c:pt idx="1546">
                  <c:v>1.82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0.66</c:v>
                </c:pt>
                <c:pt idx="1552">
                  <c:v>5.59</c:v>
                </c:pt>
                <c:pt idx="1553">
                  <c:v>9.34</c:v>
                </c:pt>
                <c:pt idx="1554">
                  <c:v>12.57</c:v>
                </c:pt>
                <c:pt idx="1555">
                  <c:v>15.29</c:v>
                </c:pt>
                <c:pt idx="1556">
                  <c:v>17.29</c:v>
                </c:pt>
                <c:pt idx="1557">
                  <c:v>19.28</c:v>
                </c:pt>
                <c:pt idx="1558">
                  <c:v>21.28</c:v>
                </c:pt>
                <c:pt idx="1559">
                  <c:v>22.76</c:v>
                </c:pt>
                <c:pt idx="1560">
                  <c:v>24.36</c:v>
                </c:pt>
                <c:pt idx="1561">
                  <c:v>25.7</c:v>
                </c:pt>
                <c:pt idx="1562">
                  <c:v>27.11</c:v>
                </c:pt>
                <c:pt idx="1563">
                  <c:v>28.33</c:v>
                </c:pt>
                <c:pt idx="1564">
                  <c:v>29.69</c:v>
                </c:pt>
                <c:pt idx="1565">
                  <c:v>30.95</c:v>
                </c:pt>
                <c:pt idx="1566">
                  <c:v>31.8</c:v>
                </c:pt>
                <c:pt idx="1567">
                  <c:v>32.85</c:v>
                </c:pt>
                <c:pt idx="1568">
                  <c:v>33.75</c:v>
                </c:pt>
                <c:pt idx="1569">
                  <c:v>34.53</c:v>
                </c:pt>
                <c:pt idx="1570">
                  <c:v>35.35</c:v>
                </c:pt>
                <c:pt idx="1571">
                  <c:v>35.99</c:v>
                </c:pt>
                <c:pt idx="1572">
                  <c:v>36.81</c:v>
                </c:pt>
                <c:pt idx="1573">
                  <c:v>37.64</c:v>
                </c:pt>
                <c:pt idx="1574">
                  <c:v>38.61</c:v>
                </c:pt>
                <c:pt idx="1575">
                  <c:v>39.58</c:v>
                </c:pt>
                <c:pt idx="1576">
                  <c:v>40.24</c:v>
                </c:pt>
                <c:pt idx="1577">
                  <c:v>41.29</c:v>
                </c:pt>
                <c:pt idx="1578">
                  <c:v>42.43</c:v>
                </c:pt>
                <c:pt idx="1579">
                  <c:v>42.65</c:v>
                </c:pt>
                <c:pt idx="1580">
                  <c:v>42.74</c:v>
                </c:pt>
                <c:pt idx="1581">
                  <c:v>42.89</c:v>
                </c:pt>
                <c:pt idx="1582">
                  <c:v>43.18</c:v>
                </c:pt>
                <c:pt idx="1583">
                  <c:v>43.74</c:v>
                </c:pt>
                <c:pt idx="1584">
                  <c:v>43.79</c:v>
                </c:pt>
                <c:pt idx="1585">
                  <c:v>44.11</c:v>
                </c:pt>
                <c:pt idx="1586">
                  <c:v>44.35</c:v>
                </c:pt>
                <c:pt idx="1587">
                  <c:v>43.45</c:v>
                </c:pt>
                <c:pt idx="1588">
                  <c:v>42.38</c:v>
                </c:pt>
                <c:pt idx="1589">
                  <c:v>41.46</c:v>
                </c:pt>
                <c:pt idx="1590">
                  <c:v>40.44</c:v>
                </c:pt>
                <c:pt idx="1591">
                  <c:v>39.44</c:v>
                </c:pt>
                <c:pt idx="1592">
                  <c:v>38.51</c:v>
                </c:pt>
                <c:pt idx="1593">
                  <c:v>37.42</c:v>
                </c:pt>
                <c:pt idx="1594">
                  <c:v>36.590000000000003</c:v>
                </c:pt>
                <c:pt idx="1595">
                  <c:v>35.72</c:v>
                </c:pt>
                <c:pt idx="1596">
                  <c:v>34.770000000000003</c:v>
                </c:pt>
                <c:pt idx="1597">
                  <c:v>33.89</c:v>
                </c:pt>
                <c:pt idx="1598">
                  <c:v>32.99</c:v>
                </c:pt>
                <c:pt idx="1599">
                  <c:v>32.119999999999997</c:v>
                </c:pt>
                <c:pt idx="1600">
                  <c:v>29.96</c:v>
                </c:pt>
                <c:pt idx="1601">
                  <c:v>26.6</c:v>
                </c:pt>
                <c:pt idx="1602">
                  <c:v>23.49</c:v>
                </c:pt>
                <c:pt idx="1603">
                  <c:v>20.47</c:v>
                </c:pt>
                <c:pt idx="1604">
                  <c:v>17.75</c:v>
                </c:pt>
                <c:pt idx="1605">
                  <c:v>15.39</c:v>
                </c:pt>
                <c:pt idx="1606">
                  <c:v>13.25</c:v>
                </c:pt>
                <c:pt idx="1607">
                  <c:v>10.8</c:v>
                </c:pt>
                <c:pt idx="1608">
                  <c:v>7.66</c:v>
                </c:pt>
                <c:pt idx="1609">
                  <c:v>4.04</c:v>
                </c:pt>
                <c:pt idx="1610">
                  <c:v>2.04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3.38</c:v>
                </c:pt>
                <c:pt idx="1620">
                  <c:v>7.2</c:v>
                </c:pt>
                <c:pt idx="1621">
                  <c:v>10.53</c:v>
                </c:pt>
                <c:pt idx="1622">
                  <c:v>13.23</c:v>
                </c:pt>
                <c:pt idx="1623">
                  <c:v>15.83</c:v>
                </c:pt>
                <c:pt idx="1624">
                  <c:v>18.09</c:v>
                </c:pt>
                <c:pt idx="1625">
                  <c:v>19.649999999999999</c:v>
                </c:pt>
                <c:pt idx="1626">
                  <c:v>21.45</c:v>
                </c:pt>
                <c:pt idx="1627">
                  <c:v>22.39</c:v>
                </c:pt>
                <c:pt idx="1628">
                  <c:v>23.61</c:v>
                </c:pt>
                <c:pt idx="1629">
                  <c:v>24.58</c:v>
                </c:pt>
                <c:pt idx="1630">
                  <c:v>25.68</c:v>
                </c:pt>
                <c:pt idx="1631">
                  <c:v>27.18</c:v>
                </c:pt>
                <c:pt idx="1632">
                  <c:v>28.96</c:v>
                </c:pt>
                <c:pt idx="1633">
                  <c:v>30.1</c:v>
                </c:pt>
                <c:pt idx="1634">
                  <c:v>31.46</c:v>
                </c:pt>
                <c:pt idx="1635">
                  <c:v>32.29</c:v>
                </c:pt>
                <c:pt idx="1636">
                  <c:v>33.07</c:v>
                </c:pt>
                <c:pt idx="1637">
                  <c:v>33.869999999999997</c:v>
                </c:pt>
                <c:pt idx="1638">
                  <c:v>34.5</c:v>
                </c:pt>
                <c:pt idx="1639">
                  <c:v>35.130000000000003</c:v>
                </c:pt>
                <c:pt idx="1640">
                  <c:v>36.08</c:v>
                </c:pt>
                <c:pt idx="1641">
                  <c:v>36.71</c:v>
                </c:pt>
                <c:pt idx="1642">
                  <c:v>37.32</c:v>
                </c:pt>
                <c:pt idx="1643">
                  <c:v>37.520000000000003</c:v>
                </c:pt>
                <c:pt idx="1644">
                  <c:v>37.299999999999997</c:v>
                </c:pt>
                <c:pt idx="1645">
                  <c:v>37.42</c:v>
                </c:pt>
                <c:pt idx="1646">
                  <c:v>38.1</c:v>
                </c:pt>
                <c:pt idx="1647">
                  <c:v>38.78</c:v>
                </c:pt>
                <c:pt idx="1648">
                  <c:v>39.32</c:v>
                </c:pt>
                <c:pt idx="1649">
                  <c:v>39.799999999999997</c:v>
                </c:pt>
                <c:pt idx="1650">
                  <c:v>39.950000000000003</c:v>
                </c:pt>
                <c:pt idx="1651">
                  <c:v>39.68</c:v>
                </c:pt>
                <c:pt idx="1652">
                  <c:v>39.409999999999997</c:v>
                </c:pt>
                <c:pt idx="1653">
                  <c:v>39.15</c:v>
                </c:pt>
                <c:pt idx="1654">
                  <c:v>39.020000000000003</c:v>
                </c:pt>
                <c:pt idx="1655">
                  <c:v>38.880000000000003</c:v>
                </c:pt>
                <c:pt idx="1656">
                  <c:v>38.76</c:v>
                </c:pt>
                <c:pt idx="1657">
                  <c:v>38.49</c:v>
                </c:pt>
                <c:pt idx="1658">
                  <c:v>38.270000000000003</c:v>
                </c:pt>
                <c:pt idx="1659">
                  <c:v>38</c:v>
                </c:pt>
                <c:pt idx="1660">
                  <c:v>37.83</c:v>
                </c:pt>
                <c:pt idx="1661">
                  <c:v>37.71</c:v>
                </c:pt>
                <c:pt idx="1662">
                  <c:v>37.270000000000003</c:v>
                </c:pt>
                <c:pt idx="1663">
                  <c:v>36.93</c:v>
                </c:pt>
                <c:pt idx="1664">
                  <c:v>36.79</c:v>
                </c:pt>
                <c:pt idx="1665">
                  <c:v>35.67</c:v>
                </c:pt>
                <c:pt idx="1666">
                  <c:v>34.72</c:v>
                </c:pt>
                <c:pt idx="1667">
                  <c:v>33.89</c:v>
                </c:pt>
                <c:pt idx="1668">
                  <c:v>32.729999999999997</c:v>
                </c:pt>
                <c:pt idx="1669">
                  <c:v>31.68</c:v>
                </c:pt>
                <c:pt idx="1670">
                  <c:v>29.66</c:v>
                </c:pt>
                <c:pt idx="1671">
                  <c:v>25.97</c:v>
                </c:pt>
                <c:pt idx="1672">
                  <c:v>22.52</c:v>
                </c:pt>
                <c:pt idx="1673">
                  <c:v>19.28</c:v>
                </c:pt>
                <c:pt idx="1674">
                  <c:v>16.190000000000001</c:v>
                </c:pt>
                <c:pt idx="1675">
                  <c:v>13.08</c:v>
                </c:pt>
                <c:pt idx="1676">
                  <c:v>10.11</c:v>
                </c:pt>
                <c:pt idx="1677">
                  <c:v>7.25</c:v>
                </c:pt>
                <c:pt idx="1678">
                  <c:v>4.84</c:v>
                </c:pt>
                <c:pt idx="1679">
                  <c:v>3.62</c:v>
                </c:pt>
                <c:pt idx="1680">
                  <c:v>4.28</c:v>
                </c:pt>
                <c:pt idx="1681">
                  <c:v>7.71</c:v>
                </c:pt>
                <c:pt idx="1682">
                  <c:v>10.65</c:v>
                </c:pt>
                <c:pt idx="1683">
                  <c:v>11.45</c:v>
                </c:pt>
                <c:pt idx="1684">
                  <c:v>12.04</c:v>
                </c:pt>
                <c:pt idx="1685">
                  <c:v>12.67</c:v>
                </c:pt>
                <c:pt idx="1686">
                  <c:v>15.07</c:v>
                </c:pt>
                <c:pt idx="1687">
                  <c:v>17.7</c:v>
                </c:pt>
                <c:pt idx="1688">
                  <c:v>20.04</c:v>
                </c:pt>
                <c:pt idx="1689">
                  <c:v>21.98</c:v>
                </c:pt>
                <c:pt idx="1690">
                  <c:v>24</c:v>
                </c:pt>
                <c:pt idx="1691">
                  <c:v>25.75</c:v>
                </c:pt>
                <c:pt idx="1692">
                  <c:v>26.94</c:v>
                </c:pt>
                <c:pt idx="1693">
                  <c:v>27.43</c:v>
                </c:pt>
                <c:pt idx="1694">
                  <c:v>28.23</c:v>
                </c:pt>
                <c:pt idx="1695">
                  <c:v>29.4</c:v>
                </c:pt>
                <c:pt idx="1696">
                  <c:v>30.2</c:v>
                </c:pt>
                <c:pt idx="1697">
                  <c:v>31.2</c:v>
                </c:pt>
                <c:pt idx="1698">
                  <c:v>32.19</c:v>
                </c:pt>
                <c:pt idx="1699">
                  <c:v>32.82</c:v>
                </c:pt>
                <c:pt idx="1700">
                  <c:v>33.340000000000003</c:v>
                </c:pt>
                <c:pt idx="1701">
                  <c:v>34.31</c:v>
                </c:pt>
                <c:pt idx="1702">
                  <c:v>34.82</c:v>
                </c:pt>
                <c:pt idx="1703">
                  <c:v>34.549999999999997</c:v>
                </c:pt>
                <c:pt idx="1704">
                  <c:v>34.36</c:v>
                </c:pt>
                <c:pt idx="1705">
                  <c:v>34.549999999999997</c:v>
                </c:pt>
                <c:pt idx="1706">
                  <c:v>35.130000000000003</c:v>
                </c:pt>
                <c:pt idx="1707">
                  <c:v>35.21</c:v>
                </c:pt>
                <c:pt idx="1708">
                  <c:v>35.47</c:v>
                </c:pt>
                <c:pt idx="1709">
                  <c:v>35.79</c:v>
                </c:pt>
                <c:pt idx="1710">
                  <c:v>36.47</c:v>
                </c:pt>
                <c:pt idx="1711">
                  <c:v>36.619999999999997</c:v>
                </c:pt>
                <c:pt idx="1712">
                  <c:v>37.18</c:v>
                </c:pt>
                <c:pt idx="1713">
                  <c:v>37.369999999999997</c:v>
                </c:pt>
                <c:pt idx="1714">
                  <c:v>37.57</c:v>
                </c:pt>
                <c:pt idx="1715">
                  <c:v>37.71</c:v>
                </c:pt>
                <c:pt idx="1716">
                  <c:v>37.78</c:v>
                </c:pt>
                <c:pt idx="1717">
                  <c:v>37.86</c:v>
                </c:pt>
                <c:pt idx="1718">
                  <c:v>37.1</c:v>
                </c:pt>
                <c:pt idx="1719">
                  <c:v>36.299999999999997</c:v>
                </c:pt>
                <c:pt idx="1720">
                  <c:v>35.5</c:v>
                </c:pt>
                <c:pt idx="1721">
                  <c:v>34.82</c:v>
                </c:pt>
                <c:pt idx="1722">
                  <c:v>34.159999999999997</c:v>
                </c:pt>
                <c:pt idx="1723">
                  <c:v>33.31</c:v>
                </c:pt>
                <c:pt idx="1724">
                  <c:v>33.97</c:v>
                </c:pt>
                <c:pt idx="1725">
                  <c:v>34.19</c:v>
                </c:pt>
                <c:pt idx="1726">
                  <c:v>33.92</c:v>
                </c:pt>
                <c:pt idx="1727">
                  <c:v>33.549999999999997</c:v>
                </c:pt>
                <c:pt idx="1728">
                  <c:v>32.97</c:v>
                </c:pt>
                <c:pt idx="1729">
                  <c:v>32.799999999999997</c:v>
                </c:pt>
                <c:pt idx="1730">
                  <c:v>32.36</c:v>
                </c:pt>
                <c:pt idx="1731">
                  <c:v>31.61</c:v>
                </c:pt>
                <c:pt idx="1732">
                  <c:v>30.39</c:v>
                </c:pt>
                <c:pt idx="1733">
                  <c:v>29.23</c:v>
                </c:pt>
                <c:pt idx="1734">
                  <c:v>28.3</c:v>
                </c:pt>
                <c:pt idx="1735">
                  <c:v>27.21</c:v>
                </c:pt>
                <c:pt idx="1736">
                  <c:v>25.97</c:v>
                </c:pt>
                <c:pt idx="1737">
                  <c:v>22.59</c:v>
                </c:pt>
                <c:pt idx="1738">
                  <c:v>19.79</c:v>
                </c:pt>
                <c:pt idx="1739">
                  <c:v>17.04</c:v>
                </c:pt>
                <c:pt idx="1740">
                  <c:v>14.42</c:v>
                </c:pt>
                <c:pt idx="1741">
                  <c:v>12.89</c:v>
                </c:pt>
                <c:pt idx="1742">
                  <c:v>10.67</c:v>
                </c:pt>
                <c:pt idx="1743">
                  <c:v>8.07</c:v>
                </c:pt>
                <c:pt idx="1744">
                  <c:v>5.79</c:v>
                </c:pt>
                <c:pt idx="1745">
                  <c:v>3.96</c:v>
                </c:pt>
                <c:pt idx="1746">
                  <c:v>2.31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2.99</c:v>
                </c:pt>
                <c:pt idx="1813">
                  <c:v>8.07</c:v>
                </c:pt>
                <c:pt idx="1814">
                  <c:v>12.01</c:v>
                </c:pt>
                <c:pt idx="1815">
                  <c:v>14.25</c:v>
                </c:pt>
                <c:pt idx="1816">
                  <c:v>15.29</c:v>
                </c:pt>
                <c:pt idx="1817">
                  <c:v>15.97</c:v>
                </c:pt>
                <c:pt idx="1818">
                  <c:v>15.44</c:v>
                </c:pt>
                <c:pt idx="1819">
                  <c:v>14.2</c:v>
                </c:pt>
                <c:pt idx="1820">
                  <c:v>15.54</c:v>
                </c:pt>
                <c:pt idx="1821">
                  <c:v>17.36</c:v>
                </c:pt>
                <c:pt idx="1822">
                  <c:v>18.43</c:v>
                </c:pt>
                <c:pt idx="1823">
                  <c:v>20.28</c:v>
                </c:pt>
                <c:pt idx="1824">
                  <c:v>21.42</c:v>
                </c:pt>
                <c:pt idx="1825">
                  <c:v>22.59</c:v>
                </c:pt>
                <c:pt idx="1826">
                  <c:v>23.85</c:v>
                </c:pt>
                <c:pt idx="1827">
                  <c:v>24.7</c:v>
                </c:pt>
                <c:pt idx="1828">
                  <c:v>25.7</c:v>
                </c:pt>
                <c:pt idx="1829">
                  <c:v>26.65</c:v>
                </c:pt>
                <c:pt idx="1830">
                  <c:v>27.62</c:v>
                </c:pt>
                <c:pt idx="1831">
                  <c:v>28.23</c:v>
                </c:pt>
                <c:pt idx="1832">
                  <c:v>29.01</c:v>
                </c:pt>
                <c:pt idx="1833">
                  <c:v>29.54</c:v>
                </c:pt>
                <c:pt idx="1834">
                  <c:v>30.54</c:v>
                </c:pt>
                <c:pt idx="1835">
                  <c:v>30.86</c:v>
                </c:pt>
                <c:pt idx="1836">
                  <c:v>30.71</c:v>
                </c:pt>
                <c:pt idx="1837">
                  <c:v>30.86</c:v>
                </c:pt>
                <c:pt idx="1838">
                  <c:v>31.15</c:v>
                </c:pt>
                <c:pt idx="1839">
                  <c:v>31.44</c:v>
                </c:pt>
                <c:pt idx="1840">
                  <c:v>31.97</c:v>
                </c:pt>
                <c:pt idx="1841">
                  <c:v>32.39</c:v>
                </c:pt>
                <c:pt idx="1842">
                  <c:v>32.56</c:v>
                </c:pt>
                <c:pt idx="1843">
                  <c:v>32.36</c:v>
                </c:pt>
                <c:pt idx="1844">
                  <c:v>31.92</c:v>
                </c:pt>
                <c:pt idx="1845">
                  <c:v>32.58</c:v>
                </c:pt>
                <c:pt idx="1846">
                  <c:v>33.29</c:v>
                </c:pt>
                <c:pt idx="1847">
                  <c:v>33.159999999999997</c:v>
                </c:pt>
                <c:pt idx="1848">
                  <c:v>32.950000000000003</c:v>
                </c:pt>
                <c:pt idx="1849">
                  <c:v>32.53</c:v>
                </c:pt>
                <c:pt idx="1850">
                  <c:v>32.78</c:v>
                </c:pt>
                <c:pt idx="1851">
                  <c:v>33.68</c:v>
                </c:pt>
                <c:pt idx="1852">
                  <c:v>34.31</c:v>
                </c:pt>
                <c:pt idx="1853">
                  <c:v>34.43</c:v>
                </c:pt>
                <c:pt idx="1854">
                  <c:v>34.92</c:v>
                </c:pt>
                <c:pt idx="1855">
                  <c:v>33.75</c:v>
                </c:pt>
                <c:pt idx="1856">
                  <c:v>32.85</c:v>
                </c:pt>
                <c:pt idx="1857">
                  <c:v>32.58</c:v>
                </c:pt>
                <c:pt idx="1858">
                  <c:v>32.020000000000003</c:v>
                </c:pt>
                <c:pt idx="1859">
                  <c:v>31.9</c:v>
                </c:pt>
                <c:pt idx="1860">
                  <c:v>32.07</c:v>
                </c:pt>
                <c:pt idx="1861">
                  <c:v>31.75</c:v>
                </c:pt>
                <c:pt idx="1862">
                  <c:v>31.83</c:v>
                </c:pt>
                <c:pt idx="1863">
                  <c:v>32.799999999999997</c:v>
                </c:pt>
                <c:pt idx="1864">
                  <c:v>33.14</c:v>
                </c:pt>
                <c:pt idx="1865">
                  <c:v>32.869999999999997</c:v>
                </c:pt>
                <c:pt idx="1866">
                  <c:v>33.119999999999997</c:v>
                </c:pt>
                <c:pt idx="1867">
                  <c:v>33.36</c:v>
                </c:pt>
                <c:pt idx="1868">
                  <c:v>34.04</c:v>
                </c:pt>
                <c:pt idx="1869">
                  <c:v>34.479999999999997</c:v>
                </c:pt>
                <c:pt idx="1870">
                  <c:v>35.21</c:v>
                </c:pt>
                <c:pt idx="1871">
                  <c:v>36.229999999999997</c:v>
                </c:pt>
                <c:pt idx="1872">
                  <c:v>36.71</c:v>
                </c:pt>
                <c:pt idx="1873">
                  <c:v>37.71</c:v>
                </c:pt>
                <c:pt idx="1874">
                  <c:v>38.56</c:v>
                </c:pt>
                <c:pt idx="1875">
                  <c:v>39.1</c:v>
                </c:pt>
                <c:pt idx="1876">
                  <c:v>40.090000000000003</c:v>
                </c:pt>
                <c:pt idx="1877">
                  <c:v>40.75</c:v>
                </c:pt>
                <c:pt idx="1878">
                  <c:v>40.869999999999997</c:v>
                </c:pt>
                <c:pt idx="1879">
                  <c:v>41.46</c:v>
                </c:pt>
                <c:pt idx="1880">
                  <c:v>41.68</c:v>
                </c:pt>
                <c:pt idx="1881">
                  <c:v>41.82</c:v>
                </c:pt>
                <c:pt idx="1882">
                  <c:v>42.38</c:v>
                </c:pt>
                <c:pt idx="1883">
                  <c:v>42.5</c:v>
                </c:pt>
                <c:pt idx="1884">
                  <c:v>42.43</c:v>
                </c:pt>
                <c:pt idx="1885">
                  <c:v>42.19</c:v>
                </c:pt>
                <c:pt idx="1886">
                  <c:v>41.85</c:v>
                </c:pt>
                <c:pt idx="1887">
                  <c:v>41.41</c:v>
                </c:pt>
                <c:pt idx="1888">
                  <c:v>41.36</c:v>
                </c:pt>
                <c:pt idx="1889">
                  <c:v>40.9</c:v>
                </c:pt>
                <c:pt idx="1890">
                  <c:v>40.75</c:v>
                </c:pt>
                <c:pt idx="1891">
                  <c:v>40.46</c:v>
                </c:pt>
                <c:pt idx="1892">
                  <c:v>40.56</c:v>
                </c:pt>
                <c:pt idx="1893">
                  <c:v>39.97</c:v>
                </c:pt>
                <c:pt idx="1894">
                  <c:v>39.78</c:v>
                </c:pt>
                <c:pt idx="1895">
                  <c:v>39.85</c:v>
                </c:pt>
                <c:pt idx="1896">
                  <c:v>39.340000000000003</c:v>
                </c:pt>
                <c:pt idx="1897">
                  <c:v>39.340000000000003</c:v>
                </c:pt>
                <c:pt idx="1898">
                  <c:v>39.19</c:v>
                </c:pt>
                <c:pt idx="1899">
                  <c:v>39.32</c:v>
                </c:pt>
                <c:pt idx="1900">
                  <c:v>39.22</c:v>
                </c:pt>
                <c:pt idx="1901">
                  <c:v>39.24</c:v>
                </c:pt>
                <c:pt idx="1902">
                  <c:v>39.71</c:v>
                </c:pt>
                <c:pt idx="1903">
                  <c:v>39.92</c:v>
                </c:pt>
                <c:pt idx="1904">
                  <c:v>40.090000000000003</c:v>
                </c:pt>
                <c:pt idx="1905">
                  <c:v>40.14</c:v>
                </c:pt>
                <c:pt idx="1906">
                  <c:v>40.53</c:v>
                </c:pt>
                <c:pt idx="1907">
                  <c:v>40.630000000000003</c:v>
                </c:pt>
                <c:pt idx="1908">
                  <c:v>40.68</c:v>
                </c:pt>
                <c:pt idx="1909">
                  <c:v>40.31</c:v>
                </c:pt>
                <c:pt idx="1910">
                  <c:v>40.29</c:v>
                </c:pt>
                <c:pt idx="1911">
                  <c:v>40.22</c:v>
                </c:pt>
                <c:pt idx="1912">
                  <c:v>39.97</c:v>
                </c:pt>
                <c:pt idx="1913">
                  <c:v>40.119999999999997</c:v>
                </c:pt>
                <c:pt idx="1914">
                  <c:v>39.92</c:v>
                </c:pt>
                <c:pt idx="1915">
                  <c:v>39.78</c:v>
                </c:pt>
                <c:pt idx="1916">
                  <c:v>39.56</c:v>
                </c:pt>
                <c:pt idx="1917">
                  <c:v>39.61</c:v>
                </c:pt>
                <c:pt idx="1918">
                  <c:v>39.729999999999997</c:v>
                </c:pt>
                <c:pt idx="1919">
                  <c:v>39.46</c:v>
                </c:pt>
                <c:pt idx="1920">
                  <c:v>39.1</c:v>
                </c:pt>
                <c:pt idx="1921">
                  <c:v>38.49</c:v>
                </c:pt>
                <c:pt idx="1922">
                  <c:v>37.03</c:v>
                </c:pt>
                <c:pt idx="1923">
                  <c:v>35.67</c:v>
                </c:pt>
                <c:pt idx="1924">
                  <c:v>33.92</c:v>
                </c:pt>
                <c:pt idx="1925">
                  <c:v>32.68</c:v>
                </c:pt>
                <c:pt idx="1926">
                  <c:v>31.03</c:v>
                </c:pt>
                <c:pt idx="1927">
                  <c:v>29.66</c:v>
                </c:pt>
                <c:pt idx="1928">
                  <c:v>28.2</c:v>
                </c:pt>
                <c:pt idx="1929">
                  <c:v>26.84</c:v>
                </c:pt>
                <c:pt idx="1930">
                  <c:v>25.34</c:v>
                </c:pt>
                <c:pt idx="1931">
                  <c:v>23.8</c:v>
                </c:pt>
                <c:pt idx="1932">
                  <c:v>22.44</c:v>
                </c:pt>
                <c:pt idx="1933">
                  <c:v>20.38</c:v>
                </c:pt>
                <c:pt idx="1934">
                  <c:v>17.239999999999998</c:v>
                </c:pt>
                <c:pt idx="1935">
                  <c:v>14.71</c:v>
                </c:pt>
                <c:pt idx="1936">
                  <c:v>10.5</c:v>
                </c:pt>
                <c:pt idx="1937">
                  <c:v>7.29</c:v>
                </c:pt>
                <c:pt idx="1938">
                  <c:v>4.55</c:v>
                </c:pt>
                <c:pt idx="1939">
                  <c:v>0.95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3.45</c:v>
                </c:pt>
                <c:pt idx="2011">
                  <c:v>5.76</c:v>
                </c:pt>
                <c:pt idx="2012">
                  <c:v>7.9</c:v>
                </c:pt>
                <c:pt idx="2013">
                  <c:v>10.29</c:v>
                </c:pt>
                <c:pt idx="2014">
                  <c:v>12.52</c:v>
                </c:pt>
                <c:pt idx="2015">
                  <c:v>14.13</c:v>
                </c:pt>
                <c:pt idx="2016">
                  <c:v>15.93</c:v>
                </c:pt>
                <c:pt idx="2017">
                  <c:v>17.46</c:v>
                </c:pt>
                <c:pt idx="2018">
                  <c:v>18.14</c:v>
                </c:pt>
                <c:pt idx="2019">
                  <c:v>19.16</c:v>
                </c:pt>
                <c:pt idx="2020">
                  <c:v>21.74</c:v>
                </c:pt>
                <c:pt idx="2021">
                  <c:v>24.05</c:v>
                </c:pt>
                <c:pt idx="2022">
                  <c:v>26.14</c:v>
                </c:pt>
                <c:pt idx="2023">
                  <c:v>27.4</c:v>
                </c:pt>
                <c:pt idx="2024">
                  <c:v>29.42</c:v>
                </c:pt>
                <c:pt idx="2025">
                  <c:v>31.58</c:v>
                </c:pt>
                <c:pt idx="2026">
                  <c:v>32.97</c:v>
                </c:pt>
                <c:pt idx="2027">
                  <c:v>33.97</c:v>
                </c:pt>
                <c:pt idx="2028">
                  <c:v>34.89</c:v>
                </c:pt>
                <c:pt idx="2029">
                  <c:v>35.67</c:v>
                </c:pt>
                <c:pt idx="2030">
                  <c:v>36.5</c:v>
                </c:pt>
                <c:pt idx="2031">
                  <c:v>37.590000000000003</c:v>
                </c:pt>
                <c:pt idx="2032">
                  <c:v>38.340000000000003</c:v>
                </c:pt>
                <c:pt idx="2033">
                  <c:v>39.07</c:v>
                </c:pt>
                <c:pt idx="2034">
                  <c:v>39.58</c:v>
                </c:pt>
                <c:pt idx="2035">
                  <c:v>41.14</c:v>
                </c:pt>
                <c:pt idx="2036">
                  <c:v>42.21</c:v>
                </c:pt>
                <c:pt idx="2037">
                  <c:v>43.3</c:v>
                </c:pt>
                <c:pt idx="2038">
                  <c:v>43.79</c:v>
                </c:pt>
                <c:pt idx="2039">
                  <c:v>44.25</c:v>
                </c:pt>
                <c:pt idx="2040">
                  <c:v>43.86</c:v>
                </c:pt>
                <c:pt idx="2041">
                  <c:v>43.94</c:v>
                </c:pt>
                <c:pt idx="2042">
                  <c:v>44.08</c:v>
                </c:pt>
                <c:pt idx="2043">
                  <c:v>43.45</c:v>
                </c:pt>
                <c:pt idx="2044">
                  <c:v>43.47</c:v>
                </c:pt>
                <c:pt idx="2045">
                  <c:v>43.67</c:v>
                </c:pt>
                <c:pt idx="2046">
                  <c:v>43.79</c:v>
                </c:pt>
                <c:pt idx="2047">
                  <c:v>43.33</c:v>
                </c:pt>
                <c:pt idx="2048">
                  <c:v>42.89</c:v>
                </c:pt>
                <c:pt idx="2049">
                  <c:v>41.26</c:v>
                </c:pt>
                <c:pt idx="2050">
                  <c:v>40.29</c:v>
                </c:pt>
                <c:pt idx="2051">
                  <c:v>39.29</c:v>
                </c:pt>
                <c:pt idx="2052">
                  <c:v>38.47</c:v>
                </c:pt>
                <c:pt idx="2053">
                  <c:v>38.22</c:v>
                </c:pt>
                <c:pt idx="2054">
                  <c:v>37.71</c:v>
                </c:pt>
                <c:pt idx="2055">
                  <c:v>37.659999999999997</c:v>
                </c:pt>
                <c:pt idx="2056">
                  <c:v>37.01</c:v>
                </c:pt>
                <c:pt idx="2057">
                  <c:v>35.33</c:v>
                </c:pt>
                <c:pt idx="2058">
                  <c:v>33.92</c:v>
                </c:pt>
                <c:pt idx="2059">
                  <c:v>32.53</c:v>
                </c:pt>
                <c:pt idx="2060">
                  <c:v>31.32</c:v>
                </c:pt>
                <c:pt idx="2061">
                  <c:v>29.2</c:v>
                </c:pt>
                <c:pt idx="2062">
                  <c:v>26.45</c:v>
                </c:pt>
                <c:pt idx="2063">
                  <c:v>21.96</c:v>
                </c:pt>
                <c:pt idx="2064">
                  <c:v>18.920000000000002</c:v>
                </c:pt>
                <c:pt idx="2065">
                  <c:v>16.190000000000001</c:v>
                </c:pt>
                <c:pt idx="2066">
                  <c:v>12.59</c:v>
                </c:pt>
                <c:pt idx="2067">
                  <c:v>7.71</c:v>
                </c:pt>
                <c:pt idx="2068">
                  <c:v>4.67</c:v>
                </c:pt>
                <c:pt idx="2069">
                  <c:v>2.65</c:v>
                </c:pt>
                <c:pt idx="2070">
                  <c:v>0.97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2.6</c:v>
                </c:pt>
                <c:pt idx="2086">
                  <c:v>8.0500000000000007</c:v>
                </c:pt>
                <c:pt idx="2087">
                  <c:v>12.16</c:v>
                </c:pt>
                <c:pt idx="2088">
                  <c:v>15.71</c:v>
                </c:pt>
                <c:pt idx="2089">
                  <c:v>18.670000000000002</c:v>
                </c:pt>
                <c:pt idx="2090">
                  <c:v>21.28</c:v>
                </c:pt>
                <c:pt idx="2091">
                  <c:v>23.83</c:v>
                </c:pt>
                <c:pt idx="2092">
                  <c:v>25.63</c:v>
                </c:pt>
                <c:pt idx="2093">
                  <c:v>27.04</c:v>
                </c:pt>
                <c:pt idx="2094">
                  <c:v>28.45</c:v>
                </c:pt>
                <c:pt idx="2095">
                  <c:v>29.91</c:v>
                </c:pt>
                <c:pt idx="2096">
                  <c:v>31.24</c:v>
                </c:pt>
                <c:pt idx="2097">
                  <c:v>32.29</c:v>
                </c:pt>
                <c:pt idx="2098">
                  <c:v>33.700000000000003</c:v>
                </c:pt>
                <c:pt idx="2099">
                  <c:v>34.58</c:v>
                </c:pt>
                <c:pt idx="2100">
                  <c:v>34.65</c:v>
                </c:pt>
                <c:pt idx="2101">
                  <c:v>35.090000000000003</c:v>
                </c:pt>
                <c:pt idx="2102">
                  <c:v>35.86</c:v>
                </c:pt>
                <c:pt idx="2103">
                  <c:v>36.47</c:v>
                </c:pt>
                <c:pt idx="2104">
                  <c:v>37.1</c:v>
                </c:pt>
                <c:pt idx="2105">
                  <c:v>38.22</c:v>
                </c:pt>
                <c:pt idx="2106">
                  <c:v>39.29</c:v>
                </c:pt>
                <c:pt idx="2107">
                  <c:v>40.340000000000003</c:v>
                </c:pt>
                <c:pt idx="2108">
                  <c:v>41.43</c:v>
                </c:pt>
                <c:pt idx="2109">
                  <c:v>42.16</c:v>
                </c:pt>
                <c:pt idx="2110">
                  <c:v>42.67</c:v>
                </c:pt>
                <c:pt idx="2111">
                  <c:v>42.92</c:v>
                </c:pt>
                <c:pt idx="2112">
                  <c:v>42.96</c:v>
                </c:pt>
                <c:pt idx="2113">
                  <c:v>43.6</c:v>
                </c:pt>
                <c:pt idx="2114">
                  <c:v>43.86</c:v>
                </c:pt>
                <c:pt idx="2115">
                  <c:v>44.35</c:v>
                </c:pt>
                <c:pt idx="2116">
                  <c:v>44.71</c:v>
                </c:pt>
                <c:pt idx="2117">
                  <c:v>44.81</c:v>
                </c:pt>
                <c:pt idx="2118">
                  <c:v>44.81</c:v>
                </c:pt>
                <c:pt idx="2119">
                  <c:v>44.28</c:v>
                </c:pt>
                <c:pt idx="2120">
                  <c:v>43.89</c:v>
                </c:pt>
                <c:pt idx="2121">
                  <c:v>43.62</c:v>
                </c:pt>
                <c:pt idx="2122">
                  <c:v>44.03</c:v>
                </c:pt>
                <c:pt idx="2123">
                  <c:v>44.69</c:v>
                </c:pt>
                <c:pt idx="2124">
                  <c:v>45.18</c:v>
                </c:pt>
                <c:pt idx="2125">
                  <c:v>44.96</c:v>
                </c:pt>
                <c:pt idx="2126">
                  <c:v>45.05</c:v>
                </c:pt>
                <c:pt idx="2127">
                  <c:v>45.4</c:v>
                </c:pt>
                <c:pt idx="2128">
                  <c:v>45.69</c:v>
                </c:pt>
                <c:pt idx="2129">
                  <c:v>45.86</c:v>
                </c:pt>
                <c:pt idx="2130">
                  <c:v>46.2</c:v>
                </c:pt>
                <c:pt idx="2131">
                  <c:v>46.42</c:v>
                </c:pt>
                <c:pt idx="2132">
                  <c:v>46.39</c:v>
                </c:pt>
                <c:pt idx="2133">
                  <c:v>46.2</c:v>
                </c:pt>
                <c:pt idx="2134">
                  <c:v>45.81</c:v>
                </c:pt>
                <c:pt idx="2135">
                  <c:v>46.25</c:v>
                </c:pt>
                <c:pt idx="2136">
                  <c:v>46.54</c:v>
                </c:pt>
                <c:pt idx="2137">
                  <c:v>46.66</c:v>
                </c:pt>
                <c:pt idx="2138">
                  <c:v>46.64</c:v>
                </c:pt>
                <c:pt idx="2139">
                  <c:v>46.66</c:v>
                </c:pt>
                <c:pt idx="2140">
                  <c:v>46.68</c:v>
                </c:pt>
                <c:pt idx="2141">
                  <c:v>46.71</c:v>
                </c:pt>
                <c:pt idx="2142">
                  <c:v>46.37</c:v>
                </c:pt>
                <c:pt idx="2143">
                  <c:v>46</c:v>
                </c:pt>
                <c:pt idx="2144">
                  <c:v>45.57</c:v>
                </c:pt>
                <c:pt idx="2145">
                  <c:v>45.37</c:v>
                </c:pt>
                <c:pt idx="2146">
                  <c:v>44.57</c:v>
                </c:pt>
                <c:pt idx="2147">
                  <c:v>44.08</c:v>
                </c:pt>
                <c:pt idx="2148">
                  <c:v>44.03</c:v>
                </c:pt>
                <c:pt idx="2149">
                  <c:v>43.69</c:v>
                </c:pt>
                <c:pt idx="2150">
                  <c:v>43.69</c:v>
                </c:pt>
                <c:pt idx="2151">
                  <c:v>44.06</c:v>
                </c:pt>
                <c:pt idx="2152">
                  <c:v>43.69</c:v>
                </c:pt>
                <c:pt idx="2153">
                  <c:v>43.89</c:v>
                </c:pt>
                <c:pt idx="2154">
                  <c:v>44.06</c:v>
                </c:pt>
                <c:pt idx="2155">
                  <c:v>44.06</c:v>
                </c:pt>
                <c:pt idx="2156">
                  <c:v>44.35</c:v>
                </c:pt>
                <c:pt idx="2157">
                  <c:v>44.18</c:v>
                </c:pt>
                <c:pt idx="2158">
                  <c:v>44.03</c:v>
                </c:pt>
                <c:pt idx="2159">
                  <c:v>43.6</c:v>
                </c:pt>
                <c:pt idx="2160">
                  <c:v>42.89</c:v>
                </c:pt>
                <c:pt idx="2161">
                  <c:v>42.23</c:v>
                </c:pt>
                <c:pt idx="2162">
                  <c:v>41.72</c:v>
                </c:pt>
                <c:pt idx="2163">
                  <c:v>40.99</c:v>
                </c:pt>
                <c:pt idx="2164">
                  <c:v>40.51</c:v>
                </c:pt>
                <c:pt idx="2165">
                  <c:v>39.39</c:v>
                </c:pt>
                <c:pt idx="2166">
                  <c:v>36.69</c:v>
                </c:pt>
                <c:pt idx="2167">
                  <c:v>33.92</c:v>
                </c:pt>
                <c:pt idx="2168">
                  <c:v>30.95</c:v>
                </c:pt>
                <c:pt idx="2169">
                  <c:v>26.48</c:v>
                </c:pt>
                <c:pt idx="2170">
                  <c:v>23.27</c:v>
                </c:pt>
                <c:pt idx="2171">
                  <c:v>20.399999999999999</c:v>
                </c:pt>
                <c:pt idx="2172">
                  <c:v>17.48</c:v>
                </c:pt>
                <c:pt idx="2173">
                  <c:v>14.64</c:v>
                </c:pt>
                <c:pt idx="2174">
                  <c:v>12.33</c:v>
                </c:pt>
                <c:pt idx="2175">
                  <c:v>10.09</c:v>
                </c:pt>
                <c:pt idx="2176">
                  <c:v>7.88</c:v>
                </c:pt>
                <c:pt idx="2177">
                  <c:v>5.86</c:v>
                </c:pt>
                <c:pt idx="2178">
                  <c:v>4.84</c:v>
                </c:pt>
                <c:pt idx="2179">
                  <c:v>3.99</c:v>
                </c:pt>
                <c:pt idx="2180">
                  <c:v>3.38</c:v>
                </c:pt>
                <c:pt idx="2181">
                  <c:v>1.99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3.36</c:v>
                </c:pt>
                <c:pt idx="2234">
                  <c:v>8</c:v>
                </c:pt>
                <c:pt idx="2235">
                  <c:v>11.55</c:v>
                </c:pt>
                <c:pt idx="2236">
                  <c:v>14.83</c:v>
                </c:pt>
                <c:pt idx="2237">
                  <c:v>17.940000000000001</c:v>
                </c:pt>
                <c:pt idx="2238">
                  <c:v>20.81</c:v>
                </c:pt>
                <c:pt idx="2239">
                  <c:v>22.76</c:v>
                </c:pt>
                <c:pt idx="2240">
                  <c:v>24.61</c:v>
                </c:pt>
                <c:pt idx="2241">
                  <c:v>26.6</c:v>
                </c:pt>
                <c:pt idx="2242">
                  <c:v>28.57</c:v>
                </c:pt>
                <c:pt idx="2243">
                  <c:v>30.25</c:v>
                </c:pt>
                <c:pt idx="2244">
                  <c:v>31.95</c:v>
                </c:pt>
                <c:pt idx="2245">
                  <c:v>33.31</c:v>
                </c:pt>
                <c:pt idx="2246">
                  <c:v>34.92</c:v>
                </c:pt>
                <c:pt idx="2247">
                  <c:v>35.57</c:v>
                </c:pt>
                <c:pt idx="2248">
                  <c:v>36.28</c:v>
                </c:pt>
                <c:pt idx="2249">
                  <c:v>36.96</c:v>
                </c:pt>
                <c:pt idx="2250">
                  <c:v>37.659999999999997</c:v>
                </c:pt>
                <c:pt idx="2251">
                  <c:v>38.200000000000003</c:v>
                </c:pt>
                <c:pt idx="2252">
                  <c:v>38.68</c:v>
                </c:pt>
                <c:pt idx="2253">
                  <c:v>39.24</c:v>
                </c:pt>
                <c:pt idx="2254">
                  <c:v>40.51</c:v>
                </c:pt>
                <c:pt idx="2255">
                  <c:v>41.8</c:v>
                </c:pt>
                <c:pt idx="2256">
                  <c:v>42.31</c:v>
                </c:pt>
                <c:pt idx="2257">
                  <c:v>42.89</c:v>
                </c:pt>
                <c:pt idx="2258">
                  <c:v>43.67</c:v>
                </c:pt>
                <c:pt idx="2259">
                  <c:v>44.64</c:v>
                </c:pt>
                <c:pt idx="2260">
                  <c:v>45.27</c:v>
                </c:pt>
                <c:pt idx="2261">
                  <c:v>45.2</c:v>
                </c:pt>
                <c:pt idx="2262">
                  <c:v>44.98</c:v>
                </c:pt>
                <c:pt idx="2263">
                  <c:v>44.86</c:v>
                </c:pt>
                <c:pt idx="2264">
                  <c:v>45.25</c:v>
                </c:pt>
                <c:pt idx="2265">
                  <c:v>45.69</c:v>
                </c:pt>
                <c:pt idx="2266">
                  <c:v>45.86</c:v>
                </c:pt>
                <c:pt idx="2267">
                  <c:v>45.74</c:v>
                </c:pt>
                <c:pt idx="2268">
                  <c:v>45.74</c:v>
                </c:pt>
                <c:pt idx="2269">
                  <c:v>45.59</c:v>
                </c:pt>
                <c:pt idx="2270">
                  <c:v>45.35</c:v>
                </c:pt>
                <c:pt idx="2271">
                  <c:v>45.42</c:v>
                </c:pt>
                <c:pt idx="2272">
                  <c:v>45.03</c:v>
                </c:pt>
                <c:pt idx="2273">
                  <c:v>44.59</c:v>
                </c:pt>
                <c:pt idx="2274">
                  <c:v>43.86</c:v>
                </c:pt>
                <c:pt idx="2275">
                  <c:v>43.86</c:v>
                </c:pt>
                <c:pt idx="2276">
                  <c:v>43.26</c:v>
                </c:pt>
                <c:pt idx="2277">
                  <c:v>42.94</c:v>
                </c:pt>
                <c:pt idx="2278">
                  <c:v>42.96</c:v>
                </c:pt>
                <c:pt idx="2279">
                  <c:v>43.38</c:v>
                </c:pt>
                <c:pt idx="2280">
                  <c:v>43.96</c:v>
                </c:pt>
                <c:pt idx="2281">
                  <c:v>44.13</c:v>
                </c:pt>
                <c:pt idx="2282">
                  <c:v>44.25</c:v>
                </c:pt>
                <c:pt idx="2283">
                  <c:v>43.47</c:v>
                </c:pt>
                <c:pt idx="2284">
                  <c:v>43.47</c:v>
                </c:pt>
                <c:pt idx="2285">
                  <c:v>43.74</c:v>
                </c:pt>
                <c:pt idx="2286">
                  <c:v>43.18</c:v>
                </c:pt>
                <c:pt idx="2287">
                  <c:v>42.28</c:v>
                </c:pt>
                <c:pt idx="2288">
                  <c:v>41.85</c:v>
                </c:pt>
                <c:pt idx="2289">
                  <c:v>41.46</c:v>
                </c:pt>
                <c:pt idx="2290">
                  <c:v>41.85</c:v>
                </c:pt>
                <c:pt idx="2291">
                  <c:v>41.65</c:v>
                </c:pt>
                <c:pt idx="2292">
                  <c:v>42.48</c:v>
                </c:pt>
                <c:pt idx="2293">
                  <c:v>42.74</c:v>
                </c:pt>
                <c:pt idx="2294">
                  <c:v>42.23</c:v>
                </c:pt>
                <c:pt idx="2295">
                  <c:v>42.14</c:v>
                </c:pt>
                <c:pt idx="2296">
                  <c:v>42.36</c:v>
                </c:pt>
                <c:pt idx="2297">
                  <c:v>42.74</c:v>
                </c:pt>
                <c:pt idx="2298">
                  <c:v>42.92</c:v>
                </c:pt>
                <c:pt idx="2299">
                  <c:v>43.43</c:v>
                </c:pt>
                <c:pt idx="2300">
                  <c:v>43.64</c:v>
                </c:pt>
                <c:pt idx="2301">
                  <c:v>43.62</c:v>
                </c:pt>
                <c:pt idx="2302">
                  <c:v>43.77</c:v>
                </c:pt>
                <c:pt idx="2303">
                  <c:v>43.69</c:v>
                </c:pt>
                <c:pt idx="2304">
                  <c:v>44.13</c:v>
                </c:pt>
                <c:pt idx="2305">
                  <c:v>44.79</c:v>
                </c:pt>
                <c:pt idx="2306">
                  <c:v>44.59</c:v>
                </c:pt>
                <c:pt idx="2307">
                  <c:v>44.25</c:v>
                </c:pt>
                <c:pt idx="2308">
                  <c:v>44.11</c:v>
                </c:pt>
                <c:pt idx="2309">
                  <c:v>43.67</c:v>
                </c:pt>
                <c:pt idx="2310">
                  <c:v>43.04</c:v>
                </c:pt>
                <c:pt idx="2311">
                  <c:v>42.99</c:v>
                </c:pt>
                <c:pt idx="2312">
                  <c:v>42.77</c:v>
                </c:pt>
                <c:pt idx="2313">
                  <c:v>42.67</c:v>
                </c:pt>
                <c:pt idx="2314">
                  <c:v>42.65</c:v>
                </c:pt>
                <c:pt idx="2315">
                  <c:v>42.55</c:v>
                </c:pt>
                <c:pt idx="2316">
                  <c:v>42.38</c:v>
                </c:pt>
                <c:pt idx="2317">
                  <c:v>42.43</c:v>
                </c:pt>
                <c:pt idx="2318">
                  <c:v>42.31</c:v>
                </c:pt>
                <c:pt idx="2319">
                  <c:v>42.02</c:v>
                </c:pt>
                <c:pt idx="2320">
                  <c:v>41.55</c:v>
                </c:pt>
                <c:pt idx="2321">
                  <c:v>40.82</c:v>
                </c:pt>
                <c:pt idx="2322">
                  <c:v>39.75</c:v>
                </c:pt>
                <c:pt idx="2323">
                  <c:v>39</c:v>
                </c:pt>
                <c:pt idx="2324">
                  <c:v>38</c:v>
                </c:pt>
                <c:pt idx="2325">
                  <c:v>37.15</c:v>
                </c:pt>
                <c:pt idx="2326">
                  <c:v>36.42</c:v>
                </c:pt>
                <c:pt idx="2327">
                  <c:v>35.4</c:v>
                </c:pt>
                <c:pt idx="2328">
                  <c:v>34.11</c:v>
                </c:pt>
                <c:pt idx="2329">
                  <c:v>31.17</c:v>
                </c:pt>
                <c:pt idx="2330">
                  <c:v>28.64</c:v>
                </c:pt>
                <c:pt idx="2331">
                  <c:v>27.11</c:v>
                </c:pt>
                <c:pt idx="2332">
                  <c:v>25.87</c:v>
                </c:pt>
                <c:pt idx="2333">
                  <c:v>23.24</c:v>
                </c:pt>
                <c:pt idx="2334">
                  <c:v>20.399999999999999</c:v>
                </c:pt>
                <c:pt idx="2335">
                  <c:v>16.73</c:v>
                </c:pt>
                <c:pt idx="2336">
                  <c:v>10.89</c:v>
                </c:pt>
                <c:pt idx="2337">
                  <c:v>5.23</c:v>
                </c:pt>
                <c:pt idx="2338">
                  <c:v>2.84</c:v>
                </c:pt>
                <c:pt idx="2339">
                  <c:v>0.51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4.79</c:v>
                </c:pt>
                <c:pt idx="2344">
                  <c:v>9.51</c:v>
                </c:pt>
                <c:pt idx="2345">
                  <c:v>13.13</c:v>
                </c:pt>
                <c:pt idx="2346">
                  <c:v>16.36</c:v>
                </c:pt>
                <c:pt idx="2347">
                  <c:v>19.57</c:v>
                </c:pt>
                <c:pt idx="2348">
                  <c:v>22.22</c:v>
                </c:pt>
                <c:pt idx="2349">
                  <c:v>24.78</c:v>
                </c:pt>
                <c:pt idx="2350">
                  <c:v>27.01</c:v>
                </c:pt>
                <c:pt idx="2351">
                  <c:v>28.3</c:v>
                </c:pt>
                <c:pt idx="2352">
                  <c:v>29.98</c:v>
                </c:pt>
                <c:pt idx="2353">
                  <c:v>31.24</c:v>
                </c:pt>
                <c:pt idx="2354">
                  <c:v>31.83</c:v>
                </c:pt>
                <c:pt idx="2355">
                  <c:v>32.97</c:v>
                </c:pt>
                <c:pt idx="2356">
                  <c:v>33.82</c:v>
                </c:pt>
                <c:pt idx="2357">
                  <c:v>34.409999999999997</c:v>
                </c:pt>
                <c:pt idx="2358">
                  <c:v>35.229999999999997</c:v>
                </c:pt>
                <c:pt idx="2359">
                  <c:v>36.28</c:v>
                </c:pt>
                <c:pt idx="2360">
                  <c:v>37.08</c:v>
                </c:pt>
                <c:pt idx="2361">
                  <c:v>37.64</c:v>
                </c:pt>
                <c:pt idx="2362">
                  <c:v>38.369999999999997</c:v>
                </c:pt>
                <c:pt idx="2363">
                  <c:v>38.729999999999997</c:v>
                </c:pt>
                <c:pt idx="2364">
                  <c:v>39.32</c:v>
                </c:pt>
                <c:pt idx="2365">
                  <c:v>39.83</c:v>
                </c:pt>
                <c:pt idx="2366">
                  <c:v>40.31</c:v>
                </c:pt>
                <c:pt idx="2367">
                  <c:v>40.85</c:v>
                </c:pt>
                <c:pt idx="2368">
                  <c:v>41.07</c:v>
                </c:pt>
                <c:pt idx="2369">
                  <c:v>41.26</c:v>
                </c:pt>
                <c:pt idx="2370">
                  <c:v>41.53</c:v>
                </c:pt>
                <c:pt idx="2371">
                  <c:v>41.43</c:v>
                </c:pt>
                <c:pt idx="2372">
                  <c:v>41.53</c:v>
                </c:pt>
                <c:pt idx="2373">
                  <c:v>41.02</c:v>
                </c:pt>
                <c:pt idx="2374">
                  <c:v>41.04</c:v>
                </c:pt>
                <c:pt idx="2375">
                  <c:v>40.58</c:v>
                </c:pt>
                <c:pt idx="2376">
                  <c:v>40.729999999999997</c:v>
                </c:pt>
                <c:pt idx="2377">
                  <c:v>41.02</c:v>
                </c:pt>
                <c:pt idx="2378">
                  <c:v>41.16</c:v>
                </c:pt>
                <c:pt idx="2379">
                  <c:v>41.38</c:v>
                </c:pt>
                <c:pt idx="2380">
                  <c:v>41.6</c:v>
                </c:pt>
                <c:pt idx="2381">
                  <c:v>41.58</c:v>
                </c:pt>
                <c:pt idx="2382">
                  <c:v>41.68</c:v>
                </c:pt>
                <c:pt idx="2383">
                  <c:v>41.21</c:v>
                </c:pt>
                <c:pt idx="2384">
                  <c:v>40.799999999999997</c:v>
                </c:pt>
                <c:pt idx="2385">
                  <c:v>40</c:v>
                </c:pt>
                <c:pt idx="2386">
                  <c:v>39.29</c:v>
                </c:pt>
                <c:pt idx="2387">
                  <c:v>38.47</c:v>
                </c:pt>
                <c:pt idx="2388">
                  <c:v>37.61</c:v>
                </c:pt>
                <c:pt idx="2389">
                  <c:v>36.64</c:v>
                </c:pt>
                <c:pt idx="2390">
                  <c:v>35.89</c:v>
                </c:pt>
                <c:pt idx="2391">
                  <c:v>34.94</c:v>
                </c:pt>
                <c:pt idx="2392">
                  <c:v>34.26</c:v>
                </c:pt>
                <c:pt idx="2393">
                  <c:v>33.31</c:v>
                </c:pt>
                <c:pt idx="2394">
                  <c:v>31.78</c:v>
                </c:pt>
                <c:pt idx="2395">
                  <c:v>26.82</c:v>
                </c:pt>
                <c:pt idx="2396">
                  <c:v>20.079999999999998</c:v>
                </c:pt>
                <c:pt idx="2397">
                  <c:v>14.13</c:v>
                </c:pt>
                <c:pt idx="2398">
                  <c:v>11.11</c:v>
                </c:pt>
                <c:pt idx="2399">
                  <c:v>6.98</c:v>
                </c:pt>
                <c:pt idx="2400">
                  <c:v>3.87</c:v>
                </c:pt>
                <c:pt idx="2401">
                  <c:v>0.8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2.92</c:v>
                </c:pt>
                <c:pt idx="2418">
                  <c:v>7.93</c:v>
                </c:pt>
                <c:pt idx="2419">
                  <c:v>11.89</c:v>
                </c:pt>
                <c:pt idx="2420">
                  <c:v>15.59</c:v>
                </c:pt>
                <c:pt idx="2421">
                  <c:v>18.48</c:v>
                </c:pt>
                <c:pt idx="2422">
                  <c:v>19.690000000000001</c:v>
                </c:pt>
                <c:pt idx="2423">
                  <c:v>20.98</c:v>
                </c:pt>
                <c:pt idx="2424">
                  <c:v>23.46</c:v>
                </c:pt>
                <c:pt idx="2425">
                  <c:v>25.19</c:v>
                </c:pt>
                <c:pt idx="2426">
                  <c:v>26.89</c:v>
                </c:pt>
                <c:pt idx="2427">
                  <c:v>28.38</c:v>
                </c:pt>
                <c:pt idx="2428">
                  <c:v>29.23</c:v>
                </c:pt>
                <c:pt idx="2429">
                  <c:v>29.01</c:v>
                </c:pt>
                <c:pt idx="2430">
                  <c:v>29.42</c:v>
                </c:pt>
                <c:pt idx="2431">
                  <c:v>30.66</c:v>
                </c:pt>
                <c:pt idx="2432">
                  <c:v>31.41</c:v>
                </c:pt>
                <c:pt idx="2433">
                  <c:v>32</c:v>
                </c:pt>
                <c:pt idx="2434">
                  <c:v>32.75</c:v>
                </c:pt>
                <c:pt idx="2435">
                  <c:v>33.89</c:v>
                </c:pt>
                <c:pt idx="2436">
                  <c:v>34.99</c:v>
                </c:pt>
                <c:pt idx="2437">
                  <c:v>36.18</c:v>
                </c:pt>
                <c:pt idx="2438">
                  <c:v>37.1</c:v>
                </c:pt>
                <c:pt idx="2439">
                  <c:v>37.979999999999997</c:v>
                </c:pt>
                <c:pt idx="2440">
                  <c:v>38.729999999999997</c:v>
                </c:pt>
                <c:pt idx="2441">
                  <c:v>39.54</c:v>
                </c:pt>
                <c:pt idx="2442">
                  <c:v>39.92</c:v>
                </c:pt>
                <c:pt idx="2443">
                  <c:v>39.880000000000003</c:v>
                </c:pt>
                <c:pt idx="2444">
                  <c:v>40.17</c:v>
                </c:pt>
                <c:pt idx="2445">
                  <c:v>40.58</c:v>
                </c:pt>
                <c:pt idx="2446">
                  <c:v>40.75</c:v>
                </c:pt>
                <c:pt idx="2447">
                  <c:v>41.19</c:v>
                </c:pt>
                <c:pt idx="2448">
                  <c:v>41.8</c:v>
                </c:pt>
                <c:pt idx="2449">
                  <c:v>42.38</c:v>
                </c:pt>
                <c:pt idx="2450">
                  <c:v>42.74</c:v>
                </c:pt>
                <c:pt idx="2451">
                  <c:v>42.48</c:v>
                </c:pt>
                <c:pt idx="2452">
                  <c:v>42.43</c:v>
                </c:pt>
                <c:pt idx="2453">
                  <c:v>42.48</c:v>
                </c:pt>
                <c:pt idx="2454">
                  <c:v>41.97</c:v>
                </c:pt>
                <c:pt idx="2455">
                  <c:v>41.55</c:v>
                </c:pt>
                <c:pt idx="2456">
                  <c:v>40.92</c:v>
                </c:pt>
                <c:pt idx="2457">
                  <c:v>40.85</c:v>
                </c:pt>
                <c:pt idx="2458">
                  <c:v>40.31</c:v>
                </c:pt>
                <c:pt idx="2459">
                  <c:v>40.049999999999997</c:v>
                </c:pt>
                <c:pt idx="2460">
                  <c:v>40.409999999999997</c:v>
                </c:pt>
                <c:pt idx="2461">
                  <c:v>40.020000000000003</c:v>
                </c:pt>
                <c:pt idx="2462">
                  <c:v>39.950000000000003</c:v>
                </c:pt>
                <c:pt idx="2463">
                  <c:v>39.56</c:v>
                </c:pt>
                <c:pt idx="2464">
                  <c:v>39.39</c:v>
                </c:pt>
                <c:pt idx="2465">
                  <c:v>38.9</c:v>
                </c:pt>
                <c:pt idx="2466">
                  <c:v>38.93</c:v>
                </c:pt>
                <c:pt idx="2467">
                  <c:v>38.880000000000003</c:v>
                </c:pt>
                <c:pt idx="2468">
                  <c:v>38.659999999999997</c:v>
                </c:pt>
                <c:pt idx="2469">
                  <c:v>38.200000000000003</c:v>
                </c:pt>
                <c:pt idx="2470">
                  <c:v>37.81</c:v>
                </c:pt>
                <c:pt idx="2471">
                  <c:v>37.1</c:v>
                </c:pt>
                <c:pt idx="2472">
                  <c:v>36.64</c:v>
                </c:pt>
                <c:pt idx="2473">
                  <c:v>35.99</c:v>
                </c:pt>
                <c:pt idx="2474">
                  <c:v>35.5</c:v>
                </c:pt>
                <c:pt idx="2475">
                  <c:v>34.92</c:v>
                </c:pt>
                <c:pt idx="2476">
                  <c:v>33.04</c:v>
                </c:pt>
                <c:pt idx="2477">
                  <c:v>30.76</c:v>
                </c:pt>
                <c:pt idx="2478">
                  <c:v>28.57</c:v>
                </c:pt>
                <c:pt idx="2479">
                  <c:v>26.19</c:v>
                </c:pt>
                <c:pt idx="2480">
                  <c:v>22.73</c:v>
                </c:pt>
                <c:pt idx="2481">
                  <c:v>18.7</c:v>
                </c:pt>
                <c:pt idx="2482">
                  <c:v>17.46</c:v>
                </c:pt>
                <c:pt idx="2483">
                  <c:v>17.260000000000002</c:v>
                </c:pt>
                <c:pt idx="2484">
                  <c:v>18.75</c:v>
                </c:pt>
                <c:pt idx="2485">
                  <c:v>20.62</c:v>
                </c:pt>
                <c:pt idx="2486">
                  <c:v>23.37</c:v>
                </c:pt>
                <c:pt idx="2487">
                  <c:v>25.77</c:v>
                </c:pt>
                <c:pt idx="2488">
                  <c:v>27.89</c:v>
                </c:pt>
                <c:pt idx="2489">
                  <c:v>29.59</c:v>
                </c:pt>
                <c:pt idx="2490">
                  <c:v>31.41</c:v>
                </c:pt>
                <c:pt idx="2491">
                  <c:v>33.07</c:v>
                </c:pt>
                <c:pt idx="2492">
                  <c:v>34.159999999999997</c:v>
                </c:pt>
                <c:pt idx="2493">
                  <c:v>34.869999999999997</c:v>
                </c:pt>
                <c:pt idx="2494">
                  <c:v>36.18</c:v>
                </c:pt>
                <c:pt idx="2495">
                  <c:v>37.590000000000003</c:v>
                </c:pt>
                <c:pt idx="2496">
                  <c:v>38.51</c:v>
                </c:pt>
                <c:pt idx="2497">
                  <c:v>39.409999999999997</c:v>
                </c:pt>
                <c:pt idx="2498">
                  <c:v>39.880000000000003</c:v>
                </c:pt>
                <c:pt idx="2499">
                  <c:v>40.39</c:v>
                </c:pt>
                <c:pt idx="2500">
                  <c:v>40.75</c:v>
                </c:pt>
                <c:pt idx="2501">
                  <c:v>41.14</c:v>
                </c:pt>
                <c:pt idx="2502">
                  <c:v>41.29</c:v>
                </c:pt>
                <c:pt idx="2503">
                  <c:v>41.46</c:v>
                </c:pt>
                <c:pt idx="2504">
                  <c:v>40.97</c:v>
                </c:pt>
                <c:pt idx="2505">
                  <c:v>41.02</c:v>
                </c:pt>
                <c:pt idx="2506">
                  <c:v>41.46</c:v>
                </c:pt>
                <c:pt idx="2507">
                  <c:v>41.46</c:v>
                </c:pt>
                <c:pt idx="2508">
                  <c:v>41.46</c:v>
                </c:pt>
                <c:pt idx="2509">
                  <c:v>41.48</c:v>
                </c:pt>
                <c:pt idx="2510">
                  <c:v>41.21</c:v>
                </c:pt>
                <c:pt idx="2511">
                  <c:v>41.16</c:v>
                </c:pt>
                <c:pt idx="2512">
                  <c:v>40.97</c:v>
                </c:pt>
                <c:pt idx="2513">
                  <c:v>41.5</c:v>
                </c:pt>
                <c:pt idx="2514">
                  <c:v>41.85</c:v>
                </c:pt>
                <c:pt idx="2515">
                  <c:v>41.99</c:v>
                </c:pt>
                <c:pt idx="2516">
                  <c:v>42.43</c:v>
                </c:pt>
                <c:pt idx="2517">
                  <c:v>42.74</c:v>
                </c:pt>
                <c:pt idx="2518">
                  <c:v>43.06</c:v>
                </c:pt>
                <c:pt idx="2519">
                  <c:v>43.16</c:v>
                </c:pt>
                <c:pt idx="2520">
                  <c:v>43.4</c:v>
                </c:pt>
                <c:pt idx="2521">
                  <c:v>43.72</c:v>
                </c:pt>
                <c:pt idx="2522">
                  <c:v>43.84</c:v>
                </c:pt>
                <c:pt idx="2523">
                  <c:v>43.98</c:v>
                </c:pt>
                <c:pt idx="2524">
                  <c:v>43.67</c:v>
                </c:pt>
                <c:pt idx="2525">
                  <c:v>41.97</c:v>
                </c:pt>
                <c:pt idx="2526">
                  <c:v>38.47</c:v>
                </c:pt>
                <c:pt idx="2527">
                  <c:v>34.53</c:v>
                </c:pt>
                <c:pt idx="2528">
                  <c:v>30.39</c:v>
                </c:pt>
                <c:pt idx="2529">
                  <c:v>25.75</c:v>
                </c:pt>
                <c:pt idx="2530">
                  <c:v>20.91</c:v>
                </c:pt>
                <c:pt idx="2531">
                  <c:v>15.95</c:v>
                </c:pt>
                <c:pt idx="2532">
                  <c:v>10.92</c:v>
                </c:pt>
                <c:pt idx="2533">
                  <c:v>5.96</c:v>
                </c:pt>
                <c:pt idx="2534">
                  <c:v>3.4</c:v>
                </c:pt>
                <c:pt idx="2535">
                  <c:v>1.82</c:v>
                </c:pt>
                <c:pt idx="2536">
                  <c:v>0.97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0.15</c:v>
                </c:pt>
                <c:pt idx="2544">
                  <c:v>4.74</c:v>
                </c:pt>
                <c:pt idx="2545">
                  <c:v>9.09</c:v>
                </c:pt>
                <c:pt idx="2546">
                  <c:v>12.67</c:v>
                </c:pt>
                <c:pt idx="2547">
                  <c:v>15.73</c:v>
                </c:pt>
                <c:pt idx="2548">
                  <c:v>18.649999999999999</c:v>
                </c:pt>
                <c:pt idx="2549">
                  <c:v>21.25</c:v>
                </c:pt>
                <c:pt idx="2550">
                  <c:v>23.44</c:v>
                </c:pt>
                <c:pt idx="2551">
                  <c:v>25.7</c:v>
                </c:pt>
                <c:pt idx="2552">
                  <c:v>27.6</c:v>
                </c:pt>
                <c:pt idx="2553">
                  <c:v>29.4</c:v>
                </c:pt>
                <c:pt idx="2554">
                  <c:v>30.78</c:v>
                </c:pt>
                <c:pt idx="2555">
                  <c:v>31.95</c:v>
                </c:pt>
                <c:pt idx="2556">
                  <c:v>33.21</c:v>
                </c:pt>
                <c:pt idx="2557">
                  <c:v>34.6</c:v>
                </c:pt>
                <c:pt idx="2558">
                  <c:v>35.6</c:v>
                </c:pt>
                <c:pt idx="2559">
                  <c:v>36.96</c:v>
                </c:pt>
                <c:pt idx="2560">
                  <c:v>37.81</c:v>
                </c:pt>
                <c:pt idx="2561">
                  <c:v>38.22</c:v>
                </c:pt>
                <c:pt idx="2562">
                  <c:v>38.49</c:v>
                </c:pt>
                <c:pt idx="2563">
                  <c:v>38.590000000000003</c:v>
                </c:pt>
                <c:pt idx="2564">
                  <c:v>38.270000000000003</c:v>
                </c:pt>
                <c:pt idx="2565">
                  <c:v>37.78</c:v>
                </c:pt>
                <c:pt idx="2566">
                  <c:v>36.909999999999997</c:v>
                </c:pt>
                <c:pt idx="2567">
                  <c:v>35.770000000000003</c:v>
                </c:pt>
                <c:pt idx="2568">
                  <c:v>34.65</c:v>
                </c:pt>
                <c:pt idx="2569">
                  <c:v>31.44</c:v>
                </c:pt>
                <c:pt idx="2570">
                  <c:v>27.21</c:v>
                </c:pt>
                <c:pt idx="2571">
                  <c:v>25.24</c:v>
                </c:pt>
                <c:pt idx="2572">
                  <c:v>23.8</c:v>
                </c:pt>
                <c:pt idx="2573">
                  <c:v>22.9</c:v>
                </c:pt>
                <c:pt idx="2574">
                  <c:v>21.74</c:v>
                </c:pt>
                <c:pt idx="2575">
                  <c:v>19.21</c:v>
                </c:pt>
                <c:pt idx="2576">
                  <c:v>18.04</c:v>
                </c:pt>
                <c:pt idx="2577">
                  <c:v>17.170000000000002</c:v>
                </c:pt>
                <c:pt idx="2578">
                  <c:v>15.05</c:v>
                </c:pt>
                <c:pt idx="2579">
                  <c:v>14.56</c:v>
                </c:pt>
                <c:pt idx="2580">
                  <c:v>16.02</c:v>
                </c:pt>
                <c:pt idx="2581">
                  <c:v>15.93</c:v>
                </c:pt>
                <c:pt idx="2582">
                  <c:v>17.8</c:v>
                </c:pt>
                <c:pt idx="2583">
                  <c:v>19.86</c:v>
                </c:pt>
                <c:pt idx="2584">
                  <c:v>21.47</c:v>
                </c:pt>
                <c:pt idx="2585">
                  <c:v>21.06</c:v>
                </c:pt>
                <c:pt idx="2586">
                  <c:v>20.64</c:v>
                </c:pt>
                <c:pt idx="2587">
                  <c:v>20.59</c:v>
                </c:pt>
                <c:pt idx="2588">
                  <c:v>22.42</c:v>
                </c:pt>
                <c:pt idx="2589">
                  <c:v>24.07</c:v>
                </c:pt>
                <c:pt idx="2590">
                  <c:v>25.17</c:v>
                </c:pt>
                <c:pt idx="2591">
                  <c:v>24.83</c:v>
                </c:pt>
                <c:pt idx="2592">
                  <c:v>24.73</c:v>
                </c:pt>
                <c:pt idx="2593">
                  <c:v>24.92</c:v>
                </c:pt>
                <c:pt idx="2594">
                  <c:v>26.36</c:v>
                </c:pt>
                <c:pt idx="2595">
                  <c:v>27.35</c:v>
                </c:pt>
                <c:pt idx="2596">
                  <c:v>28.79</c:v>
                </c:pt>
                <c:pt idx="2597">
                  <c:v>29.25</c:v>
                </c:pt>
                <c:pt idx="2598">
                  <c:v>30.64</c:v>
                </c:pt>
                <c:pt idx="2599">
                  <c:v>32.39</c:v>
                </c:pt>
                <c:pt idx="2600">
                  <c:v>33.46</c:v>
                </c:pt>
                <c:pt idx="2601">
                  <c:v>34.14</c:v>
                </c:pt>
                <c:pt idx="2602">
                  <c:v>33.24</c:v>
                </c:pt>
                <c:pt idx="2603">
                  <c:v>31.39</c:v>
                </c:pt>
                <c:pt idx="2604">
                  <c:v>30.44</c:v>
                </c:pt>
                <c:pt idx="2605">
                  <c:v>28.91</c:v>
                </c:pt>
                <c:pt idx="2606">
                  <c:v>27.45</c:v>
                </c:pt>
                <c:pt idx="2607">
                  <c:v>25.85</c:v>
                </c:pt>
                <c:pt idx="2608">
                  <c:v>23.85</c:v>
                </c:pt>
                <c:pt idx="2609">
                  <c:v>22.05</c:v>
                </c:pt>
                <c:pt idx="2610">
                  <c:v>20.18</c:v>
                </c:pt>
                <c:pt idx="2611">
                  <c:v>18.16</c:v>
                </c:pt>
                <c:pt idx="2612">
                  <c:v>16.170000000000002</c:v>
                </c:pt>
                <c:pt idx="2613">
                  <c:v>14.32</c:v>
                </c:pt>
                <c:pt idx="2614">
                  <c:v>12.11</c:v>
                </c:pt>
                <c:pt idx="2615">
                  <c:v>8.5299999999999994</c:v>
                </c:pt>
                <c:pt idx="2616">
                  <c:v>4.8600000000000003</c:v>
                </c:pt>
                <c:pt idx="2617">
                  <c:v>3.55</c:v>
                </c:pt>
                <c:pt idx="2618">
                  <c:v>0.9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2.8</c:v>
                </c:pt>
                <c:pt idx="2653">
                  <c:v>7.37</c:v>
                </c:pt>
                <c:pt idx="2654">
                  <c:v>11.14</c:v>
                </c:pt>
                <c:pt idx="2655">
                  <c:v>14.35</c:v>
                </c:pt>
                <c:pt idx="2656">
                  <c:v>17.170000000000002</c:v>
                </c:pt>
                <c:pt idx="2657">
                  <c:v>19.86</c:v>
                </c:pt>
                <c:pt idx="2658">
                  <c:v>22.22</c:v>
                </c:pt>
                <c:pt idx="2659">
                  <c:v>24.48</c:v>
                </c:pt>
                <c:pt idx="2660">
                  <c:v>26.48</c:v>
                </c:pt>
                <c:pt idx="2661">
                  <c:v>28.2</c:v>
                </c:pt>
                <c:pt idx="2662">
                  <c:v>29.88</c:v>
                </c:pt>
                <c:pt idx="2663">
                  <c:v>31.34</c:v>
                </c:pt>
                <c:pt idx="2664">
                  <c:v>32.58</c:v>
                </c:pt>
                <c:pt idx="2665">
                  <c:v>34.020000000000003</c:v>
                </c:pt>
                <c:pt idx="2666">
                  <c:v>35.159999999999997</c:v>
                </c:pt>
                <c:pt idx="2667">
                  <c:v>35.89</c:v>
                </c:pt>
                <c:pt idx="2668">
                  <c:v>36.28</c:v>
                </c:pt>
                <c:pt idx="2669">
                  <c:v>36.76</c:v>
                </c:pt>
                <c:pt idx="2670">
                  <c:v>37.4</c:v>
                </c:pt>
                <c:pt idx="2671">
                  <c:v>37.61</c:v>
                </c:pt>
                <c:pt idx="2672">
                  <c:v>37.86</c:v>
                </c:pt>
                <c:pt idx="2673">
                  <c:v>38</c:v>
                </c:pt>
                <c:pt idx="2674">
                  <c:v>38.83</c:v>
                </c:pt>
                <c:pt idx="2675">
                  <c:v>39.58</c:v>
                </c:pt>
                <c:pt idx="2676">
                  <c:v>40.31</c:v>
                </c:pt>
                <c:pt idx="2677">
                  <c:v>41.14</c:v>
                </c:pt>
                <c:pt idx="2678">
                  <c:v>41.92</c:v>
                </c:pt>
                <c:pt idx="2679">
                  <c:v>42.92</c:v>
                </c:pt>
                <c:pt idx="2680">
                  <c:v>43.77</c:v>
                </c:pt>
                <c:pt idx="2681">
                  <c:v>44.33</c:v>
                </c:pt>
                <c:pt idx="2682">
                  <c:v>43.94</c:v>
                </c:pt>
                <c:pt idx="2683">
                  <c:v>44.52</c:v>
                </c:pt>
                <c:pt idx="2684">
                  <c:v>44.11</c:v>
                </c:pt>
                <c:pt idx="2685">
                  <c:v>44.08</c:v>
                </c:pt>
                <c:pt idx="2686">
                  <c:v>44.25</c:v>
                </c:pt>
                <c:pt idx="2687">
                  <c:v>44.37</c:v>
                </c:pt>
                <c:pt idx="2688">
                  <c:v>44.11</c:v>
                </c:pt>
                <c:pt idx="2689">
                  <c:v>43.84</c:v>
                </c:pt>
                <c:pt idx="2690">
                  <c:v>43.62</c:v>
                </c:pt>
                <c:pt idx="2691">
                  <c:v>43.06</c:v>
                </c:pt>
                <c:pt idx="2692">
                  <c:v>42.79</c:v>
                </c:pt>
                <c:pt idx="2693">
                  <c:v>42.45</c:v>
                </c:pt>
                <c:pt idx="2694">
                  <c:v>41.24</c:v>
                </c:pt>
                <c:pt idx="2695">
                  <c:v>39.46</c:v>
                </c:pt>
                <c:pt idx="2696">
                  <c:v>37.520000000000003</c:v>
                </c:pt>
                <c:pt idx="2697">
                  <c:v>35.67</c:v>
                </c:pt>
                <c:pt idx="2698">
                  <c:v>33.46</c:v>
                </c:pt>
                <c:pt idx="2699">
                  <c:v>31.46</c:v>
                </c:pt>
                <c:pt idx="2700">
                  <c:v>28.74</c:v>
                </c:pt>
                <c:pt idx="2701">
                  <c:v>24.05</c:v>
                </c:pt>
                <c:pt idx="2702">
                  <c:v>19.309999999999999</c:v>
                </c:pt>
                <c:pt idx="2703">
                  <c:v>14.83</c:v>
                </c:pt>
                <c:pt idx="2704">
                  <c:v>11.77</c:v>
                </c:pt>
                <c:pt idx="2705">
                  <c:v>5.81</c:v>
                </c:pt>
                <c:pt idx="2706">
                  <c:v>2.72</c:v>
                </c:pt>
                <c:pt idx="2707">
                  <c:v>0.34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1.51</c:v>
                </c:pt>
                <c:pt idx="2723">
                  <c:v>5.91</c:v>
                </c:pt>
                <c:pt idx="2724">
                  <c:v>10.11</c:v>
                </c:pt>
                <c:pt idx="2725">
                  <c:v>13.28</c:v>
                </c:pt>
                <c:pt idx="2726">
                  <c:v>16.440000000000001</c:v>
                </c:pt>
                <c:pt idx="2727">
                  <c:v>19.43</c:v>
                </c:pt>
                <c:pt idx="2728">
                  <c:v>21.98</c:v>
                </c:pt>
                <c:pt idx="2729">
                  <c:v>24.46</c:v>
                </c:pt>
                <c:pt idx="2730">
                  <c:v>26.55</c:v>
                </c:pt>
                <c:pt idx="2731">
                  <c:v>28.33</c:v>
                </c:pt>
                <c:pt idx="2732">
                  <c:v>29.81</c:v>
                </c:pt>
                <c:pt idx="2733">
                  <c:v>31.2</c:v>
                </c:pt>
                <c:pt idx="2734">
                  <c:v>32.409999999999997</c:v>
                </c:pt>
                <c:pt idx="2735">
                  <c:v>33.68</c:v>
                </c:pt>
                <c:pt idx="2736">
                  <c:v>34.58</c:v>
                </c:pt>
                <c:pt idx="2737">
                  <c:v>35.4</c:v>
                </c:pt>
                <c:pt idx="2738">
                  <c:v>35.96</c:v>
                </c:pt>
                <c:pt idx="2739">
                  <c:v>37.1</c:v>
                </c:pt>
                <c:pt idx="2740">
                  <c:v>38</c:v>
                </c:pt>
                <c:pt idx="2741">
                  <c:v>39</c:v>
                </c:pt>
                <c:pt idx="2742">
                  <c:v>39.51</c:v>
                </c:pt>
                <c:pt idx="2743">
                  <c:v>39.9</c:v>
                </c:pt>
                <c:pt idx="2744">
                  <c:v>40.24</c:v>
                </c:pt>
                <c:pt idx="2745">
                  <c:v>40.29</c:v>
                </c:pt>
                <c:pt idx="2746">
                  <c:v>40.729999999999997</c:v>
                </c:pt>
                <c:pt idx="2747">
                  <c:v>41.31</c:v>
                </c:pt>
                <c:pt idx="2748">
                  <c:v>42.02</c:v>
                </c:pt>
                <c:pt idx="2749">
                  <c:v>42.92</c:v>
                </c:pt>
                <c:pt idx="2750">
                  <c:v>43.77</c:v>
                </c:pt>
                <c:pt idx="2751">
                  <c:v>44.33</c:v>
                </c:pt>
                <c:pt idx="2752">
                  <c:v>44.93</c:v>
                </c:pt>
                <c:pt idx="2753">
                  <c:v>44.86</c:v>
                </c:pt>
                <c:pt idx="2754">
                  <c:v>45.15</c:v>
                </c:pt>
                <c:pt idx="2755">
                  <c:v>45.4</c:v>
                </c:pt>
                <c:pt idx="2756">
                  <c:v>45.4</c:v>
                </c:pt>
                <c:pt idx="2757">
                  <c:v>44.98</c:v>
                </c:pt>
                <c:pt idx="2758">
                  <c:v>45.03</c:v>
                </c:pt>
                <c:pt idx="2759">
                  <c:v>44.81</c:v>
                </c:pt>
                <c:pt idx="2760">
                  <c:v>44.54</c:v>
                </c:pt>
                <c:pt idx="2761">
                  <c:v>44.03</c:v>
                </c:pt>
                <c:pt idx="2762">
                  <c:v>43.69</c:v>
                </c:pt>
                <c:pt idx="2763">
                  <c:v>43.55</c:v>
                </c:pt>
                <c:pt idx="2764">
                  <c:v>43.21</c:v>
                </c:pt>
                <c:pt idx="2765">
                  <c:v>43.35</c:v>
                </c:pt>
                <c:pt idx="2766">
                  <c:v>43.67</c:v>
                </c:pt>
                <c:pt idx="2767">
                  <c:v>43.69</c:v>
                </c:pt>
                <c:pt idx="2768">
                  <c:v>44.01</c:v>
                </c:pt>
                <c:pt idx="2769">
                  <c:v>44.18</c:v>
                </c:pt>
                <c:pt idx="2770">
                  <c:v>44.4</c:v>
                </c:pt>
                <c:pt idx="2771">
                  <c:v>44.42</c:v>
                </c:pt>
                <c:pt idx="2772">
                  <c:v>44.59</c:v>
                </c:pt>
                <c:pt idx="2773">
                  <c:v>44.62</c:v>
                </c:pt>
                <c:pt idx="2774">
                  <c:v>44.71</c:v>
                </c:pt>
                <c:pt idx="2775">
                  <c:v>44.62</c:v>
                </c:pt>
                <c:pt idx="2776">
                  <c:v>44.35</c:v>
                </c:pt>
                <c:pt idx="2777">
                  <c:v>44.23</c:v>
                </c:pt>
                <c:pt idx="2778">
                  <c:v>44.03</c:v>
                </c:pt>
                <c:pt idx="2779">
                  <c:v>43.69</c:v>
                </c:pt>
                <c:pt idx="2780">
                  <c:v>43.6</c:v>
                </c:pt>
                <c:pt idx="2781">
                  <c:v>43.23</c:v>
                </c:pt>
                <c:pt idx="2782">
                  <c:v>42.7</c:v>
                </c:pt>
                <c:pt idx="2783">
                  <c:v>42.16</c:v>
                </c:pt>
                <c:pt idx="2784">
                  <c:v>41.72</c:v>
                </c:pt>
                <c:pt idx="2785">
                  <c:v>41.72</c:v>
                </c:pt>
                <c:pt idx="2786">
                  <c:v>41.21</c:v>
                </c:pt>
                <c:pt idx="2787">
                  <c:v>39.19</c:v>
                </c:pt>
                <c:pt idx="2788">
                  <c:v>36.81</c:v>
                </c:pt>
                <c:pt idx="2789">
                  <c:v>33.700000000000003</c:v>
                </c:pt>
                <c:pt idx="2790">
                  <c:v>30.81</c:v>
                </c:pt>
                <c:pt idx="2791">
                  <c:v>27.74</c:v>
                </c:pt>
                <c:pt idx="2792">
                  <c:v>24.63</c:v>
                </c:pt>
                <c:pt idx="2793">
                  <c:v>20.420000000000002</c:v>
                </c:pt>
                <c:pt idx="2794">
                  <c:v>16.579999999999998</c:v>
                </c:pt>
                <c:pt idx="2795">
                  <c:v>10.36</c:v>
                </c:pt>
                <c:pt idx="2796">
                  <c:v>3.94</c:v>
                </c:pt>
                <c:pt idx="2797">
                  <c:v>0.22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0.12</c:v>
                </c:pt>
                <c:pt idx="2826">
                  <c:v>5.47</c:v>
                </c:pt>
                <c:pt idx="2827">
                  <c:v>9.92</c:v>
                </c:pt>
                <c:pt idx="2828">
                  <c:v>13.18</c:v>
                </c:pt>
                <c:pt idx="2829">
                  <c:v>15.97</c:v>
                </c:pt>
                <c:pt idx="2830">
                  <c:v>17.02</c:v>
                </c:pt>
                <c:pt idx="2831">
                  <c:v>17.510000000000002</c:v>
                </c:pt>
                <c:pt idx="2832">
                  <c:v>18.21</c:v>
                </c:pt>
                <c:pt idx="2833">
                  <c:v>19.77</c:v>
                </c:pt>
                <c:pt idx="2834">
                  <c:v>22.03</c:v>
                </c:pt>
                <c:pt idx="2835">
                  <c:v>24.7</c:v>
                </c:pt>
                <c:pt idx="2836">
                  <c:v>26.65</c:v>
                </c:pt>
                <c:pt idx="2837">
                  <c:v>28.67</c:v>
                </c:pt>
                <c:pt idx="2838">
                  <c:v>30.47</c:v>
                </c:pt>
                <c:pt idx="2839">
                  <c:v>31.34</c:v>
                </c:pt>
                <c:pt idx="2840">
                  <c:v>31.63</c:v>
                </c:pt>
                <c:pt idx="2841">
                  <c:v>31.54</c:v>
                </c:pt>
                <c:pt idx="2842">
                  <c:v>31.56</c:v>
                </c:pt>
                <c:pt idx="2843">
                  <c:v>31.73</c:v>
                </c:pt>
                <c:pt idx="2844">
                  <c:v>31.75</c:v>
                </c:pt>
                <c:pt idx="2845">
                  <c:v>31.75</c:v>
                </c:pt>
                <c:pt idx="2846">
                  <c:v>31.95</c:v>
                </c:pt>
                <c:pt idx="2847">
                  <c:v>31.83</c:v>
                </c:pt>
                <c:pt idx="2848">
                  <c:v>32.049999999999997</c:v>
                </c:pt>
                <c:pt idx="2849">
                  <c:v>31.85</c:v>
                </c:pt>
                <c:pt idx="2850">
                  <c:v>31.51</c:v>
                </c:pt>
                <c:pt idx="2851">
                  <c:v>31.78</c:v>
                </c:pt>
                <c:pt idx="2852">
                  <c:v>31.78</c:v>
                </c:pt>
                <c:pt idx="2853">
                  <c:v>32.479999999999997</c:v>
                </c:pt>
                <c:pt idx="2854">
                  <c:v>33.51</c:v>
                </c:pt>
                <c:pt idx="2855">
                  <c:v>34.21</c:v>
                </c:pt>
                <c:pt idx="2856">
                  <c:v>35.299999999999997</c:v>
                </c:pt>
                <c:pt idx="2857">
                  <c:v>35.840000000000003</c:v>
                </c:pt>
                <c:pt idx="2858">
                  <c:v>36.200000000000003</c:v>
                </c:pt>
                <c:pt idx="2859">
                  <c:v>36.450000000000003</c:v>
                </c:pt>
                <c:pt idx="2860">
                  <c:v>36.33</c:v>
                </c:pt>
                <c:pt idx="2861">
                  <c:v>36.28</c:v>
                </c:pt>
                <c:pt idx="2862">
                  <c:v>36.42</c:v>
                </c:pt>
                <c:pt idx="2863">
                  <c:v>36.67</c:v>
                </c:pt>
                <c:pt idx="2864">
                  <c:v>36.64</c:v>
                </c:pt>
                <c:pt idx="2865">
                  <c:v>36.42</c:v>
                </c:pt>
                <c:pt idx="2866">
                  <c:v>36.229999999999997</c:v>
                </c:pt>
                <c:pt idx="2867">
                  <c:v>36.18</c:v>
                </c:pt>
                <c:pt idx="2868">
                  <c:v>35.94</c:v>
                </c:pt>
                <c:pt idx="2869">
                  <c:v>35.909999999999997</c:v>
                </c:pt>
                <c:pt idx="2870">
                  <c:v>35.72</c:v>
                </c:pt>
                <c:pt idx="2871">
                  <c:v>35.72</c:v>
                </c:pt>
                <c:pt idx="2872">
                  <c:v>35.5</c:v>
                </c:pt>
                <c:pt idx="2873">
                  <c:v>35.380000000000003</c:v>
                </c:pt>
                <c:pt idx="2874">
                  <c:v>35.299999999999997</c:v>
                </c:pt>
                <c:pt idx="2875">
                  <c:v>35.450000000000003</c:v>
                </c:pt>
                <c:pt idx="2876">
                  <c:v>36.08</c:v>
                </c:pt>
                <c:pt idx="2877">
                  <c:v>36.5</c:v>
                </c:pt>
                <c:pt idx="2878">
                  <c:v>36.74</c:v>
                </c:pt>
                <c:pt idx="2879">
                  <c:v>37.03</c:v>
                </c:pt>
                <c:pt idx="2880">
                  <c:v>37.270000000000003</c:v>
                </c:pt>
                <c:pt idx="2881">
                  <c:v>37.49</c:v>
                </c:pt>
                <c:pt idx="2882">
                  <c:v>37.64</c:v>
                </c:pt>
                <c:pt idx="2883">
                  <c:v>37.61</c:v>
                </c:pt>
                <c:pt idx="2884">
                  <c:v>37.71</c:v>
                </c:pt>
                <c:pt idx="2885">
                  <c:v>37.590000000000003</c:v>
                </c:pt>
                <c:pt idx="2886">
                  <c:v>37.69</c:v>
                </c:pt>
                <c:pt idx="2887">
                  <c:v>37.61</c:v>
                </c:pt>
                <c:pt idx="2888">
                  <c:v>37.61</c:v>
                </c:pt>
                <c:pt idx="2889">
                  <c:v>37.61</c:v>
                </c:pt>
                <c:pt idx="2890">
                  <c:v>37.42</c:v>
                </c:pt>
                <c:pt idx="2891">
                  <c:v>37.42</c:v>
                </c:pt>
                <c:pt idx="2892">
                  <c:v>37.369999999999997</c:v>
                </c:pt>
                <c:pt idx="2893">
                  <c:v>37.18</c:v>
                </c:pt>
                <c:pt idx="2894">
                  <c:v>36.93</c:v>
                </c:pt>
                <c:pt idx="2895">
                  <c:v>36.979999999999997</c:v>
                </c:pt>
                <c:pt idx="2896">
                  <c:v>36.86</c:v>
                </c:pt>
                <c:pt idx="2897">
                  <c:v>37.08</c:v>
                </c:pt>
                <c:pt idx="2898">
                  <c:v>37.659999999999997</c:v>
                </c:pt>
                <c:pt idx="2899">
                  <c:v>37.909999999999997</c:v>
                </c:pt>
                <c:pt idx="2900">
                  <c:v>38.47</c:v>
                </c:pt>
                <c:pt idx="2901">
                  <c:v>38.54</c:v>
                </c:pt>
                <c:pt idx="2902">
                  <c:v>38.51</c:v>
                </c:pt>
                <c:pt idx="2903">
                  <c:v>38.71</c:v>
                </c:pt>
                <c:pt idx="2904">
                  <c:v>38.270000000000003</c:v>
                </c:pt>
                <c:pt idx="2905">
                  <c:v>38.299999999999997</c:v>
                </c:pt>
                <c:pt idx="2906">
                  <c:v>38.299999999999997</c:v>
                </c:pt>
                <c:pt idx="2907">
                  <c:v>38.200000000000003</c:v>
                </c:pt>
                <c:pt idx="2908">
                  <c:v>38.200000000000003</c:v>
                </c:pt>
                <c:pt idx="2909">
                  <c:v>38.369999999999997</c:v>
                </c:pt>
                <c:pt idx="2910">
                  <c:v>38.68</c:v>
                </c:pt>
                <c:pt idx="2911">
                  <c:v>38.42</c:v>
                </c:pt>
                <c:pt idx="2912">
                  <c:v>38.880000000000003</c:v>
                </c:pt>
                <c:pt idx="2913">
                  <c:v>38.880000000000003</c:v>
                </c:pt>
                <c:pt idx="2914">
                  <c:v>39.049999999999997</c:v>
                </c:pt>
                <c:pt idx="2915">
                  <c:v>38.979999999999997</c:v>
                </c:pt>
                <c:pt idx="2916">
                  <c:v>39.17</c:v>
                </c:pt>
                <c:pt idx="2917">
                  <c:v>39.409999999999997</c:v>
                </c:pt>
                <c:pt idx="2918">
                  <c:v>39.340000000000003</c:v>
                </c:pt>
                <c:pt idx="2919">
                  <c:v>39.07</c:v>
                </c:pt>
                <c:pt idx="2920">
                  <c:v>36.299999999999997</c:v>
                </c:pt>
                <c:pt idx="2921">
                  <c:v>33.549999999999997</c:v>
                </c:pt>
                <c:pt idx="2922">
                  <c:v>31.66</c:v>
                </c:pt>
                <c:pt idx="2923">
                  <c:v>29.3</c:v>
                </c:pt>
                <c:pt idx="2924">
                  <c:v>26.96</c:v>
                </c:pt>
                <c:pt idx="2925">
                  <c:v>24.56</c:v>
                </c:pt>
                <c:pt idx="2926">
                  <c:v>22.1</c:v>
                </c:pt>
                <c:pt idx="2927">
                  <c:v>19.739999999999998</c:v>
                </c:pt>
                <c:pt idx="2928">
                  <c:v>17.600000000000001</c:v>
                </c:pt>
                <c:pt idx="2929">
                  <c:v>15.76</c:v>
                </c:pt>
                <c:pt idx="2930">
                  <c:v>13.59</c:v>
                </c:pt>
                <c:pt idx="2931">
                  <c:v>11.48</c:v>
                </c:pt>
                <c:pt idx="2932">
                  <c:v>9.2200000000000006</c:v>
                </c:pt>
                <c:pt idx="2933">
                  <c:v>6.15</c:v>
                </c:pt>
                <c:pt idx="2934">
                  <c:v>5.2</c:v>
                </c:pt>
                <c:pt idx="2935">
                  <c:v>4.6399999999999997</c:v>
                </c:pt>
                <c:pt idx="2936">
                  <c:v>5.52</c:v>
                </c:pt>
                <c:pt idx="2937">
                  <c:v>9.73</c:v>
                </c:pt>
                <c:pt idx="2938">
                  <c:v>13.71</c:v>
                </c:pt>
                <c:pt idx="2939">
                  <c:v>17.309999999999999</c:v>
                </c:pt>
                <c:pt idx="2940">
                  <c:v>19.82</c:v>
                </c:pt>
                <c:pt idx="2941">
                  <c:v>21.66</c:v>
                </c:pt>
                <c:pt idx="2942">
                  <c:v>22.9</c:v>
                </c:pt>
                <c:pt idx="2943">
                  <c:v>23.83</c:v>
                </c:pt>
                <c:pt idx="2944">
                  <c:v>24.31</c:v>
                </c:pt>
                <c:pt idx="2945">
                  <c:v>24.31</c:v>
                </c:pt>
                <c:pt idx="2946">
                  <c:v>24.7</c:v>
                </c:pt>
                <c:pt idx="2947">
                  <c:v>24.9</c:v>
                </c:pt>
                <c:pt idx="2948">
                  <c:v>25.21</c:v>
                </c:pt>
                <c:pt idx="2949">
                  <c:v>25.53</c:v>
                </c:pt>
                <c:pt idx="2950">
                  <c:v>26.48</c:v>
                </c:pt>
                <c:pt idx="2951">
                  <c:v>27.28</c:v>
                </c:pt>
                <c:pt idx="2952">
                  <c:v>28.08</c:v>
                </c:pt>
                <c:pt idx="2953">
                  <c:v>28.47</c:v>
                </c:pt>
                <c:pt idx="2954">
                  <c:v>28.76</c:v>
                </c:pt>
                <c:pt idx="2955">
                  <c:v>29.4</c:v>
                </c:pt>
                <c:pt idx="2956">
                  <c:v>30.15</c:v>
                </c:pt>
                <c:pt idx="2957">
                  <c:v>31</c:v>
                </c:pt>
                <c:pt idx="2958">
                  <c:v>31.68</c:v>
                </c:pt>
                <c:pt idx="2959">
                  <c:v>31.85</c:v>
                </c:pt>
                <c:pt idx="2960">
                  <c:v>31.97</c:v>
                </c:pt>
                <c:pt idx="2961">
                  <c:v>31.85</c:v>
                </c:pt>
                <c:pt idx="2962">
                  <c:v>31.66</c:v>
                </c:pt>
                <c:pt idx="2963">
                  <c:v>31.73</c:v>
                </c:pt>
                <c:pt idx="2964">
                  <c:v>31.44</c:v>
                </c:pt>
                <c:pt idx="2965">
                  <c:v>31.27</c:v>
                </c:pt>
                <c:pt idx="2966">
                  <c:v>31.2</c:v>
                </c:pt>
                <c:pt idx="2967">
                  <c:v>31.07</c:v>
                </c:pt>
                <c:pt idx="2968">
                  <c:v>31.05</c:v>
                </c:pt>
                <c:pt idx="2969">
                  <c:v>31.15</c:v>
                </c:pt>
                <c:pt idx="2970">
                  <c:v>31.07</c:v>
                </c:pt>
                <c:pt idx="2971">
                  <c:v>28.69</c:v>
                </c:pt>
                <c:pt idx="2972">
                  <c:v>26.33</c:v>
                </c:pt>
                <c:pt idx="2973">
                  <c:v>26.11</c:v>
                </c:pt>
                <c:pt idx="2974">
                  <c:v>24.61</c:v>
                </c:pt>
                <c:pt idx="2975">
                  <c:v>23.44</c:v>
                </c:pt>
                <c:pt idx="2976">
                  <c:v>24.07</c:v>
                </c:pt>
                <c:pt idx="2977">
                  <c:v>24.48</c:v>
                </c:pt>
                <c:pt idx="2978">
                  <c:v>22.98</c:v>
                </c:pt>
                <c:pt idx="2979">
                  <c:v>22.1</c:v>
                </c:pt>
                <c:pt idx="2980">
                  <c:v>21.32</c:v>
                </c:pt>
                <c:pt idx="2981">
                  <c:v>20.64</c:v>
                </c:pt>
                <c:pt idx="2982">
                  <c:v>17.510000000000002</c:v>
                </c:pt>
                <c:pt idx="2983">
                  <c:v>15.8</c:v>
                </c:pt>
                <c:pt idx="2984">
                  <c:v>13.81</c:v>
                </c:pt>
                <c:pt idx="2985">
                  <c:v>11.89</c:v>
                </c:pt>
                <c:pt idx="2986">
                  <c:v>9.92</c:v>
                </c:pt>
                <c:pt idx="2987">
                  <c:v>5.88</c:v>
                </c:pt>
                <c:pt idx="2988">
                  <c:v>3.43</c:v>
                </c:pt>
                <c:pt idx="2989">
                  <c:v>1.97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2.12</c:v>
                </c:pt>
                <c:pt idx="2994">
                  <c:v>5.45</c:v>
                </c:pt>
                <c:pt idx="2995">
                  <c:v>8.41</c:v>
                </c:pt>
                <c:pt idx="2996">
                  <c:v>11.48</c:v>
                </c:pt>
                <c:pt idx="2997">
                  <c:v>14.1</c:v>
                </c:pt>
                <c:pt idx="2998">
                  <c:v>16.32</c:v>
                </c:pt>
                <c:pt idx="2999">
                  <c:v>18.36</c:v>
                </c:pt>
                <c:pt idx="3000">
                  <c:v>19.989999999999998</c:v>
                </c:pt>
                <c:pt idx="3001">
                  <c:v>20.74</c:v>
                </c:pt>
                <c:pt idx="3002">
                  <c:v>22.35</c:v>
                </c:pt>
                <c:pt idx="3003">
                  <c:v>23.97</c:v>
                </c:pt>
                <c:pt idx="3004">
                  <c:v>25.48</c:v>
                </c:pt>
                <c:pt idx="3005">
                  <c:v>26.31</c:v>
                </c:pt>
                <c:pt idx="3006">
                  <c:v>27.09</c:v>
                </c:pt>
                <c:pt idx="3007">
                  <c:v>27.69</c:v>
                </c:pt>
                <c:pt idx="3008">
                  <c:v>28.23</c:v>
                </c:pt>
                <c:pt idx="3009">
                  <c:v>29.08</c:v>
                </c:pt>
                <c:pt idx="3010">
                  <c:v>30.42</c:v>
                </c:pt>
                <c:pt idx="3011">
                  <c:v>31.27</c:v>
                </c:pt>
                <c:pt idx="3012">
                  <c:v>32.119999999999997</c:v>
                </c:pt>
                <c:pt idx="3013">
                  <c:v>32.44</c:v>
                </c:pt>
                <c:pt idx="3014">
                  <c:v>32.479999999999997</c:v>
                </c:pt>
                <c:pt idx="3015">
                  <c:v>32.409999999999997</c:v>
                </c:pt>
                <c:pt idx="3016">
                  <c:v>32.270000000000003</c:v>
                </c:pt>
                <c:pt idx="3017">
                  <c:v>32.409999999999997</c:v>
                </c:pt>
                <c:pt idx="3018">
                  <c:v>32.14</c:v>
                </c:pt>
                <c:pt idx="3019">
                  <c:v>32.119999999999997</c:v>
                </c:pt>
                <c:pt idx="3020">
                  <c:v>31.95</c:v>
                </c:pt>
                <c:pt idx="3021">
                  <c:v>32.07</c:v>
                </c:pt>
                <c:pt idx="3022">
                  <c:v>31.92</c:v>
                </c:pt>
                <c:pt idx="3023">
                  <c:v>31.68</c:v>
                </c:pt>
                <c:pt idx="3024">
                  <c:v>31.34</c:v>
                </c:pt>
                <c:pt idx="3025">
                  <c:v>31.24</c:v>
                </c:pt>
                <c:pt idx="3026">
                  <c:v>31.1</c:v>
                </c:pt>
                <c:pt idx="3027">
                  <c:v>30.93</c:v>
                </c:pt>
                <c:pt idx="3028">
                  <c:v>30.51</c:v>
                </c:pt>
                <c:pt idx="3029">
                  <c:v>29.81</c:v>
                </c:pt>
                <c:pt idx="3030">
                  <c:v>29.27</c:v>
                </c:pt>
                <c:pt idx="3031">
                  <c:v>28.81</c:v>
                </c:pt>
                <c:pt idx="3032">
                  <c:v>28.13</c:v>
                </c:pt>
                <c:pt idx="3033">
                  <c:v>27.55</c:v>
                </c:pt>
                <c:pt idx="3034">
                  <c:v>27.21</c:v>
                </c:pt>
                <c:pt idx="3035">
                  <c:v>26.75</c:v>
                </c:pt>
                <c:pt idx="3036">
                  <c:v>25.53</c:v>
                </c:pt>
                <c:pt idx="3037">
                  <c:v>24.85</c:v>
                </c:pt>
                <c:pt idx="3038">
                  <c:v>22.71</c:v>
                </c:pt>
                <c:pt idx="3039">
                  <c:v>22.83</c:v>
                </c:pt>
                <c:pt idx="3040">
                  <c:v>22.73</c:v>
                </c:pt>
                <c:pt idx="3041">
                  <c:v>22.88</c:v>
                </c:pt>
                <c:pt idx="3042">
                  <c:v>23.51</c:v>
                </c:pt>
                <c:pt idx="3043">
                  <c:v>25.02</c:v>
                </c:pt>
                <c:pt idx="3044">
                  <c:v>26.6</c:v>
                </c:pt>
                <c:pt idx="3045">
                  <c:v>27.52</c:v>
                </c:pt>
                <c:pt idx="3046">
                  <c:v>27.94</c:v>
                </c:pt>
                <c:pt idx="3047">
                  <c:v>28.74</c:v>
                </c:pt>
                <c:pt idx="3048">
                  <c:v>29.62</c:v>
                </c:pt>
                <c:pt idx="3049">
                  <c:v>30.49</c:v>
                </c:pt>
                <c:pt idx="3050">
                  <c:v>31.32</c:v>
                </c:pt>
                <c:pt idx="3051">
                  <c:v>31.83</c:v>
                </c:pt>
                <c:pt idx="3052">
                  <c:v>32.14</c:v>
                </c:pt>
                <c:pt idx="3053">
                  <c:v>31.85</c:v>
                </c:pt>
                <c:pt idx="3054">
                  <c:v>30.2</c:v>
                </c:pt>
                <c:pt idx="3055">
                  <c:v>26.55</c:v>
                </c:pt>
                <c:pt idx="3056">
                  <c:v>21.13</c:v>
                </c:pt>
                <c:pt idx="3057">
                  <c:v>15.66</c:v>
                </c:pt>
                <c:pt idx="3058">
                  <c:v>10.99</c:v>
                </c:pt>
                <c:pt idx="3059">
                  <c:v>8.6999999999999993</c:v>
                </c:pt>
                <c:pt idx="3060">
                  <c:v>6.18</c:v>
                </c:pt>
                <c:pt idx="3061">
                  <c:v>4.5199999999999996</c:v>
                </c:pt>
                <c:pt idx="3062">
                  <c:v>2.38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1</c:v>
                </c:pt>
                <c:pt idx="3070">
                  <c:v>4.6900000000000004</c:v>
                </c:pt>
                <c:pt idx="3071">
                  <c:v>9.1199999999999992</c:v>
                </c:pt>
                <c:pt idx="3072">
                  <c:v>12.64</c:v>
                </c:pt>
                <c:pt idx="3073">
                  <c:v>14.81</c:v>
                </c:pt>
                <c:pt idx="3074">
                  <c:v>16.8</c:v>
                </c:pt>
                <c:pt idx="3075">
                  <c:v>17.36</c:v>
                </c:pt>
                <c:pt idx="3076">
                  <c:v>17.82</c:v>
                </c:pt>
                <c:pt idx="3077">
                  <c:v>17.899999999999999</c:v>
                </c:pt>
                <c:pt idx="3078">
                  <c:v>17.170000000000002</c:v>
                </c:pt>
                <c:pt idx="3079">
                  <c:v>16.22</c:v>
                </c:pt>
                <c:pt idx="3080">
                  <c:v>14.78</c:v>
                </c:pt>
                <c:pt idx="3081">
                  <c:v>12.98</c:v>
                </c:pt>
                <c:pt idx="3082">
                  <c:v>11.38</c:v>
                </c:pt>
                <c:pt idx="3083">
                  <c:v>9.77</c:v>
                </c:pt>
                <c:pt idx="3084">
                  <c:v>8.2200000000000006</c:v>
                </c:pt>
                <c:pt idx="3085">
                  <c:v>6.54</c:v>
                </c:pt>
                <c:pt idx="3086">
                  <c:v>5.4</c:v>
                </c:pt>
                <c:pt idx="3087">
                  <c:v>2.5299999999999998</c:v>
                </c:pt>
                <c:pt idx="3088">
                  <c:v>1.1399999999999999</c:v>
                </c:pt>
                <c:pt idx="3089">
                  <c:v>3.16</c:v>
                </c:pt>
                <c:pt idx="3090">
                  <c:v>7.39</c:v>
                </c:pt>
                <c:pt idx="3091">
                  <c:v>10.5</c:v>
                </c:pt>
                <c:pt idx="3092">
                  <c:v>13.57</c:v>
                </c:pt>
                <c:pt idx="3093">
                  <c:v>16.100000000000001</c:v>
                </c:pt>
                <c:pt idx="3094">
                  <c:v>17.48</c:v>
                </c:pt>
                <c:pt idx="3095">
                  <c:v>18.84</c:v>
                </c:pt>
                <c:pt idx="3096">
                  <c:v>20.13</c:v>
                </c:pt>
                <c:pt idx="3097">
                  <c:v>21.23</c:v>
                </c:pt>
                <c:pt idx="3098">
                  <c:v>22.76</c:v>
                </c:pt>
                <c:pt idx="3099">
                  <c:v>24.48</c:v>
                </c:pt>
                <c:pt idx="3100">
                  <c:v>25.58</c:v>
                </c:pt>
                <c:pt idx="3101">
                  <c:v>26.5</c:v>
                </c:pt>
                <c:pt idx="3102">
                  <c:v>27.11</c:v>
                </c:pt>
                <c:pt idx="3103">
                  <c:v>26.53</c:v>
                </c:pt>
                <c:pt idx="3104">
                  <c:v>26.72</c:v>
                </c:pt>
                <c:pt idx="3105">
                  <c:v>27.04</c:v>
                </c:pt>
                <c:pt idx="3106">
                  <c:v>28.5</c:v>
                </c:pt>
                <c:pt idx="3107">
                  <c:v>30.32</c:v>
                </c:pt>
                <c:pt idx="3108">
                  <c:v>31.61</c:v>
                </c:pt>
                <c:pt idx="3109">
                  <c:v>32.29</c:v>
                </c:pt>
                <c:pt idx="3110">
                  <c:v>32.51</c:v>
                </c:pt>
                <c:pt idx="3111">
                  <c:v>32.36</c:v>
                </c:pt>
                <c:pt idx="3112">
                  <c:v>32.44</c:v>
                </c:pt>
                <c:pt idx="3113">
                  <c:v>32.56</c:v>
                </c:pt>
                <c:pt idx="3114">
                  <c:v>32.61</c:v>
                </c:pt>
                <c:pt idx="3115">
                  <c:v>32.46</c:v>
                </c:pt>
                <c:pt idx="3116">
                  <c:v>32.68</c:v>
                </c:pt>
                <c:pt idx="3117">
                  <c:v>32.51</c:v>
                </c:pt>
                <c:pt idx="3118">
                  <c:v>32.65</c:v>
                </c:pt>
                <c:pt idx="3119">
                  <c:v>32.799999999999997</c:v>
                </c:pt>
                <c:pt idx="3120">
                  <c:v>32.78</c:v>
                </c:pt>
                <c:pt idx="3121">
                  <c:v>32.39</c:v>
                </c:pt>
                <c:pt idx="3122">
                  <c:v>30.83</c:v>
                </c:pt>
                <c:pt idx="3123">
                  <c:v>29.13</c:v>
                </c:pt>
                <c:pt idx="3124">
                  <c:v>26.94</c:v>
                </c:pt>
                <c:pt idx="3125">
                  <c:v>23.56</c:v>
                </c:pt>
                <c:pt idx="3126">
                  <c:v>18.579999999999998</c:v>
                </c:pt>
                <c:pt idx="3127">
                  <c:v>13.76</c:v>
                </c:pt>
                <c:pt idx="3128">
                  <c:v>9.6300000000000008</c:v>
                </c:pt>
                <c:pt idx="3129">
                  <c:v>6.95</c:v>
                </c:pt>
                <c:pt idx="3130">
                  <c:v>5.88</c:v>
                </c:pt>
                <c:pt idx="3131">
                  <c:v>5.13</c:v>
                </c:pt>
                <c:pt idx="3132">
                  <c:v>3.5</c:v>
                </c:pt>
                <c:pt idx="3133">
                  <c:v>0.63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1.53</c:v>
                </c:pt>
                <c:pt idx="3161">
                  <c:v>4.8899999999999997</c:v>
                </c:pt>
                <c:pt idx="3162">
                  <c:v>9.07</c:v>
                </c:pt>
                <c:pt idx="3163">
                  <c:v>12.47</c:v>
                </c:pt>
                <c:pt idx="3164">
                  <c:v>15.2</c:v>
                </c:pt>
                <c:pt idx="3165">
                  <c:v>17.53</c:v>
                </c:pt>
                <c:pt idx="3166">
                  <c:v>19.62</c:v>
                </c:pt>
                <c:pt idx="3167">
                  <c:v>21.59</c:v>
                </c:pt>
                <c:pt idx="3168">
                  <c:v>23.95</c:v>
                </c:pt>
                <c:pt idx="3169">
                  <c:v>25.75</c:v>
                </c:pt>
                <c:pt idx="3170">
                  <c:v>27.21</c:v>
                </c:pt>
                <c:pt idx="3171">
                  <c:v>28.81</c:v>
                </c:pt>
                <c:pt idx="3172">
                  <c:v>30.64</c:v>
                </c:pt>
                <c:pt idx="3173">
                  <c:v>31.66</c:v>
                </c:pt>
                <c:pt idx="3174">
                  <c:v>31.97</c:v>
                </c:pt>
                <c:pt idx="3175">
                  <c:v>32.65</c:v>
                </c:pt>
                <c:pt idx="3176">
                  <c:v>33.82</c:v>
                </c:pt>
                <c:pt idx="3177">
                  <c:v>34.79</c:v>
                </c:pt>
                <c:pt idx="3178">
                  <c:v>35.96</c:v>
                </c:pt>
                <c:pt idx="3179">
                  <c:v>36.200000000000003</c:v>
                </c:pt>
                <c:pt idx="3180">
                  <c:v>36.369999999999997</c:v>
                </c:pt>
                <c:pt idx="3181">
                  <c:v>36.299999999999997</c:v>
                </c:pt>
                <c:pt idx="3182">
                  <c:v>36.54</c:v>
                </c:pt>
                <c:pt idx="3183">
                  <c:v>36.89</c:v>
                </c:pt>
                <c:pt idx="3184">
                  <c:v>36.909999999999997</c:v>
                </c:pt>
                <c:pt idx="3185">
                  <c:v>36.89</c:v>
                </c:pt>
                <c:pt idx="3186">
                  <c:v>37.06</c:v>
                </c:pt>
                <c:pt idx="3187">
                  <c:v>36.74</c:v>
                </c:pt>
                <c:pt idx="3188">
                  <c:v>36.89</c:v>
                </c:pt>
                <c:pt idx="3189">
                  <c:v>36.96</c:v>
                </c:pt>
                <c:pt idx="3190">
                  <c:v>36.89</c:v>
                </c:pt>
                <c:pt idx="3191">
                  <c:v>36.909999999999997</c:v>
                </c:pt>
                <c:pt idx="3192">
                  <c:v>36.89</c:v>
                </c:pt>
                <c:pt idx="3193">
                  <c:v>36.96</c:v>
                </c:pt>
                <c:pt idx="3194">
                  <c:v>37.03</c:v>
                </c:pt>
                <c:pt idx="3195">
                  <c:v>37.06</c:v>
                </c:pt>
                <c:pt idx="3196">
                  <c:v>37.08</c:v>
                </c:pt>
                <c:pt idx="3197">
                  <c:v>37.03</c:v>
                </c:pt>
                <c:pt idx="3198">
                  <c:v>37.25</c:v>
                </c:pt>
                <c:pt idx="3199">
                  <c:v>37.25</c:v>
                </c:pt>
                <c:pt idx="3200">
                  <c:v>36.93</c:v>
                </c:pt>
                <c:pt idx="3201">
                  <c:v>36.909999999999997</c:v>
                </c:pt>
                <c:pt idx="3202">
                  <c:v>36.74</c:v>
                </c:pt>
                <c:pt idx="3203">
                  <c:v>36.81</c:v>
                </c:pt>
                <c:pt idx="3204">
                  <c:v>36.67</c:v>
                </c:pt>
                <c:pt idx="3205">
                  <c:v>36.520000000000003</c:v>
                </c:pt>
                <c:pt idx="3206">
                  <c:v>36.42</c:v>
                </c:pt>
                <c:pt idx="3207">
                  <c:v>35.67</c:v>
                </c:pt>
                <c:pt idx="3208">
                  <c:v>33.770000000000003</c:v>
                </c:pt>
                <c:pt idx="3209">
                  <c:v>30.81</c:v>
                </c:pt>
                <c:pt idx="3210">
                  <c:v>27.91</c:v>
                </c:pt>
                <c:pt idx="3211">
                  <c:v>26.11</c:v>
                </c:pt>
                <c:pt idx="3212">
                  <c:v>25.55</c:v>
                </c:pt>
                <c:pt idx="3213">
                  <c:v>23.51</c:v>
                </c:pt>
                <c:pt idx="3214">
                  <c:v>20.93</c:v>
                </c:pt>
                <c:pt idx="3215">
                  <c:v>18.329999999999998</c:v>
                </c:pt>
                <c:pt idx="3216">
                  <c:v>16.170000000000002</c:v>
                </c:pt>
                <c:pt idx="3217">
                  <c:v>14.15</c:v>
                </c:pt>
                <c:pt idx="3218">
                  <c:v>12.62</c:v>
                </c:pt>
                <c:pt idx="3219">
                  <c:v>12.01</c:v>
                </c:pt>
                <c:pt idx="3220">
                  <c:v>9.0399999999999991</c:v>
                </c:pt>
                <c:pt idx="3221">
                  <c:v>4.47</c:v>
                </c:pt>
                <c:pt idx="3222">
                  <c:v>2.36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0.78</c:v>
                </c:pt>
                <c:pt idx="3244">
                  <c:v>4.3</c:v>
                </c:pt>
                <c:pt idx="3245">
                  <c:v>8.73</c:v>
                </c:pt>
                <c:pt idx="3246">
                  <c:v>12.5</c:v>
                </c:pt>
                <c:pt idx="3247">
                  <c:v>16.170000000000002</c:v>
                </c:pt>
                <c:pt idx="3248">
                  <c:v>17.7</c:v>
                </c:pt>
                <c:pt idx="3249">
                  <c:v>18.72</c:v>
                </c:pt>
                <c:pt idx="3250">
                  <c:v>20.3</c:v>
                </c:pt>
                <c:pt idx="3251">
                  <c:v>21.62</c:v>
                </c:pt>
                <c:pt idx="3252">
                  <c:v>21.93</c:v>
                </c:pt>
                <c:pt idx="3253">
                  <c:v>21.86</c:v>
                </c:pt>
                <c:pt idx="3254">
                  <c:v>22.05</c:v>
                </c:pt>
                <c:pt idx="3255">
                  <c:v>22.03</c:v>
                </c:pt>
                <c:pt idx="3256">
                  <c:v>22.3</c:v>
                </c:pt>
                <c:pt idx="3257">
                  <c:v>22.32</c:v>
                </c:pt>
                <c:pt idx="3258">
                  <c:v>21.64</c:v>
                </c:pt>
                <c:pt idx="3259">
                  <c:v>19.23</c:v>
                </c:pt>
                <c:pt idx="3260">
                  <c:v>16.87</c:v>
                </c:pt>
                <c:pt idx="3261">
                  <c:v>14.66</c:v>
                </c:pt>
                <c:pt idx="3262">
                  <c:v>12.38</c:v>
                </c:pt>
                <c:pt idx="3263">
                  <c:v>8.27</c:v>
                </c:pt>
                <c:pt idx="3264">
                  <c:v>4.5999999999999996</c:v>
                </c:pt>
                <c:pt idx="3265">
                  <c:v>1.99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1.77</c:v>
                </c:pt>
                <c:pt idx="3278">
                  <c:v>6.32</c:v>
                </c:pt>
                <c:pt idx="3279">
                  <c:v>9.82</c:v>
                </c:pt>
                <c:pt idx="3280">
                  <c:v>13.88</c:v>
                </c:pt>
                <c:pt idx="3281">
                  <c:v>17.41</c:v>
                </c:pt>
                <c:pt idx="3282">
                  <c:v>20.52</c:v>
                </c:pt>
                <c:pt idx="3283">
                  <c:v>1.17</c:v>
                </c:pt>
                <c:pt idx="3284">
                  <c:v>1.41</c:v>
                </c:pt>
                <c:pt idx="3285">
                  <c:v>1.65</c:v>
                </c:pt>
                <c:pt idx="3286">
                  <c:v>1.53</c:v>
                </c:pt>
                <c:pt idx="3287">
                  <c:v>25.14</c:v>
                </c:pt>
                <c:pt idx="3288">
                  <c:v>25.19</c:v>
                </c:pt>
                <c:pt idx="3289">
                  <c:v>25.72</c:v>
                </c:pt>
                <c:pt idx="3290">
                  <c:v>26.84</c:v>
                </c:pt>
                <c:pt idx="3291">
                  <c:v>27.82</c:v>
                </c:pt>
                <c:pt idx="3292">
                  <c:v>28.67</c:v>
                </c:pt>
                <c:pt idx="3293">
                  <c:v>29.47</c:v>
                </c:pt>
                <c:pt idx="3294">
                  <c:v>30.3</c:v>
                </c:pt>
                <c:pt idx="3295">
                  <c:v>30.95</c:v>
                </c:pt>
                <c:pt idx="3296">
                  <c:v>31.71</c:v>
                </c:pt>
                <c:pt idx="3297">
                  <c:v>32.39</c:v>
                </c:pt>
                <c:pt idx="3298">
                  <c:v>32.75</c:v>
                </c:pt>
                <c:pt idx="3299">
                  <c:v>32.99</c:v>
                </c:pt>
                <c:pt idx="3300">
                  <c:v>33.07</c:v>
                </c:pt>
                <c:pt idx="3301">
                  <c:v>32.729999999999997</c:v>
                </c:pt>
                <c:pt idx="3302">
                  <c:v>30.54</c:v>
                </c:pt>
                <c:pt idx="3303">
                  <c:v>28.01</c:v>
                </c:pt>
                <c:pt idx="3304">
                  <c:v>25.58</c:v>
                </c:pt>
                <c:pt idx="3305">
                  <c:v>23.2</c:v>
                </c:pt>
                <c:pt idx="3306">
                  <c:v>20.86</c:v>
                </c:pt>
                <c:pt idx="3307">
                  <c:v>18.45</c:v>
                </c:pt>
                <c:pt idx="3308">
                  <c:v>16.27</c:v>
                </c:pt>
                <c:pt idx="3309">
                  <c:v>14.01</c:v>
                </c:pt>
                <c:pt idx="3310">
                  <c:v>11.65</c:v>
                </c:pt>
                <c:pt idx="3311">
                  <c:v>6.74</c:v>
                </c:pt>
                <c:pt idx="3312">
                  <c:v>4.33</c:v>
                </c:pt>
                <c:pt idx="3313">
                  <c:v>2.5299999999999998</c:v>
                </c:pt>
                <c:pt idx="3314">
                  <c:v>0.36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0.05</c:v>
                </c:pt>
                <c:pt idx="3335">
                  <c:v>2.29</c:v>
                </c:pt>
                <c:pt idx="3336">
                  <c:v>5.13</c:v>
                </c:pt>
                <c:pt idx="3337">
                  <c:v>8.8000000000000007</c:v>
                </c:pt>
                <c:pt idx="3338">
                  <c:v>12.06</c:v>
                </c:pt>
                <c:pt idx="3339">
                  <c:v>14.73</c:v>
                </c:pt>
                <c:pt idx="3340">
                  <c:v>17.46</c:v>
                </c:pt>
                <c:pt idx="3341">
                  <c:v>19.77</c:v>
                </c:pt>
                <c:pt idx="3342">
                  <c:v>21.79</c:v>
                </c:pt>
                <c:pt idx="3343">
                  <c:v>23.59</c:v>
                </c:pt>
                <c:pt idx="3344">
                  <c:v>25.07</c:v>
                </c:pt>
                <c:pt idx="3345">
                  <c:v>25.89</c:v>
                </c:pt>
                <c:pt idx="3346">
                  <c:v>26.45</c:v>
                </c:pt>
                <c:pt idx="3347">
                  <c:v>26.7</c:v>
                </c:pt>
                <c:pt idx="3348">
                  <c:v>26.67</c:v>
                </c:pt>
                <c:pt idx="3349">
                  <c:v>26.6</c:v>
                </c:pt>
                <c:pt idx="3350">
                  <c:v>26.5</c:v>
                </c:pt>
                <c:pt idx="3351">
                  <c:v>26.5</c:v>
                </c:pt>
                <c:pt idx="3352">
                  <c:v>26.38</c:v>
                </c:pt>
                <c:pt idx="3353">
                  <c:v>26.33</c:v>
                </c:pt>
                <c:pt idx="3354">
                  <c:v>26.28</c:v>
                </c:pt>
                <c:pt idx="3355">
                  <c:v>26.16</c:v>
                </c:pt>
                <c:pt idx="3356">
                  <c:v>25.99</c:v>
                </c:pt>
                <c:pt idx="3357">
                  <c:v>26.14</c:v>
                </c:pt>
                <c:pt idx="3358">
                  <c:v>26.02</c:v>
                </c:pt>
                <c:pt idx="3359">
                  <c:v>24.61</c:v>
                </c:pt>
                <c:pt idx="3360">
                  <c:v>24.58</c:v>
                </c:pt>
                <c:pt idx="3361">
                  <c:v>23.66</c:v>
                </c:pt>
                <c:pt idx="3362">
                  <c:v>23.49</c:v>
                </c:pt>
                <c:pt idx="3363">
                  <c:v>24.07</c:v>
                </c:pt>
                <c:pt idx="3364">
                  <c:v>24.58</c:v>
                </c:pt>
                <c:pt idx="3365">
                  <c:v>26.04</c:v>
                </c:pt>
                <c:pt idx="3366">
                  <c:v>27.43</c:v>
                </c:pt>
                <c:pt idx="3367">
                  <c:v>27.43</c:v>
                </c:pt>
                <c:pt idx="3368">
                  <c:v>27.55</c:v>
                </c:pt>
                <c:pt idx="3369">
                  <c:v>27.45</c:v>
                </c:pt>
                <c:pt idx="3370">
                  <c:v>28.13</c:v>
                </c:pt>
                <c:pt idx="3371">
                  <c:v>28.52</c:v>
                </c:pt>
                <c:pt idx="3372">
                  <c:v>29.15</c:v>
                </c:pt>
                <c:pt idx="3373">
                  <c:v>29.88</c:v>
                </c:pt>
                <c:pt idx="3374">
                  <c:v>30.49</c:v>
                </c:pt>
                <c:pt idx="3375">
                  <c:v>31.49</c:v>
                </c:pt>
                <c:pt idx="3376">
                  <c:v>31.78</c:v>
                </c:pt>
                <c:pt idx="3377">
                  <c:v>32.07</c:v>
                </c:pt>
                <c:pt idx="3378">
                  <c:v>32.799999999999997</c:v>
                </c:pt>
                <c:pt idx="3379">
                  <c:v>33.700000000000003</c:v>
                </c:pt>
                <c:pt idx="3380">
                  <c:v>34.159999999999997</c:v>
                </c:pt>
                <c:pt idx="3381">
                  <c:v>34.21</c:v>
                </c:pt>
                <c:pt idx="3382">
                  <c:v>34.479999999999997</c:v>
                </c:pt>
                <c:pt idx="3383">
                  <c:v>34.21</c:v>
                </c:pt>
                <c:pt idx="3384">
                  <c:v>34.11</c:v>
                </c:pt>
                <c:pt idx="3385">
                  <c:v>33.75</c:v>
                </c:pt>
                <c:pt idx="3386">
                  <c:v>33.549999999999997</c:v>
                </c:pt>
                <c:pt idx="3387">
                  <c:v>33.19</c:v>
                </c:pt>
                <c:pt idx="3388">
                  <c:v>33.14</c:v>
                </c:pt>
                <c:pt idx="3389">
                  <c:v>33.58</c:v>
                </c:pt>
                <c:pt idx="3390">
                  <c:v>34.549999999999997</c:v>
                </c:pt>
                <c:pt idx="3391">
                  <c:v>35.549999999999997</c:v>
                </c:pt>
                <c:pt idx="3392">
                  <c:v>35.89</c:v>
                </c:pt>
                <c:pt idx="3393">
                  <c:v>35.94</c:v>
                </c:pt>
                <c:pt idx="3394">
                  <c:v>35.6</c:v>
                </c:pt>
                <c:pt idx="3395">
                  <c:v>35.520000000000003</c:v>
                </c:pt>
                <c:pt idx="3396">
                  <c:v>35.04</c:v>
                </c:pt>
                <c:pt idx="3397">
                  <c:v>34.96</c:v>
                </c:pt>
                <c:pt idx="3398">
                  <c:v>35.21</c:v>
                </c:pt>
                <c:pt idx="3399">
                  <c:v>35.229999999999997</c:v>
                </c:pt>
                <c:pt idx="3400">
                  <c:v>35.619999999999997</c:v>
                </c:pt>
                <c:pt idx="3401">
                  <c:v>35.28</c:v>
                </c:pt>
                <c:pt idx="3402">
                  <c:v>35.18</c:v>
                </c:pt>
                <c:pt idx="3403">
                  <c:v>35.01</c:v>
                </c:pt>
                <c:pt idx="3404">
                  <c:v>35.01</c:v>
                </c:pt>
                <c:pt idx="3405">
                  <c:v>35.299999999999997</c:v>
                </c:pt>
                <c:pt idx="3406">
                  <c:v>35.47</c:v>
                </c:pt>
                <c:pt idx="3407">
                  <c:v>36.450000000000003</c:v>
                </c:pt>
                <c:pt idx="3408">
                  <c:v>36.89</c:v>
                </c:pt>
                <c:pt idx="3409">
                  <c:v>37.200000000000003</c:v>
                </c:pt>
                <c:pt idx="3410">
                  <c:v>38.15</c:v>
                </c:pt>
                <c:pt idx="3411">
                  <c:v>38.950000000000003</c:v>
                </c:pt>
                <c:pt idx="3412">
                  <c:v>39.46</c:v>
                </c:pt>
                <c:pt idx="3413">
                  <c:v>39.58</c:v>
                </c:pt>
                <c:pt idx="3414">
                  <c:v>39.61</c:v>
                </c:pt>
                <c:pt idx="3415">
                  <c:v>39.729999999999997</c:v>
                </c:pt>
                <c:pt idx="3416">
                  <c:v>39.68</c:v>
                </c:pt>
                <c:pt idx="3417">
                  <c:v>39.54</c:v>
                </c:pt>
                <c:pt idx="3418">
                  <c:v>39.24</c:v>
                </c:pt>
                <c:pt idx="3419">
                  <c:v>39</c:v>
                </c:pt>
                <c:pt idx="3420">
                  <c:v>38.76</c:v>
                </c:pt>
                <c:pt idx="3421">
                  <c:v>38.659999999999997</c:v>
                </c:pt>
                <c:pt idx="3422">
                  <c:v>38.22</c:v>
                </c:pt>
                <c:pt idx="3423">
                  <c:v>38.130000000000003</c:v>
                </c:pt>
                <c:pt idx="3424">
                  <c:v>37.69</c:v>
                </c:pt>
                <c:pt idx="3425">
                  <c:v>37.42</c:v>
                </c:pt>
                <c:pt idx="3426">
                  <c:v>37.06</c:v>
                </c:pt>
                <c:pt idx="3427">
                  <c:v>36.74</c:v>
                </c:pt>
                <c:pt idx="3428">
                  <c:v>36.369999999999997</c:v>
                </c:pt>
                <c:pt idx="3429">
                  <c:v>36.200000000000003</c:v>
                </c:pt>
                <c:pt idx="3430">
                  <c:v>35.520000000000003</c:v>
                </c:pt>
                <c:pt idx="3431">
                  <c:v>33.159999999999997</c:v>
                </c:pt>
                <c:pt idx="3432">
                  <c:v>33.159999999999997</c:v>
                </c:pt>
                <c:pt idx="3433">
                  <c:v>33.119999999999997</c:v>
                </c:pt>
                <c:pt idx="3434">
                  <c:v>32.869999999999997</c:v>
                </c:pt>
                <c:pt idx="3435">
                  <c:v>32.85</c:v>
                </c:pt>
                <c:pt idx="3436">
                  <c:v>32.700000000000003</c:v>
                </c:pt>
                <c:pt idx="3437">
                  <c:v>32.58</c:v>
                </c:pt>
                <c:pt idx="3438">
                  <c:v>32.36</c:v>
                </c:pt>
                <c:pt idx="3439">
                  <c:v>32.19</c:v>
                </c:pt>
                <c:pt idx="3440">
                  <c:v>31.97</c:v>
                </c:pt>
                <c:pt idx="3441">
                  <c:v>31.73</c:v>
                </c:pt>
                <c:pt idx="3442">
                  <c:v>31.61</c:v>
                </c:pt>
                <c:pt idx="3443">
                  <c:v>31.63</c:v>
                </c:pt>
                <c:pt idx="3444">
                  <c:v>31.34</c:v>
                </c:pt>
                <c:pt idx="3445">
                  <c:v>31.22</c:v>
                </c:pt>
                <c:pt idx="3446">
                  <c:v>30.9</c:v>
                </c:pt>
                <c:pt idx="3447">
                  <c:v>30.49</c:v>
                </c:pt>
                <c:pt idx="3448">
                  <c:v>28.23</c:v>
                </c:pt>
                <c:pt idx="3449">
                  <c:v>27.16</c:v>
                </c:pt>
                <c:pt idx="3450">
                  <c:v>26.99</c:v>
                </c:pt>
                <c:pt idx="3451">
                  <c:v>26.6</c:v>
                </c:pt>
                <c:pt idx="3452">
                  <c:v>26.5</c:v>
                </c:pt>
                <c:pt idx="3453">
                  <c:v>26.02</c:v>
                </c:pt>
                <c:pt idx="3454">
                  <c:v>25.77</c:v>
                </c:pt>
                <c:pt idx="3455">
                  <c:v>24.22</c:v>
                </c:pt>
                <c:pt idx="3456">
                  <c:v>23.32</c:v>
                </c:pt>
                <c:pt idx="3457">
                  <c:v>20.81</c:v>
                </c:pt>
                <c:pt idx="3458">
                  <c:v>17.43</c:v>
                </c:pt>
                <c:pt idx="3459">
                  <c:v>15.22</c:v>
                </c:pt>
                <c:pt idx="3460">
                  <c:v>13.98</c:v>
                </c:pt>
                <c:pt idx="3461">
                  <c:v>8.07</c:v>
                </c:pt>
                <c:pt idx="3462">
                  <c:v>3.38</c:v>
                </c:pt>
                <c:pt idx="3463">
                  <c:v>1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3.57</c:v>
                </c:pt>
                <c:pt idx="3474">
                  <c:v>7.9</c:v>
                </c:pt>
                <c:pt idx="3475">
                  <c:v>11.21</c:v>
                </c:pt>
                <c:pt idx="3476">
                  <c:v>13.54</c:v>
                </c:pt>
                <c:pt idx="3477">
                  <c:v>14.42</c:v>
                </c:pt>
                <c:pt idx="3478">
                  <c:v>13.64</c:v>
                </c:pt>
                <c:pt idx="3479">
                  <c:v>13.2</c:v>
                </c:pt>
                <c:pt idx="3480">
                  <c:v>12.77</c:v>
                </c:pt>
                <c:pt idx="3481">
                  <c:v>0.66</c:v>
                </c:pt>
                <c:pt idx="3482">
                  <c:v>16.73</c:v>
                </c:pt>
                <c:pt idx="3483">
                  <c:v>19.690000000000001</c:v>
                </c:pt>
                <c:pt idx="3484">
                  <c:v>21.37</c:v>
                </c:pt>
                <c:pt idx="3485">
                  <c:v>22.95</c:v>
                </c:pt>
                <c:pt idx="3486">
                  <c:v>24.48</c:v>
                </c:pt>
                <c:pt idx="3487">
                  <c:v>25.38</c:v>
                </c:pt>
                <c:pt idx="3488">
                  <c:v>25.58</c:v>
                </c:pt>
                <c:pt idx="3489">
                  <c:v>25.8</c:v>
                </c:pt>
                <c:pt idx="3490">
                  <c:v>26.11</c:v>
                </c:pt>
                <c:pt idx="3491">
                  <c:v>27.09</c:v>
                </c:pt>
                <c:pt idx="3492">
                  <c:v>27.04</c:v>
                </c:pt>
                <c:pt idx="3493">
                  <c:v>27.18</c:v>
                </c:pt>
                <c:pt idx="3494">
                  <c:v>27.13</c:v>
                </c:pt>
                <c:pt idx="3495">
                  <c:v>26.62</c:v>
                </c:pt>
                <c:pt idx="3496">
                  <c:v>26.33</c:v>
                </c:pt>
                <c:pt idx="3497">
                  <c:v>25.97</c:v>
                </c:pt>
                <c:pt idx="3498">
                  <c:v>26.43</c:v>
                </c:pt>
                <c:pt idx="3499">
                  <c:v>26.6</c:v>
                </c:pt>
                <c:pt idx="3500">
                  <c:v>26.96</c:v>
                </c:pt>
                <c:pt idx="3501">
                  <c:v>27.23</c:v>
                </c:pt>
                <c:pt idx="3502">
                  <c:v>26.87</c:v>
                </c:pt>
                <c:pt idx="3503">
                  <c:v>26.75</c:v>
                </c:pt>
                <c:pt idx="3504">
                  <c:v>27.13</c:v>
                </c:pt>
                <c:pt idx="3505">
                  <c:v>27.84</c:v>
                </c:pt>
                <c:pt idx="3506">
                  <c:v>27.31</c:v>
                </c:pt>
                <c:pt idx="3507">
                  <c:v>26.89</c:v>
                </c:pt>
                <c:pt idx="3508">
                  <c:v>26.48</c:v>
                </c:pt>
                <c:pt idx="3509">
                  <c:v>26.26</c:v>
                </c:pt>
                <c:pt idx="3510">
                  <c:v>25.82</c:v>
                </c:pt>
                <c:pt idx="3511">
                  <c:v>25.21</c:v>
                </c:pt>
                <c:pt idx="3512">
                  <c:v>22.08</c:v>
                </c:pt>
                <c:pt idx="3513">
                  <c:v>19.82</c:v>
                </c:pt>
                <c:pt idx="3514">
                  <c:v>17.02</c:v>
                </c:pt>
                <c:pt idx="3515">
                  <c:v>14.18</c:v>
                </c:pt>
                <c:pt idx="3516">
                  <c:v>10.48</c:v>
                </c:pt>
                <c:pt idx="3517">
                  <c:v>6.44</c:v>
                </c:pt>
                <c:pt idx="3518">
                  <c:v>4.7699999999999996</c:v>
                </c:pt>
                <c:pt idx="3519">
                  <c:v>2.58</c:v>
                </c:pt>
                <c:pt idx="3520">
                  <c:v>0.02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2.89</c:v>
                </c:pt>
                <c:pt idx="3551">
                  <c:v>6.78</c:v>
                </c:pt>
                <c:pt idx="3552">
                  <c:v>10.75</c:v>
                </c:pt>
                <c:pt idx="3553">
                  <c:v>13.74</c:v>
                </c:pt>
                <c:pt idx="3554">
                  <c:v>16.239999999999998</c:v>
                </c:pt>
                <c:pt idx="3555">
                  <c:v>18.53</c:v>
                </c:pt>
                <c:pt idx="3556">
                  <c:v>20.89</c:v>
                </c:pt>
                <c:pt idx="3557">
                  <c:v>22.95</c:v>
                </c:pt>
                <c:pt idx="3558">
                  <c:v>25.07</c:v>
                </c:pt>
                <c:pt idx="3559">
                  <c:v>27.09</c:v>
                </c:pt>
                <c:pt idx="3560">
                  <c:v>28.89</c:v>
                </c:pt>
                <c:pt idx="3561">
                  <c:v>30.13</c:v>
                </c:pt>
                <c:pt idx="3562">
                  <c:v>30.93</c:v>
                </c:pt>
                <c:pt idx="3563">
                  <c:v>32</c:v>
                </c:pt>
                <c:pt idx="3564">
                  <c:v>32.950000000000003</c:v>
                </c:pt>
                <c:pt idx="3565">
                  <c:v>32.99</c:v>
                </c:pt>
                <c:pt idx="3566">
                  <c:v>32.58</c:v>
                </c:pt>
                <c:pt idx="3567">
                  <c:v>32.14</c:v>
                </c:pt>
                <c:pt idx="3568">
                  <c:v>31.78</c:v>
                </c:pt>
                <c:pt idx="3569">
                  <c:v>29.54</c:v>
                </c:pt>
                <c:pt idx="3570">
                  <c:v>25</c:v>
                </c:pt>
                <c:pt idx="3571">
                  <c:v>22.22</c:v>
                </c:pt>
                <c:pt idx="3572">
                  <c:v>21.45</c:v>
                </c:pt>
                <c:pt idx="3573">
                  <c:v>20.74</c:v>
                </c:pt>
                <c:pt idx="3574">
                  <c:v>20.62</c:v>
                </c:pt>
                <c:pt idx="3575">
                  <c:v>20.350000000000001</c:v>
                </c:pt>
                <c:pt idx="3576">
                  <c:v>19.309999999999999</c:v>
                </c:pt>
                <c:pt idx="3577">
                  <c:v>19.09</c:v>
                </c:pt>
                <c:pt idx="3578">
                  <c:v>18.87</c:v>
                </c:pt>
                <c:pt idx="3579">
                  <c:v>18.36</c:v>
                </c:pt>
                <c:pt idx="3580">
                  <c:v>18.329999999999998</c:v>
                </c:pt>
                <c:pt idx="3581">
                  <c:v>18.02</c:v>
                </c:pt>
                <c:pt idx="3582">
                  <c:v>18.190000000000001</c:v>
                </c:pt>
                <c:pt idx="3583">
                  <c:v>18.649999999999999</c:v>
                </c:pt>
                <c:pt idx="3584">
                  <c:v>19.96</c:v>
                </c:pt>
                <c:pt idx="3585">
                  <c:v>21.03</c:v>
                </c:pt>
                <c:pt idx="3586">
                  <c:v>22.08</c:v>
                </c:pt>
                <c:pt idx="3587">
                  <c:v>23.03</c:v>
                </c:pt>
                <c:pt idx="3588">
                  <c:v>23.9</c:v>
                </c:pt>
                <c:pt idx="3589">
                  <c:v>24.7</c:v>
                </c:pt>
                <c:pt idx="3590">
                  <c:v>25.82</c:v>
                </c:pt>
                <c:pt idx="3591">
                  <c:v>26.45</c:v>
                </c:pt>
                <c:pt idx="3592">
                  <c:v>26.48</c:v>
                </c:pt>
                <c:pt idx="3593">
                  <c:v>26.31</c:v>
                </c:pt>
                <c:pt idx="3594">
                  <c:v>25.82</c:v>
                </c:pt>
                <c:pt idx="3595">
                  <c:v>25.8</c:v>
                </c:pt>
                <c:pt idx="3596">
                  <c:v>25.31</c:v>
                </c:pt>
                <c:pt idx="3597">
                  <c:v>25</c:v>
                </c:pt>
                <c:pt idx="3598">
                  <c:v>24.73</c:v>
                </c:pt>
                <c:pt idx="3599">
                  <c:v>24.53</c:v>
                </c:pt>
                <c:pt idx="3600">
                  <c:v>24.34</c:v>
                </c:pt>
                <c:pt idx="3601">
                  <c:v>23.85</c:v>
                </c:pt>
                <c:pt idx="3602">
                  <c:v>23.24</c:v>
                </c:pt>
                <c:pt idx="3603">
                  <c:v>20.420000000000002</c:v>
                </c:pt>
                <c:pt idx="3604">
                  <c:v>17.48</c:v>
                </c:pt>
                <c:pt idx="3605">
                  <c:v>12.62</c:v>
                </c:pt>
                <c:pt idx="3606">
                  <c:v>6.1</c:v>
                </c:pt>
                <c:pt idx="3607">
                  <c:v>1.95</c:v>
                </c:pt>
                <c:pt idx="3608">
                  <c:v>6.03</c:v>
                </c:pt>
                <c:pt idx="3609">
                  <c:v>10.72</c:v>
                </c:pt>
                <c:pt idx="3610">
                  <c:v>13.06</c:v>
                </c:pt>
                <c:pt idx="3611">
                  <c:v>14.9</c:v>
                </c:pt>
                <c:pt idx="3612">
                  <c:v>17.12</c:v>
                </c:pt>
                <c:pt idx="3613">
                  <c:v>19.059999999999999</c:v>
                </c:pt>
                <c:pt idx="3614">
                  <c:v>20.5</c:v>
                </c:pt>
                <c:pt idx="3615">
                  <c:v>21.45</c:v>
                </c:pt>
                <c:pt idx="3616">
                  <c:v>21.76</c:v>
                </c:pt>
                <c:pt idx="3617">
                  <c:v>21.01</c:v>
                </c:pt>
                <c:pt idx="3618">
                  <c:v>20.420000000000002</c:v>
                </c:pt>
                <c:pt idx="3619">
                  <c:v>19.91</c:v>
                </c:pt>
                <c:pt idx="3620">
                  <c:v>17.989999999999998</c:v>
                </c:pt>
                <c:pt idx="3621">
                  <c:v>15.07</c:v>
                </c:pt>
                <c:pt idx="3622">
                  <c:v>12.64</c:v>
                </c:pt>
                <c:pt idx="3623">
                  <c:v>10.46</c:v>
                </c:pt>
                <c:pt idx="3624">
                  <c:v>8.73</c:v>
                </c:pt>
                <c:pt idx="3625">
                  <c:v>8.34</c:v>
                </c:pt>
                <c:pt idx="3626">
                  <c:v>7.83</c:v>
                </c:pt>
                <c:pt idx="3627">
                  <c:v>6.44</c:v>
                </c:pt>
                <c:pt idx="3628">
                  <c:v>6.22</c:v>
                </c:pt>
                <c:pt idx="3629">
                  <c:v>5.3</c:v>
                </c:pt>
                <c:pt idx="3630">
                  <c:v>3.79</c:v>
                </c:pt>
                <c:pt idx="3631">
                  <c:v>3.11</c:v>
                </c:pt>
                <c:pt idx="3632">
                  <c:v>0.92</c:v>
                </c:pt>
                <c:pt idx="3633">
                  <c:v>0.53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1.65</c:v>
                </c:pt>
                <c:pt idx="3652">
                  <c:v>3.79</c:v>
                </c:pt>
                <c:pt idx="3653">
                  <c:v>4.74</c:v>
                </c:pt>
                <c:pt idx="3654">
                  <c:v>5.62</c:v>
                </c:pt>
                <c:pt idx="3655">
                  <c:v>6.83</c:v>
                </c:pt>
                <c:pt idx="3656">
                  <c:v>8.07</c:v>
                </c:pt>
                <c:pt idx="3657">
                  <c:v>8.73</c:v>
                </c:pt>
                <c:pt idx="3658">
                  <c:v>8.32</c:v>
                </c:pt>
                <c:pt idx="3659">
                  <c:v>8.0500000000000007</c:v>
                </c:pt>
                <c:pt idx="3660">
                  <c:v>7.54</c:v>
                </c:pt>
                <c:pt idx="3661">
                  <c:v>3.99</c:v>
                </c:pt>
                <c:pt idx="3662">
                  <c:v>0.97</c:v>
                </c:pt>
                <c:pt idx="3663">
                  <c:v>0.05</c:v>
                </c:pt>
                <c:pt idx="3664">
                  <c:v>2.65</c:v>
                </c:pt>
                <c:pt idx="3665">
                  <c:v>3.72</c:v>
                </c:pt>
                <c:pt idx="3666">
                  <c:v>5.5</c:v>
                </c:pt>
                <c:pt idx="3667">
                  <c:v>5.91</c:v>
                </c:pt>
                <c:pt idx="3668">
                  <c:v>8.02</c:v>
                </c:pt>
                <c:pt idx="3669">
                  <c:v>9.26</c:v>
                </c:pt>
                <c:pt idx="3670">
                  <c:v>9.8000000000000007</c:v>
                </c:pt>
                <c:pt idx="3671">
                  <c:v>10.31</c:v>
                </c:pt>
                <c:pt idx="3672">
                  <c:v>9.85</c:v>
                </c:pt>
                <c:pt idx="3673">
                  <c:v>9.75</c:v>
                </c:pt>
                <c:pt idx="3674">
                  <c:v>9.41</c:v>
                </c:pt>
                <c:pt idx="3675">
                  <c:v>9.24</c:v>
                </c:pt>
                <c:pt idx="3676">
                  <c:v>9.02</c:v>
                </c:pt>
                <c:pt idx="3677">
                  <c:v>8.8699999999999992</c:v>
                </c:pt>
                <c:pt idx="3678">
                  <c:v>8.44</c:v>
                </c:pt>
                <c:pt idx="3679">
                  <c:v>8.44</c:v>
                </c:pt>
                <c:pt idx="3680">
                  <c:v>9.07</c:v>
                </c:pt>
                <c:pt idx="3681">
                  <c:v>8.61</c:v>
                </c:pt>
                <c:pt idx="3682">
                  <c:v>8.6300000000000008</c:v>
                </c:pt>
                <c:pt idx="3683">
                  <c:v>9.58</c:v>
                </c:pt>
                <c:pt idx="3684">
                  <c:v>9.5299999999999994</c:v>
                </c:pt>
                <c:pt idx="3685">
                  <c:v>9.39</c:v>
                </c:pt>
                <c:pt idx="3686">
                  <c:v>9.58</c:v>
                </c:pt>
                <c:pt idx="3687">
                  <c:v>9.2899999999999991</c:v>
                </c:pt>
                <c:pt idx="3688">
                  <c:v>9.09</c:v>
                </c:pt>
                <c:pt idx="3689">
                  <c:v>8.83</c:v>
                </c:pt>
                <c:pt idx="3690">
                  <c:v>8.4600000000000009</c:v>
                </c:pt>
                <c:pt idx="3691">
                  <c:v>8.1</c:v>
                </c:pt>
                <c:pt idx="3692">
                  <c:v>7.61</c:v>
                </c:pt>
                <c:pt idx="3693">
                  <c:v>6.76</c:v>
                </c:pt>
                <c:pt idx="3694">
                  <c:v>5.74</c:v>
                </c:pt>
                <c:pt idx="3695">
                  <c:v>5.32</c:v>
                </c:pt>
                <c:pt idx="3696">
                  <c:v>4.8099999999999996</c:v>
                </c:pt>
                <c:pt idx="3697">
                  <c:v>3.79</c:v>
                </c:pt>
                <c:pt idx="3698">
                  <c:v>3.62</c:v>
                </c:pt>
                <c:pt idx="3699">
                  <c:v>3.09</c:v>
                </c:pt>
                <c:pt idx="3700">
                  <c:v>2.31</c:v>
                </c:pt>
                <c:pt idx="3701">
                  <c:v>1.48</c:v>
                </c:pt>
                <c:pt idx="3702">
                  <c:v>0.95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0.1</c:v>
                </c:pt>
                <c:pt idx="3818">
                  <c:v>0</c:v>
                </c:pt>
                <c:pt idx="3819">
                  <c:v>1.22</c:v>
                </c:pt>
                <c:pt idx="3820">
                  <c:v>0.8</c:v>
                </c:pt>
                <c:pt idx="3821">
                  <c:v>0.97</c:v>
                </c:pt>
                <c:pt idx="3822">
                  <c:v>1.07</c:v>
                </c:pt>
                <c:pt idx="3823">
                  <c:v>0.75</c:v>
                </c:pt>
                <c:pt idx="3824">
                  <c:v>1.29</c:v>
                </c:pt>
                <c:pt idx="3825">
                  <c:v>0.71</c:v>
                </c:pt>
                <c:pt idx="3826">
                  <c:v>0.61</c:v>
                </c:pt>
                <c:pt idx="3827">
                  <c:v>0.9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0.56000000000000005</c:v>
                </c:pt>
                <c:pt idx="3832">
                  <c:v>1.53</c:v>
                </c:pt>
                <c:pt idx="3833">
                  <c:v>1.77</c:v>
                </c:pt>
                <c:pt idx="3834">
                  <c:v>2.04</c:v>
                </c:pt>
                <c:pt idx="3835">
                  <c:v>2.31</c:v>
                </c:pt>
                <c:pt idx="3836">
                  <c:v>2.2400000000000002</c:v>
                </c:pt>
                <c:pt idx="3837">
                  <c:v>1.1399999999999999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0.85</c:v>
                </c:pt>
                <c:pt idx="3843">
                  <c:v>1.34</c:v>
                </c:pt>
                <c:pt idx="3844">
                  <c:v>1.07</c:v>
                </c:pt>
                <c:pt idx="3845">
                  <c:v>1.41</c:v>
                </c:pt>
                <c:pt idx="3846">
                  <c:v>1.63</c:v>
                </c:pt>
                <c:pt idx="3847">
                  <c:v>0.83</c:v>
                </c:pt>
                <c:pt idx="3848">
                  <c:v>1.77</c:v>
                </c:pt>
                <c:pt idx="3849">
                  <c:v>1.48</c:v>
                </c:pt>
                <c:pt idx="3850">
                  <c:v>1.65</c:v>
                </c:pt>
                <c:pt idx="3851">
                  <c:v>1.56</c:v>
                </c:pt>
                <c:pt idx="3852">
                  <c:v>1.17</c:v>
                </c:pt>
                <c:pt idx="3853">
                  <c:v>0.46</c:v>
                </c:pt>
                <c:pt idx="3854">
                  <c:v>1.36</c:v>
                </c:pt>
                <c:pt idx="3855">
                  <c:v>1.41</c:v>
                </c:pt>
                <c:pt idx="3856">
                  <c:v>1.02</c:v>
                </c:pt>
                <c:pt idx="3857">
                  <c:v>1.07</c:v>
                </c:pt>
                <c:pt idx="3858">
                  <c:v>1.34</c:v>
                </c:pt>
                <c:pt idx="3859">
                  <c:v>0.51</c:v>
                </c:pt>
                <c:pt idx="3860">
                  <c:v>1.05</c:v>
                </c:pt>
                <c:pt idx="3861">
                  <c:v>1.19</c:v>
                </c:pt>
                <c:pt idx="3862">
                  <c:v>0.9</c:v>
                </c:pt>
                <c:pt idx="3863">
                  <c:v>0.8</c:v>
                </c:pt>
                <c:pt idx="3864">
                  <c:v>1.31</c:v>
                </c:pt>
                <c:pt idx="3865">
                  <c:v>1.26</c:v>
                </c:pt>
                <c:pt idx="3866">
                  <c:v>1.41</c:v>
                </c:pt>
                <c:pt idx="3867">
                  <c:v>1.29</c:v>
                </c:pt>
                <c:pt idx="3868">
                  <c:v>1.34</c:v>
                </c:pt>
                <c:pt idx="3869">
                  <c:v>1.1200000000000001</c:v>
                </c:pt>
                <c:pt idx="3870">
                  <c:v>1.1200000000000001</c:v>
                </c:pt>
                <c:pt idx="3871">
                  <c:v>1.05</c:v>
                </c:pt>
                <c:pt idx="3872">
                  <c:v>0.9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7.0000000000000007E-2</c:v>
                </c:pt>
                <c:pt idx="3877">
                  <c:v>1.48</c:v>
                </c:pt>
                <c:pt idx="3878">
                  <c:v>0.39</c:v>
                </c:pt>
                <c:pt idx="3879">
                  <c:v>0</c:v>
                </c:pt>
                <c:pt idx="3880">
                  <c:v>0.28999999999999998</c:v>
                </c:pt>
                <c:pt idx="3881">
                  <c:v>0.56000000000000005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01312"/>
        <c:axId val="93503488"/>
      </c:scatterChart>
      <c:valAx>
        <c:axId val="93501312"/>
        <c:scaling>
          <c:orientation val="minMax"/>
          <c:max val="4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in"/>
        <c:tickLblPos val="nextTo"/>
        <c:crossAx val="93503488"/>
        <c:crosses val="autoZero"/>
        <c:crossBetween val="midCat"/>
      </c:valAx>
      <c:valAx>
        <c:axId val="93503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(MPH)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5013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Troubleman Part 3</a:t>
            </a:r>
          </a:p>
        </c:rich>
      </c:tx>
      <c:layout/>
      <c:overlay val="0"/>
      <c:spPr>
        <a:solidFill>
          <a:srgbClr val="FFFFFF"/>
        </a:solidFill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Speed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Graph!$A$2:$A$1152</c:f>
              <c:numCache>
                <c:formatCode>General</c:formatCode>
                <c:ptCount val="11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</c:numCache>
            </c:numRef>
          </c:xVal>
          <c:yVal>
            <c:numRef>
              <c:f>Graph!$B$2:$B$1152</c:f>
              <c:numCache>
                <c:formatCode>General</c:formatCode>
                <c:ptCount val="1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1.0900000000000001</c:v>
                </c:pt>
                <c:pt idx="14">
                  <c:v>2.21</c:v>
                </c:pt>
                <c:pt idx="15">
                  <c:v>1.99</c:v>
                </c:pt>
                <c:pt idx="16">
                  <c:v>3.45</c:v>
                </c:pt>
                <c:pt idx="17">
                  <c:v>5.3</c:v>
                </c:pt>
                <c:pt idx="18">
                  <c:v>6.86</c:v>
                </c:pt>
                <c:pt idx="19">
                  <c:v>8.9</c:v>
                </c:pt>
                <c:pt idx="20">
                  <c:v>11.57</c:v>
                </c:pt>
                <c:pt idx="21">
                  <c:v>13.66</c:v>
                </c:pt>
                <c:pt idx="22">
                  <c:v>15.49</c:v>
                </c:pt>
                <c:pt idx="23">
                  <c:v>16.920000000000002</c:v>
                </c:pt>
                <c:pt idx="24">
                  <c:v>18.16</c:v>
                </c:pt>
                <c:pt idx="25">
                  <c:v>19.45</c:v>
                </c:pt>
                <c:pt idx="26">
                  <c:v>20.57</c:v>
                </c:pt>
                <c:pt idx="27">
                  <c:v>21.49</c:v>
                </c:pt>
                <c:pt idx="28">
                  <c:v>22.17</c:v>
                </c:pt>
                <c:pt idx="29">
                  <c:v>22.88</c:v>
                </c:pt>
                <c:pt idx="30">
                  <c:v>23.51</c:v>
                </c:pt>
                <c:pt idx="31">
                  <c:v>24.31</c:v>
                </c:pt>
                <c:pt idx="32">
                  <c:v>25.09</c:v>
                </c:pt>
                <c:pt idx="33">
                  <c:v>25.85</c:v>
                </c:pt>
                <c:pt idx="34">
                  <c:v>26.94</c:v>
                </c:pt>
                <c:pt idx="35">
                  <c:v>27.79</c:v>
                </c:pt>
                <c:pt idx="36">
                  <c:v>28.35</c:v>
                </c:pt>
                <c:pt idx="37">
                  <c:v>29.06</c:v>
                </c:pt>
                <c:pt idx="38">
                  <c:v>29.52</c:v>
                </c:pt>
                <c:pt idx="39">
                  <c:v>29.91</c:v>
                </c:pt>
                <c:pt idx="40">
                  <c:v>30.51</c:v>
                </c:pt>
                <c:pt idx="41">
                  <c:v>31</c:v>
                </c:pt>
                <c:pt idx="42">
                  <c:v>31.39</c:v>
                </c:pt>
                <c:pt idx="43">
                  <c:v>31.51</c:v>
                </c:pt>
                <c:pt idx="44">
                  <c:v>31.83</c:v>
                </c:pt>
                <c:pt idx="45">
                  <c:v>32.39</c:v>
                </c:pt>
                <c:pt idx="46">
                  <c:v>32.799999999999997</c:v>
                </c:pt>
                <c:pt idx="47">
                  <c:v>33.380000000000003</c:v>
                </c:pt>
                <c:pt idx="48">
                  <c:v>33.68</c:v>
                </c:pt>
                <c:pt idx="49">
                  <c:v>34.19</c:v>
                </c:pt>
                <c:pt idx="50">
                  <c:v>34.450000000000003</c:v>
                </c:pt>
                <c:pt idx="51">
                  <c:v>34.67</c:v>
                </c:pt>
                <c:pt idx="52">
                  <c:v>34.89</c:v>
                </c:pt>
                <c:pt idx="53">
                  <c:v>35.28</c:v>
                </c:pt>
                <c:pt idx="54">
                  <c:v>35.5</c:v>
                </c:pt>
                <c:pt idx="55">
                  <c:v>35.840000000000003</c:v>
                </c:pt>
                <c:pt idx="56">
                  <c:v>36.369999999999997</c:v>
                </c:pt>
                <c:pt idx="57">
                  <c:v>37.01</c:v>
                </c:pt>
                <c:pt idx="58">
                  <c:v>37.47</c:v>
                </c:pt>
                <c:pt idx="59">
                  <c:v>37.659999999999997</c:v>
                </c:pt>
                <c:pt idx="60">
                  <c:v>38.03</c:v>
                </c:pt>
                <c:pt idx="61">
                  <c:v>38.369999999999997</c:v>
                </c:pt>
                <c:pt idx="62">
                  <c:v>38.68</c:v>
                </c:pt>
                <c:pt idx="63">
                  <c:v>38.68</c:v>
                </c:pt>
                <c:pt idx="64">
                  <c:v>38.950000000000003</c:v>
                </c:pt>
                <c:pt idx="65">
                  <c:v>38.979999999999997</c:v>
                </c:pt>
                <c:pt idx="66">
                  <c:v>39.049999999999997</c:v>
                </c:pt>
                <c:pt idx="67">
                  <c:v>39.119999999999997</c:v>
                </c:pt>
                <c:pt idx="68">
                  <c:v>39.24</c:v>
                </c:pt>
                <c:pt idx="69">
                  <c:v>39.15</c:v>
                </c:pt>
                <c:pt idx="70">
                  <c:v>39.46</c:v>
                </c:pt>
                <c:pt idx="71">
                  <c:v>39.61</c:v>
                </c:pt>
                <c:pt idx="72">
                  <c:v>40.26</c:v>
                </c:pt>
                <c:pt idx="73">
                  <c:v>40.51</c:v>
                </c:pt>
                <c:pt idx="74">
                  <c:v>40.82</c:v>
                </c:pt>
                <c:pt idx="75">
                  <c:v>40.869999999999997</c:v>
                </c:pt>
                <c:pt idx="76">
                  <c:v>40.92</c:v>
                </c:pt>
                <c:pt idx="77">
                  <c:v>41.12</c:v>
                </c:pt>
                <c:pt idx="78">
                  <c:v>41.12</c:v>
                </c:pt>
                <c:pt idx="79">
                  <c:v>41.16</c:v>
                </c:pt>
                <c:pt idx="80">
                  <c:v>41.24</c:v>
                </c:pt>
                <c:pt idx="81">
                  <c:v>41.65</c:v>
                </c:pt>
                <c:pt idx="82">
                  <c:v>41.75</c:v>
                </c:pt>
                <c:pt idx="83">
                  <c:v>41.72</c:v>
                </c:pt>
                <c:pt idx="84">
                  <c:v>41.6</c:v>
                </c:pt>
                <c:pt idx="85">
                  <c:v>41.58</c:v>
                </c:pt>
                <c:pt idx="86">
                  <c:v>41.63</c:v>
                </c:pt>
                <c:pt idx="87">
                  <c:v>41.75</c:v>
                </c:pt>
                <c:pt idx="88">
                  <c:v>41.8</c:v>
                </c:pt>
                <c:pt idx="89">
                  <c:v>41.65</c:v>
                </c:pt>
                <c:pt idx="90">
                  <c:v>41.43</c:v>
                </c:pt>
                <c:pt idx="91">
                  <c:v>41.19</c:v>
                </c:pt>
                <c:pt idx="92">
                  <c:v>41.19</c:v>
                </c:pt>
                <c:pt idx="93">
                  <c:v>40.869999999999997</c:v>
                </c:pt>
                <c:pt idx="94">
                  <c:v>40.869999999999997</c:v>
                </c:pt>
                <c:pt idx="95">
                  <c:v>40.729999999999997</c:v>
                </c:pt>
                <c:pt idx="96">
                  <c:v>40.700000000000003</c:v>
                </c:pt>
                <c:pt idx="97">
                  <c:v>40.78</c:v>
                </c:pt>
                <c:pt idx="98">
                  <c:v>40.950000000000003</c:v>
                </c:pt>
                <c:pt idx="99">
                  <c:v>41.12</c:v>
                </c:pt>
                <c:pt idx="100">
                  <c:v>41.19</c:v>
                </c:pt>
                <c:pt idx="101">
                  <c:v>40.97</c:v>
                </c:pt>
                <c:pt idx="102">
                  <c:v>40.869999999999997</c:v>
                </c:pt>
                <c:pt idx="103">
                  <c:v>41.02</c:v>
                </c:pt>
                <c:pt idx="104">
                  <c:v>40.68</c:v>
                </c:pt>
                <c:pt idx="105">
                  <c:v>40.51</c:v>
                </c:pt>
                <c:pt idx="106">
                  <c:v>40.82</c:v>
                </c:pt>
                <c:pt idx="107">
                  <c:v>41.07</c:v>
                </c:pt>
                <c:pt idx="108">
                  <c:v>41.14</c:v>
                </c:pt>
                <c:pt idx="109">
                  <c:v>40.97</c:v>
                </c:pt>
                <c:pt idx="110">
                  <c:v>40.56</c:v>
                </c:pt>
                <c:pt idx="111">
                  <c:v>40.479999999999997</c:v>
                </c:pt>
                <c:pt idx="112">
                  <c:v>40.68</c:v>
                </c:pt>
                <c:pt idx="113">
                  <c:v>40.97</c:v>
                </c:pt>
                <c:pt idx="114">
                  <c:v>41.29</c:v>
                </c:pt>
                <c:pt idx="115">
                  <c:v>41.72</c:v>
                </c:pt>
                <c:pt idx="116">
                  <c:v>42.31</c:v>
                </c:pt>
                <c:pt idx="117">
                  <c:v>42.19</c:v>
                </c:pt>
                <c:pt idx="118">
                  <c:v>41.77</c:v>
                </c:pt>
                <c:pt idx="119">
                  <c:v>39.9</c:v>
                </c:pt>
                <c:pt idx="120">
                  <c:v>38.25</c:v>
                </c:pt>
                <c:pt idx="121">
                  <c:v>36.200000000000003</c:v>
                </c:pt>
                <c:pt idx="122">
                  <c:v>33.94</c:v>
                </c:pt>
                <c:pt idx="123">
                  <c:v>31.63</c:v>
                </c:pt>
                <c:pt idx="124">
                  <c:v>29.71</c:v>
                </c:pt>
                <c:pt idx="125">
                  <c:v>27.55</c:v>
                </c:pt>
                <c:pt idx="126">
                  <c:v>25.04</c:v>
                </c:pt>
                <c:pt idx="127">
                  <c:v>22.1</c:v>
                </c:pt>
                <c:pt idx="128">
                  <c:v>19.5</c:v>
                </c:pt>
                <c:pt idx="129">
                  <c:v>16.75</c:v>
                </c:pt>
                <c:pt idx="130">
                  <c:v>13.93</c:v>
                </c:pt>
                <c:pt idx="131">
                  <c:v>10.75</c:v>
                </c:pt>
                <c:pt idx="132">
                  <c:v>7.83</c:v>
                </c:pt>
                <c:pt idx="133">
                  <c:v>5.03</c:v>
                </c:pt>
                <c:pt idx="134">
                  <c:v>2.63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4.21</c:v>
                </c:pt>
                <c:pt idx="152">
                  <c:v>9.56</c:v>
                </c:pt>
                <c:pt idx="153">
                  <c:v>13.15</c:v>
                </c:pt>
                <c:pt idx="154">
                  <c:v>16.29</c:v>
                </c:pt>
                <c:pt idx="155">
                  <c:v>18.7</c:v>
                </c:pt>
                <c:pt idx="156">
                  <c:v>21.28</c:v>
                </c:pt>
                <c:pt idx="157">
                  <c:v>23.34</c:v>
                </c:pt>
                <c:pt idx="158">
                  <c:v>25.21</c:v>
                </c:pt>
                <c:pt idx="159">
                  <c:v>27.26</c:v>
                </c:pt>
                <c:pt idx="160">
                  <c:v>28.98</c:v>
                </c:pt>
                <c:pt idx="161">
                  <c:v>30.39</c:v>
                </c:pt>
                <c:pt idx="162">
                  <c:v>31.61</c:v>
                </c:pt>
                <c:pt idx="163">
                  <c:v>33.119999999999997</c:v>
                </c:pt>
                <c:pt idx="164">
                  <c:v>34.75</c:v>
                </c:pt>
                <c:pt idx="165">
                  <c:v>36.28</c:v>
                </c:pt>
                <c:pt idx="166">
                  <c:v>37.950000000000003</c:v>
                </c:pt>
                <c:pt idx="167">
                  <c:v>39.17</c:v>
                </c:pt>
                <c:pt idx="168">
                  <c:v>40.07</c:v>
                </c:pt>
                <c:pt idx="169">
                  <c:v>40.729999999999997</c:v>
                </c:pt>
                <c:pt idx="170">
                  <c:v>41.26</c:v>
                </c:pt>
                <c:pt idx="171">
                  <c:v>41.21</c:v>
                </c:pt>
                <c:pt idx="172">
                  <c:v>40.75</c:v>
                </c:pt>
                <c:pt idx="173">
                  <c:v>40.92</c:v>
                </c:pt>
                <c:pt idx="174">
                  <c:v>41.16</c:v>
                </c:pt>
                <c:pt idx="175">
                  <c:v>41.26</c:v>
                </c:pt>
                <c:pt idx="176">
                  <c:v>41.58</c:v>
                </c:pt>
                <c:pt idx="177">
                  <c:v>41.46</c:v>
                </c:pt>
                <c:pt idx="178">
                  <c:v>41.53</c:v>
                </c:pt>
                <c:pt idx="179">
                  <c:v>41.38</c:v>
                </c:pt>
                <c:pt idx="180">
                  <c:v>41.26</c:v>
                </c:pt>
                <c:pt idx="181">
                  <c:v>41.29</c:v>
                </c:pt>
                <c:pt idx="182">
                  <c:v>40.9</c:v>
                </c:pt>
                <c:pt idx="183">
                  <c:v>40.700000000000003</c:v>
                </c:pt>
                <c:pt idx="184">
                  <c:v>41.07</c:v>
                </c:pt>
                <c:pt idx="185">
                  <c:v>41.19</c:v>
                </c:pt>
                <c:pt idx="186">
                  <c:v>41.04</c:v>
                </c:pt>
                <c:pt idx="187">
                  <c:v>41.36</c:v>
                </c:pt>
                <c:pt idx="188">
                  <c:v>41.33</c:v>
                </c:pt>
                <c:pt idx="189">
                  <c:v>40.950000000000003</c:v>
                </c:pt>
                <c:pt idx="190">
                  <c:v>40.68</c:v>
                </c:pt>
                <c:pt idx="191">
                  <c:v>40.56</c:v>
                </c:pt>
                <c:pt idx="192">
                  <c:v>40.99</c:v>
                </c:pt>
                <c:pt idx="193">
                  <c:v>41.02</c:v>
                </c:pt>
                <c:pt idx="194">
                  <c:v>40.99</c:v>
                </c:pt>
                <c:pt idx="195">
                  <c:v>40.61</c:v>
                </c:pt>
                <c:pt idx="196">
                  <c:v>40.049999999999997</c:v>
                </c:pt>
                <c:pt idx="197">
                  <c:v>39.61</c:v>
                </c:pt>
                <c:pt idx="198">
                  <c:v>39.22</c:v>
                </c:pt>
                <c:pt idx="199">
                  <c:v>38.85</c:v>
                </c:pt>
                <c:pt idx="200">
                  <c:v>39.24</c:v>
                </c:pt>
                <c:pt idx="201">
                  <c:v>39.54</c:v>
                </c:pt>
                <c:pt idx="202">
                  <c:v>39.97</c:v>
                </c:pt>
                <c:pt idx="203">
                  <c:v>40.049999999999997</c:v>
                </c:pt>
                <c:pt idx="204">
                  <c:v>40.51</c:v>
                </c:pt>
                <c:pt idx="205">
                  <c:v>40.31</c:v>
                </c:pt>
                <c:pt idx="206">
                  <c:v>40.26</c:v>
                </c:pt>
                <c:pt idx="207">
                  <c:v>40.22</c:v>
                </c:pt>
                <c:pt idx="208">
                  <c:v>40.46</c:v>
                </c:pt>
                <c:pt idx="209">
                  <c:v>40.479999999999997</c:v>
                </c:pt>
                <c:pt idx="210">
                  <c:v>40.36</c:v>
                </c:pt>
                <c:pt idx="211">
                  <c:v>40.24</c:v>
                </c:pt>
                <c:pt idx="212">
                  <c:v>40.29</c:v>
                </c:pt>
                <c:pt idx="213">
                  <c:v>40.19</c:v>
                </c:pt>
                <c:pt idx="214">
                  <c:v>40.14</c:v>
                </c:pt>
                <c:pt idx="215">
                  <c:v>40.26</c:v>
                </c:pt>
                <c:pt idx="216">
                  <c:v>40.19</c:v>
                </c:pt>
                <c:pt idx="217">
                  <c:v>40.26</c:v>
                </c:pt>
                <c:pt idx="218">
                  <c:v>40.14</c:v>
                </c:pt>
                <c:pt idx="219">
                  <c:v>40.17</c:v>
                </c:pt>
                <c:pt idx="220">
                  <c:v>40.44</c:v>
                </c:pt>
                <c:pt idx="221">
                  <c:v>40.22</c:v>
                </c:pt>
                <c:pt idx="222">
                  <c:v>40.119999999999997</c:v>
                </c:pt>
                <c:pt idx="223">
                  <c:v>40.340000000000003</c:v>
                </c:pt>
                <c:pt idx="224">
                  <c:v>40.340000000000003</c:v>
                </c:pt>
                <c:pt idx="225">
                  <c:v>40.61</c:v>
                </c:pt>
                <c:pt idx="226">
                  <c:v>41.02</c:v>
                </c:pt>
                <c:pt idx="227">
                  <c:v>41.26</c:v>
                </c:pt>
                <c:pt idx="228">
                  <c:v>41.19</c:v>
                </c:pt>
                <c:pt idx="229">
                  <c:v>40.82</c:v>
                </c:pt>
                <c:pt idx="230">
                  <c:v>40.51</c:v>
                </c:pt>
                <c:pt idx="231">
                  <c:v>40.17</c:v>
                </c:pt>
                <c:pt idx="232">
                  <c:v>39.799999999999997</c:v>
                </c:pt>
                <c:pt idx="233">
                  <c:v>39.659999999999997</c:v>
                </c:pt>
                <c:pt idx="234">
                  <c:v>39.17</c:v>
                </c:pt>
                <c:pt idx="235">
                  <c:v>38.61</c:v>
                </c:pt>
                <c:pt idx="236">
                  <c:v>38.130000000000003</c:v>
                </c:pt>
                <c:pt idx="237">
                  <c:v>37.69</c:v>
                </c:pt>
                <c:pt idx="238">
                  <c:v>36.76</c:v>
                </c:pt>
                <c:pt idx="239">
                  <c:v>36.11</c:v>
                </c:pt>
                <c:pt idx="240">
                  <c:v>35.47</c:v>
                </c:pt>
                <c:pt idx="241">
                  <c:v>34.43</c:v>
                </c:pt>
                <c:pt idx="242">
                  <c:v>33.159999999999997</c:v>
                </c:pt>
                <c:pt idx="243">
                  <c:v>31.97</c:v>
                </c:pt>
                <c:pt idx="244">
                  <c:v>30.93</c:v>
                </c:pt>
                <c:pt idx="245">
                  <c:v>29.06</c:v>
                </c:pt>
                <c:pt idx="246">
                  <c:v>26.87</c:v>
                </c:pt>
                <c:pt idx="247">
                  <c:v>23.88</c:v>
                </c:pt>
                <c:pt idx="248">
                  <c:v>20.11</c:v>
                </c:pt>
                <c:pt idx="249">
                  <c:v>15.15</c:v>
                </c:pt>
                <c:pt idx="250">
                  <c:v>11.18</c:v>
                </c:pt>
                <c:pt idx="251">
                  <c:v>7.59</c:v>
                </c:pt>
                <c:pt idx="252">
                  <c:v>4.8099999999999996</c:v>
                </c:pt>
                <c:pt idx="253">
                  <c:v>2.38</c:v>
                </c:pt>
                <c:pt idx="254">
                  <c:v>0.19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0.27</c:v>
                </c:pt>
                <c:pt idx="259">
                  <c:v>0</c:v>
                </c:pt>
                <c:pt idx="260">
                  <c:v>0.27</c:v>
                </c:pt>
                <c:pt idx="261">
                  <c:v>0</c:v>
                </c:pt>
                <c:pt idx="262">
                  <c:v>0.56000000000000005</c:v>
                </c:pt>
                <c:pt idx="263">
                  <c:v>1.1399999999999999</c:v>
                </c:pt>
                <c:pt idx="264">
                  <c:v>2.19</c:v>
                </c:pt>
                <c:pt idx="265">
                  <c:v>5.15</c:v>
                </c:pt>
                <c:pt idx="266">
                  <c:v>8.07</c:v>
                </c:pt>
                <c:pt idx="267">
                  <c:v>10.46</c:v>
                </c:pt>
                <c:pt idx="268">
                  <c:v>13.88</c:v>
                </c:pt>
                <c:pt idx="269">
                  <c:v>17.53</c:v>
                </c:pt>
                <c:pt idx="270">
                  <c:v>20.25</c:v>
                </c:pt>
                <c:pt idx="271">
                  <c:v>23.12</c:v>
                </c:pt>
                <c:pt idx="272">
                  <c:v>25.77</c:v>
                </c:pt>
                <c:pt idx="273">
                  <c:v>27.79</c:v>
                </c:pt>
                <c:pt idx="274">
                  <c:v>29.81</c:v>
                </c:pt>
                <c:pt idx="275">
                  <c:v>31.44</c:v>
                </c:pt>
                <c:pt idx="276">
                  <c:v>32.82</c:v>
                </c:pt>
                <c:pt idx="277">
                  <c:v>33.869999999999997</c:v>
                </c:pt>
                <c:pt idx="278">
                  <c:v>35.11</c:v>
                </c:pt>
                <c:pt idx="279">
                  <c:v>36.25</c:v>
                </c:pt>
                <c:pt idx="280">
                  <c:v>36.96</c:v>
                </c:pt>
                <c:pt idx="281">
                  <c:v>37.659999999999997</c:v>
                </c:pt>
                <c:pt idx="282">
                  <c:v>37.83</c:v>
                </c:pt>
                <c:pt idx="283">
                  <c:v>38.25</c:v>
                </c:pt>
                <c:pt idx="284">
                  <c:v>38.68</c:v>
                </c:pt>
                <c:pt idx="285">
                  <c:v>38.659999999999997</c:v>
                </c:pt>
                <c:pt idx="286">
                  <c:v>38.729999999999997</c:v>
                </c:pt>
                <c:pt idx="287">
                  <c:v>38.950000000000003</c:v>
                </c:pt>
                <c:pt idx="288">
                  <c:v>39.22</c:v>
                </c:pt>
                <c:pt idx="289">
                  <c:v>39.020000000000003</c:v>
                </c:pt>
                <c:pt idx="290">
                  <c:v>39.369999999999997</c:v>
                </c:pt>
                <c:pt idx="291">
                  <c:v>39.51</c:v>
                </c:pt>
                <c:pt idx="292">
                  <c:v>39.71</c:v>
                </c:pt>
                <c:pt idx="293">
                  <c:v>39.9</c:v>
                </c:pt>
                <c:pt idx="294">
                  <c:v>39.92</c:v>
                </c:pt>
                <c:pt idx="295">
                  <c:v>40.31</c:v>
                </c:pt>
                <c:pt idx="296">
                  <c:v>40.46</c:v>
                </c:pt>
                <c:pt idx="297">
                  <c:v>40.65</c:v>
                </c:pt>
                <c:pt idx="298">
                  <c:v>40.75</c:v>
                </c:pt>
                <c:pt idx="299">
                  <c:v>40.9</c:v>
                </c:pt>
                <c:pt idx="300">
                  <c:v>40.950000000000003</c:v>
                </c:pt>
                <c:pt idx="301">
                  <c:v>40.85</c:v>
                </c:pt>
                <c:pt idx="302">
                  <c:v>40.78</c:v>
                </c:pt>
                <c:pt idx="303">
                  <c:v>41.04</c:v>
                </c:pt>
                <c:pt idx="304">
                  <c:v>40.92</c:v>
                </c:pt>
                <c:pt idx="305">
                  <c:v>40.9</c:v>
                </c:pt>
                <c:pt idx="306">
                  <c:v>40.61</c:v>
                </c:pt>
                <c:pt idx="307">
                  <c:v>40.51</c:v>
                </c:pt>
                <c:pt idx="308">
                  <c:v>40.39</c:v>
                </c:pt>
                <c:pt idx="309">
                  <c:v>40.340000000000003</c:v>
                </c:pt>
                <c:pt idx="310">
                  <c:v>40.049999999999997</c:v>
                </c:pt>
                <c:pt idx="311">
                  <c:v>39.9</c:v>
                </c:pt>
                <c:pt idx="312">
                  <c:v>40.049999999999997</c:v>
                </c:pt>
                <c:pt idx="313">
                  <c:v>40.17</c:v>
                </c:pt>
                <c:pt idx="314">
                  <c:v>40.36</c:v>
                </c:pt>
                <c:pt idx="315">
                  <c:v>40.61</c:v>
                </c:pt>
                <c:pt idx="316">
                  <c:v>40.46</c:v>
                </c:pt>
                <c:pt idx="317">
                  <c:v>40.61</c:v>
                </c:pt>
                <c:pt idx="318">
                  <c:v>40.51</c:v>
                </c:pt>
                <c:pt idx="319">
                  <c:v>40.22</c:v>
                </c:pt>
                <c:pt idx="320">
                  <c:v>40.31</c:v>
                </c:pt>
                <c:pt idx="321">
                  <c:v>40.29</c:v>
                </c:pt>
                <c:pt idx="322">
                  <c:v>39.950000000000003</c:v>
                </c:pt>
                <c:pt idx="323">
                  <c:v>39.39</c:v>
                </c:pt>
                <c:pt idx="324">
                  <c:v>39</c:v>
                </c:pt>
                <c:pt idx="325">
                  <c:v>38.49</c:v>
                </c:pt>
                <c:pt idx="326">
                  <c:v>37.979999999999997</c:v>
                </c:pt>
                <c:pt idx="327">
                  <c:v>36.5</c:v>
                </c:pt>
                <c:pt idx="328">
                  <c:v>32.630000000000003</c:v>
                </c:pt>
                <c:pt idx="329">
                  <c:v>28.57</c:v>
                </c:pt>
                <c:pt idx="330">
                  <c:v>25.46</c:v>
                </c:pt>
                <c:pt idx="331">
                  <c:v>23.66</c:v>
                </c:pt>
                <c:pt idx="332">
                  <c:v>21.03</c:v>
                </c:pt>
                <c:pt idx="333">
                  <c:v>16.39</c:v>
                </c:pt>
                <c:pt idx="334">
                  <c:v>11.87</c:v>
                </c:pt>
                <c:pt idx="335">
                  <c:v>8.2200000000000006</c:v>
                </c:pt>
                <c:pt idx="336">
                  <c:v>5.88</c:v>
                </c:pt>
                <c:pt idx="337">
                  <c:v>5.98</c:v>
                </c:pt>
                <c:pt idx="338">
                  <c:v>8.61</c:v>
                </c:pt>
                <c:pt idx="339">
                  <c:v>10.92</c:v>
                </c:pt>
                <c:pt idx="340">
                  <c:v>13.35</c:v>
                </c:pt>
                <c:pt idx="341">
                  <c:v>15.34</c:v>
                </c:pt>
                <c:pt idx="342">
                  <c:v>16.920000000000002</c:v>
                </c:pt>
                <c:pt idx="343">
                  <c:v>18.53</c:v>
                </c:pt>
                <c:pt idx="344">
                  <c:v>19.260000000000002</c:v>
                </c:pt>
                <c:pt idx="345">
                  <c:v>19.399999999999999</c:v>
                </c:pt>
                <c:pt idx="346">
                  <c:v>19.38</c:v>
                </c:pt>
                <c:pt idx="347">
                  <c:v>18.7</c:v>
                </c:pt>
                <c:pt idx="348">
                  <c:v>17.07</c:v>
                </c:pt>
                <c:pt idx="349">
                  <c:v>14.71</c:v>
                </c:pt>
                <c:pt idx="350">
                  <c:v>12.04</c:v>
                </c:pt>
                <c:pt idx="351">
                  <c:v>8.8699999999999992</c:v>
                </c:pt>
                <c:pt idx="352">
                  <c:v>5.45</c:v>
                </c:pt>
                <c:pt idx="353">
                  <c:v>2.0699999999999998</c:v>
                </c:pt>
                <c:pt idx="354">
                  <c:v>0.1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3.28</c:v>
                </c:pt>
                <c:pt idx="426">
                  <c:v>7.42</c:v>
                </c:pt>
                <c:pt idx="427">
                  <c:v>10.63</c:v>
                </c:pt>
                <c:pt idx="428">
                  <c:v>13.83</c:v>
                </c:pt>
                <c:pt idx="429">
                  <c:v>15.34</c:v>
                </c:pt>
                <c:pt idx="430">
                  <c:v>16.239999999999998</c:v>
                </c:pt>
                <c:pt idx="431">
                  <c:v>17.510000000000002</c:v>
                </c:pt>
                <c:pt idx="432">
                  <c:v>19.18</c:v>
                </c:pt>
                <c:pt idx="433">
                  <c:v>21.1</c:v>
                </c:pt>
                <c:pt idx="434">
                  <c:v>22.76</c:v>
                </c:pt>
                <c:pt idx="435">
                  <c:v>24.36</c:v>
                </c:pt>
                <c:pt idx="436">
                  <c:v>25.65</c:v>
                </c:pt>
                <c:pt idx="437">
                  <c:v>26.7</c:v>
                </c:pt>
                <c:pt idx="438">
                  <c:v>27.43</c:v>
                </c:pt>
                <c:pt idx="439">
                  <c:v>27.89</c:v>
                </c:pt>
                <c:pt idx="440">
                  <c:v>28.33</c:v>
                </c:pt>
                <c:pt idx="441">
                  <c:v>28.76</c:v>
                </c:pt>
                <c:pt idx="442">
                  <c:v>29.18</c:v>
                </c:pt>
                <c:pt idx="443">
                  <c:v>29.25</c:v>
                </c:pt>
                <c:pt idx="444">
                  <c:v>29.76</c:v>
                </c:pt>
                <c:pt idx="445">
                  <c:v>29.86</c:v>
                </c:pt>
                <c:pt idx="446">
                  <c:v>29.98</c:v>
                </c:pt>
                <c:pt idx="447">
                  <c:v>30.37</c:v>
                </c:pt>
                <c:pt idx="448">
                  <c:v>30.54</c:v>
                </c:pt>
                <c:pt idx="449">
                  <c:v>30.51</c:v>
                </c:pt>
                <c:pt idx="450">
                  <c:v>30.3</c:v>
                </c:pt>
                <c:pt idx="451">
                  <c:v>30.32</c:v>
                </c:pt>
                <c:pt idx="452">
                  <c:v>30.13</c:v>
                </c:pt>
                <c:pt idx="453">
                  <c:v>30.17</c:v>
                </c:pt>
                <c:pt idx="454">
                  <c:v>30.32</c:v>
                </c:pt>
                <c:pt idx="455">
                  <c:v>30.78</c:v>
                </c:pt>
                <c:pt idx="456">
                  <c:v>31.05</c:v>
                </c:pt>
                <c:pt idx="457">
                  <c:v>30.78</c:v>
                </c:pt>
                <c:pt idx="458">
                  <c:v>30.81</c:v>
                </c:pt>
                <c:pt idx="459">
                  <c:v>30.83</c:v>
                </c:pt>
                <c:pt idx="460">
                  <c:v>30.93</c:v>
                </c:pt>
                <c:pt idx="461">
                  <c:v>30.81</c:v>
                </c:pt>
                <c:pt idx="462">
                  <c:v>30.81</c:v>
                </c:pt>
                <c:pt idx="463">
                  <c:v>30.81</c:v>
                </c:pt>
                <c:pt idx="464">
                  <c:v>30.93</c:v>
                </c:pt>
                <c:pt idx="465">
                  <c:v>31</c:v>
                </c:pt>
                <c:pt idx="466">
                  <c:v>31.07</c:v>
                </c:pt>
                <c:pt idx="467">
                  <c:v>31.05</c:v>
                </c:pt>
                <c:pt idx="468">
                  <c:v>30.34</c:v>
                </c:pt>
                <c:pt idx="469">
                  <c:v>28.86</c:v>
                </c:pt>
                <c:pt idx="470">
                  <c:v>27.18</c:v>
                </c:pt>
                <c:pt idx="471">
                  <c:v>25.21</c:v>
                </c:pt>
                <c:pt idx="472">
                  <c:v>23.17</c:v>
                </c:pt>
                <c:pt idx="473">
                  <c:v>21.03</c:v>
                </c:pt>
                <c:pt idx="474">
                  <c:v>18.82</c:v>
                </c:pt>
                <c:pt idx="475">
                  <c:v>18.21</c:v>
                </c:pt>
                <c:pt idx="476">
                  <c:v>19.649999999999999</c:v>
                </c:pt>
                <c:pt idx="477">
                  <c:v>21.42</c:v>
                </c:pt>
                <c:pt idx="478">
                  <c:v>22.76</c:v>
                </c:pt>
                <c:pt idx="479">
                  <c:v>24.44</c:v>
                </c:pt>
                <c:pt idx="480">
                  <c:v>26.21</c:v>
                </c:pt>
                <c:pt idx="481">
                  <c:v>27.55</c:v>
                </c:pt>
                <c:pt idx="482">
                  <c:v>28.86</c:v>
                </c:pt>
                <c:pt idx="483">
                  <c:v>30.08</c:v>
                </c:pt>
                <c:pt idx="484">
                  <c:v>30.88</c:v>
                </c:pt>
                <c:pt idx="485">
                  <c:v>31.66</c:v>
                </c:pt>
                <c:pt idx="486">
                  <c:v>32</c:v>
                </c:pt>
                <c:pt idx="487">
                  <c:v>31.9</c:v>
                </c:pt>
                <c:pt idx="488">
                  <c:v>31.29</c:v>
                </c:pt>
                <c:pt idx="489">
                  <c:v>30.83</c:v>
                </c:pt>
                <c:pt idx="490">
                  <c:v>30.59</c:v>
                </c:pt>
                <c:pt idx="491">
                  <c:v>30</c:v>
                </c:pt>
                <c:pt idx="492">
                  <c:v>29.83</c:v>
                </c:pt>
                <c:pt idx="493">
                  <c:v>29.76</c:v>
                </c:pt>
                <c:pt idx="494">
                  <c:v>29.81</c:v>
                </c:pt>
                <c:pt idx="495">
                  <c:v>29.81</c:v>
                </c:pt>
                <c:pt idx="496">
                  <c:v>29.93</c:v>
                </c:pt>
                <c:pt idx="497">
                  <c:v>30.05</c:v>
                </c:pt>
                <c:pt idx="498">
                  <c:v>29.96</c:v>
                </c:pt>
                <c:pt idx="499">
                  <c:v>29.13</c:v>
                </c:pt>
                <c:pt idx="500">
                  <c:v>26.7</c:v>
                </c:pt>
                <c:pt idx="501">
                  <c:v>24.51</c:v>
                </c:pt>
                <c:pt idx="502">
                  <c:v>22.73</c:v>
                </c:pt>
                <c:pt idx="503">
                  <c:v>20.059999999999999</c:v>
                </c:pt>
                <c:pt idx="504">
                  <c:v>16.829999999999998</c:v>
                </c:pt>
                <c:pt idx="505">
                  <c:v>13.45</c:v>
                </c:pt>
                <c:pt idx="506">
                  <c:v>9.43</c:v>
                </c:pt>
                <c:pt idx="507">
                  <c:v>4.9800000000000004</c:v>
                </c:pt>
                <c:pt idx="508">
                  <c:v>1.99</c:v>
                </c:pt>
                <c:pt idx="509">
                  <c:v>1.97</c:v>
                </c:pt>
                <c:pt idx="510">
                  <c:v>4.91</c:v>
                </c:pt>
                <c:pt idx="511">
                  <c:v>7.98</c:v>
                </c:pt>
                <c:pt idx="512">
                  <c:v>10.5</c:v>
                </c:pt>
                <c:pt idx="513">
                  <c:v>13.37</c:v>
                </c:pt>
                <c:pt idx="514">
                  <c:v>16.22</c:v>
                </c:pt>
                <c:pt idx="515">
                  <c:v>18.21</c:v>
                </c:pt>
                <c:pt idx="516">
                  <c:v>20.059999999999999</c:v>
                </c:pt>
                <c:pt idx="517">
                  <c:v>21.62</c:v>
                </c:pt>
                <c:pt idx="518">
                  <c:v>22.54</c:v>
                </c:pt>
                <c:pt idx="519">
                  <c:v>23.27</c:v>
                </c:pt>
                <c:pt idx="520">
                  <c:v>24.07</c:v>
                </c:pt>
                <c:pt idx="521">
                  <c:v>24.87</c:v>
                </c:pt>
                <c:pt idx="522">
                  <c:v>25.75</c:v>
                </c:pt>
                <c:pt idx="523">
                  <c:v>26.45</c:v>
                </c:pt>
                <c:pt idx="524">
                  <c:v>27.43</c:v>
                </c:pt>
                <c:pt idx="525">
                  <c:v>28.42</c:v>
                </c:pt>
                <c:pt idx="526">
                  <c:v>29.23</c:v>
                </c:pt>
                <c:pt idx="527">
                  <c:v>29.79</c:v>
                </c:pt>
                <c:pt idx="528">
                  <c:v>29.98</c:v>
                </c:pt>
                <c:pt idx="529">
                  <c:v>29.76</c:v>
                </c:pt>
                <c:pt idx="530">
                  <c:v>28.84</c:v>
                </c:pt>
                <c:pt idx="531">
                  <c:v>27.5</c:v>
                </c:pt>
                <c:pt idx="532">
                  <c:v>26.16</c:v>
                </c:pt>
                <c:pt idx="533">
                  <c:v>25.38</c:v>
                </c:pt>
                <c:pt idx="534">
                  <c:v>23.95</c:v>
                </c:pt>
                <c:pt idx="535">
                  <c:v>20.98</c:v>
                </c:pt>
                <c:pt idx="536">
                  <c:v>17.850000000000001</c:v>
                </c:pt>
                <c:pt idx="537">
                  <c:v>14.2</c:v>
                </c:pt>
                <c:pt idx="538">
                  <c:v>11.99</c:v>
                </c:pt>
                <c:pt idx="539">
                  <c:v>10.43</c:v>
                </c:pt>
                <c:pt idx="540">
                  <c:v>7.63</c:v>
                </c:pt>
                <c:pt idx="541">
                  <c:v>4.4000000000000004</c:v>
                </c:pt>
                <c:pt idx="542">
                  <c:v>2.02</c:v>
                </c:pt>
                <c:pt idx="543">
                  <c:v>1.02</c:v>
                </c:pt>
                <c:pt idx="544">
                  <c:v>0.92</c:v>
                </c:pt>
                <c:pt idx="545">
                  <c:v>2.04</c:v>
                </c:pt>
                <c:pt idx="546">
                  <c:v>1.99</c:v>
                </c:pt>
                <c:pt idx="547">
                  <c:v>1.24</c:v>
                </c:pt>
                <c:pt idx="548">
                  <c:v>2.12</c:v>
                </c:pt>
                <c:pt idx="549">
                  <c:v>3.96</c:v>
                </c:pt>
                <c:pt idx="550">
                  <c:v>7.03</c:v>
                </c:pt>
                <c:pt idx="551">
                  <c:v>9.8699999999999992</c:v>
                </c:pt>
                <c:pt idx="552">
                  <c:v>12.94</c:v>
                </c:pt>
                <c:pt idx="553">
                  <c:v>15.54</c:v>
                </c:pt>
                <c:pt idx="554">
                  <c:v>17.34</c:v>
                </c:pt>
                <c:pt idx="555">
                  <c:v>18.940000000000001</c:v>
                </c:pt>
                <c:pt idx="556">
                  <c:v>19.72</c:v>
                </c:pt>
                <c:pt idx="557">
                  <c:v>19.91</c:v>
                </c:pt>
                <c:pt idx="558">
                  <c:v>20.010000000000002</c:v>
                </c:pt>
                <c:pt idx="559">
                  <c:v>20.13</c:v>
                </c:pt>
                <c:pt idx="560">
                  <c:v>20.86</c:v>
                </c:pt>
                <c:pt idx="561">
                  <c:v>21.47</c:v>
                </c:pt>
                <c:pt idx="562">
                  <c:v>22.32</c:v>
                </c:pt>
                <c:pt idx="563">
                  <c:v>23.15</c:v>
                </c:pt>
                <c:pt idx="564">
                  <c:v>23.97</c:v>
                </c:pt>
                <c:pt idx="565">
                  <c:v>24.92</c:v>
                </c:pt>
                <c:pt idx="566">
                  <c:v>25.89</c:v>
                </c:pt>
                <c:pt idx="567">
                  <c:v>27.09</c:v>
                </c:pt>
                <c:pt idx="568">
                  <c:v>28.03</c:v>
                </c:pt>
                <c:pt idx="569">
                  <c:v>28.84</c:v>
                </c:pt>
                <c:pt idx="570">
                  <c:v>29.32</c:v>
                </c:pt>
                <c:pt idx="571">
                  <c:v>29.98</c:v>
                </c:pt>
                <c:pt idx="572">
                  <c:v>30.22</c:v>
                </c:pt>
                <c:pt idx="573">
                  <c:v>30.68</c:v>
                </c:pt>
                <c:pt idx="574">
                  <c:v>30.42</c:v>
                </c:pt>
                <c:pt idx="575">
                  <c:v>31.259705369999999</c:v>
                </c:pt>
                <c:pt idx="576">
                  <c:v>32.049999999999997</c:v>
                </c:pt>
                <c:pt idx="577">
                  <c:v>32.97</c:v>
                </c:pt>
                <c:pt idx="578">
                  <c:v>33.770000000000003</c:v>
                </c:pt>
                <c:pt idx="579">
                  <c:v>34.409999999999997</c:v>
                </c:pt>
                <c:pt idx="580">
                  <c:v>35.18</c:v>
                </c:pt>
                <c:pt idx="581">
                  <c:v>35.909999999999997</c:v>
                </c:pt>
                <c:pt idx="582">
                  <c:v>36.35</c:v>
                </c:pt>
                <c:pt idx="583">
                  <c:v>36.81</c:v>
                </c:pt>
                <c:pt idx="584">
                  <c:v>37.03</c:v>
                </c:pt>
                <c:pt idx="585">
                  <c:v>37.25</c:v>
                </c:pt>
                <c:pt idx="586">
                  <c:v>37.229999999999997</c:v>
                </c:pt>
                <c:pt idx="587">
                  <c:v>36.590000000000003</c:v>
                </c:pt>
                <c:pt idx="588">
                  <c:v>35.82</c:v>
                </c:pt>
                <c:pt idx="589">
                  <c:v>33.869999999999997</c:v>
                </c:pt>
                <c:pt idx="590">
                  <c:v>31.32</c:v>
                </c:pt>
                <c:pt idx="591">
                  <c:v>29.2</c:v>
                </c:pt>
                <c:pt idx="592">
                  <c:v>27.35</c:v>
                </c:pt>
                <c:pt idx="593">
                  <c:v>24.97</c:v>
                </c:pt>
                <c:pt idx="594">
                  <c:v>22.56</c:v>
                </c:pt>
                <c:pt idx="595">
                  <c:v>21.42</c:v>
                </c:pt>
                <c:pt idx="596">
                  <c:v>20.76</c:v>
                </c:pt>
                <c:pt idx="597">
                  <c:v>20.57</c:v>
                </c:pt>
                <c:pt idx="598">
                  <c:v>21.42</c:v>
                </c:pt>
                <c:pt idx="599">
                  <c:v>22.44</c:v>
                </c:pt>
                <c:pt idx="600">
                  <c:v>23.44</c:v>
                </c:pt>
                <c:pt idx="601">
                  <c:v>24.97</c:v>
                </c:pt>
                <c:pt idx="602">
                  <c:v>26.33</c:v>
                </c:pt>
                <c:pt idx="603">
                  <c:v>27.6</c:v>
                </c:pt>
                <c:pt idx="604">
                  <c:v>28.67</c:v>
                </c:pt>
                <c:pt idx="605">
                  <c:v>29.52</c:v>
                </c:pt>
                <c:pt idx="606">
                  <c:v>30.78</c:v>
                </c:pt>
                <c:pt idx="607">
                  <c:v>31.8</c:v>
                </c:pt>
                <c:pt idx="608">
                  <c:v>32.85</c:v>
                </c:pt>
                <c:pt idx="609">
                  <c:v>33.770000000000003</c:v>
                </c:pt>
                <c:pt idx="610">
                  <c:v>34.6</c:v>
                </c:pt>
                <c:pt idx="611">
                  <c:v>35.21</c:v>
                </c:pt>
                <c:pt idx="612">
                  <c:v>36.229999999999997</c:v>
                </c:pt>
                <c:pt idx="613">
                  <c:v>36.76</c:v>
                </c:pt>
                <c:pt idx="614">
                  <c:v>36.96</c:v>
                </c:pt>
                <c:pt idx="615">
                  <c:v>36.81</c:v>
                </c:pt>
                <c:pt idx="616">
                  <c:v>36.47</c:v>
                </c:pt>
                <c:pt idx="617">
                  <c:v>36.03</c:v>
                </c:pt>
                <c:pt idx="618">
                  <c:v>35.69</c:v>
                </c:pt>
                <c:pt idx="619">
                  <c:v>35.28</c:v>
                </c:pt>
                <c:pt idx="620">
                  <c:v>34.79</c:v>
                </c:pt>
                <c:pt idx="621">
                  <c:v>33.19</c:v>
                </c:pt>
                <c:pt idx="622">
                  <c:v>31.27</c:v>
                </c:pt>
                <c:pt idx="623">
                  <c:v>29.32</c:v>
                </c:pt>
                <c:pt idx="624">
                  <c:v>27.21</c:v>
                </c:pt>
                <c:pt idx="625">
                  <c:v>24.8</c:v>
                </c:pt>
                <c:pt idx="626">
                  <c:v>22.66</c:v>
                </c:pt>
                <c:pt idx="627">
                  <c:v>20.16</c:v>
                </c:pt>
                <c:pt idx="628">
                  <c:v>17.559999999999999</c:v>
                </c:pt>
                <c:pt idx="629">
                  <c:v>14.69</c:v>
                </c:pt>
                <c:pt idx="630">
                  <c:v>11.5</c:v>
                </c:pt>
                <c:pt idx="631">
                  <c:v>7.8</c:v>
                </c:pt>
                <c:pt idx="632">
                  <c:v>4.08</c:v>
                </c:pt>
                <c:pt idx="633">
                  <c:v>1.73</c:v>
                </c:pt>
                <c:pt idx="634">
                  <c:v>1.0900000000000001</c:v>
                </c:pt>
                <c:pt idx="635">
                  <c:v>2.67</c:v>
                </c:pt>
                <c:pt idx="636">
                  <c:v>6.27</c:v>
                </c:pt>
                <c:pt idx="637">
                  <c:v>9.6</c:v>
                </c:pt>
                <c:pt idx="638">
                  <c:v>13.35</c:v>
                </c:pt>
                <c:pt idx="639">
                  <c:v>16.68</c:v>
                </c:pt>
                <c:pt idx="640">
                  <c:v>19.43</c:v>
                </c:pt>
                <c:pt idx="641">
                  <c:v>22.42</c:v>
                </c:pt>
                <c:pt idx="642">
                  <c:v>25.04</c:v>
                </c:pt>
                <c:pt idx="643">
                  <c:v>27.33</c:v>
                </c:pt>
                <c:pt idx="644">
                  <c:v>29.69</c:v>
                </c:pt>
                <c:pt idx="645">
                  <c:v>31.27</c:v>
                </c:pt>
                <c:pt idx="646">
                  <c:v>32.75</c:v>
                </c:pt>
                <c:pt idx="647">
                  <c:v>33.68</c:v>
                </c:pt>
                <c:pt idx="648">
                  <c:v>34.450000000000003</c:v>
                </c:pt>
                <c:pt idx="649">
                  <c:v>34.479999999999997</c:v>
                </c:pt>
                <c:pt idx="650">
                  <c:v>34.04</c:v>
                </c:pt>
                <c:pt idx="651">
                  <c:v>34.28</c:v>
                </c:pt>
                <c:pt idx="652">
                  <c:v>34.229999999999997</c:v>
                </c:pt>
                <c:pt idx="653">
                  <c:v>34.229999999999997</c:v>
                </c:pt>
                <c:pt idx="654">
                  <c:v>33.99</c:v>
                </c:pt>
                <c:pt idx="655">
                  <c:v>33.770000000000003</c:v>
                </c:pt>
                <c:pt idx="656">
                  <c:v>33.630000000000003</c:v>
                </c:pt>
                <c:pt idx="657">
                  <c:v>33.630000000000003</c:v>
                </c:pt>
                <c:pt idx="658">
                  <c:v>33.380000000000003</c:v>
                </c:pt>
                <c:pt idx="659">
                  <c:v>32.869999999999997</c:v>
                </c:pt>
                <c:pt idx="660">
                  <c:v>31.15</c:v>
                </c:pt>
                <c:pt idx="661">
                  <c:v>29.96</c:v>
                </c:pt>
                <c:pt idx="662">
                  <c:v>28.89</c:v>
                </c:pt>
                <c:pt idx="663">
                  <c:v>28.76</c:v>
                </c:pt>
                <c:pt idx="664">
                  <c:v>28.72</c:v>
                </c:pt>
                <c:pt idx="665">
                  <c:v>28.59</c:v>
                </c:pt>
                <c:pt idx="666">
                  <c:v>29.06</c:v>
                </c:pt>
                <c:pt idx="667">
                  <c:v>29.3</c:v>
                </c:pt>
                <c:pt idx="668">
                  <c:v>29.27</c:v>
                </c:pt>
                <c:pt idx="669">
                  <c:v>28.25</c:v>
                </c:pt>
                <c:pt idx="670">
                  <c:v>27.16</c:v>
                </c:pt>
                <c:pt idx="671">
                  <c:v>25.55</c:v>
                </c:pt>
                <c:pt idx="672">
                  <c:v>24.31</c:v>
                </c:pt>
                <c:pt idx="673">
                  <c:v>21.69</c:v>
                </c:pt>
                <c:pt idx="674">
                  <c:v>18.579999999999998</c:v>
                </c:pt>
                <c:pt idx="675">
                  <c:v>16.190000000000001</c:v>
                </c:pt>
                <c:pt idx="676">
                  <c:v>14.15</c:v>
                </c:pt>
                <c:pt idx="677">
                  <c:v>11.94</c:v>
                </c:pt>
                <c:pt idx="678">
                  <c:v>9.34</c:v>
                </c:pt>
                <c:pt idx="679">
                  <c:v>6.91</c:v>
                </c:pt>
                <c:pt idx="680">
                  <c:v>5.25</c:v>
                </c:pt>
                <c:pt idx="681">
                  <c:v>4.04</c:v>
                </c:pt>
                <c:pt idx="682">
                  <c:v>2.8</c:v>
                </c:pt>
                <c:pt idx="683">
                  <c:v>1.85</c:v>
                </c:pt>
                <c:pt idx="684">
                  <c:v>1.17</c:v>
                </c:pt>
                <c:pt idx="685">
                  <c:v>0.78</c:v>
                </c:pt>
                <c:pt idx="686">
                  <c:v>1.9</c:v>
                </c:pt>
                <c:pt idx="687">
                  <c:v>5.3</c:v>
                </c:pt>
                <c:pt idx="688">
                  <c:v>8.6999999999999993</c:v>
                </c:pt>
                <c:pt idx="689">
                  <c:v>11.43</c:v>
                </c:pt>
                <c:pt idx="690">
                  <c:v>14.15</c:v>
                </c:pt>
                <c:pt idx="691">
                  <c:v>16.68</c:v>
                </c:pt>
                <c:pt idx="692">
                  <c:v>18.940000000000001</c:v>
                </c:pt>
                <c:pt idx="693">
                  <c:v>21.47</c:v>
                </c:pt>
                <c:pt idx="694">
                  <c:v>23.2</c:v>
                </c:pt>
                <c:pt idx="695">
                  <c:v>24.9</c:v>
                </c:pt>
                <c:pt idx="696">
                  <c:v>26.14</c:v>
                </c:pt>
                <c:pt idx="697">
                  <c:v>26.84</c:v>
                </c:pt>
                <c:pt idx="698">
                  <c:v>26.58</c:v>
                </c:pt>
                <c:pt idx="699">
                  <c:v>24.48</c:v>
                </c:pt>
                <c:pt idx="700">
                  <c:v>21.76</c:v>
                </c:pt>
                <c:pt idx="701">
                  <c:v>19.739999999999998</c:v>
                </c:pt>
                <c:pt idx="702">
                  <c:v>18.11</c:v>
                </c:pt>
                <c:pt idx="703">
                  <c:v>15.88</c:v>
                </c:pt>
                <c:pt idx="704">
                  <c:v>12.91</c:v>
                </c:pt>
                <c:pt idx="705">
                  <c:v>11.09</c:v>
                </c:pt>
                <c:pt idx="706">
                  <c:v>11.4</c:v>
                </c:pt>
                <c:pt idx="707">
                  <c:v>12.5</c:v>
                </c:pt>
                <c:pt idx="708">
                  <c:v>14.32</c:v>
                </c:pt>
                <c:pt idx="709">
                  <c:v>16.46</c:v>
                </c:pt>
                <c:pt idx="710">
                  <c:v>18.7</c:v>
                </c:pt>
                <c:pt idx="711">
                  <c:v>20.81</c:v>
                </c:pt>
                <c:pt idx="712">
                  <c:v>22.47</c:v>
                </c:pt>
                <c:pt idx="713">
                  <c:v>23.24</c:v>
                </c:pt>
                <c:pt idx="714">
                  <c:v>23.22</c:v>
                </c:pt>
                <c:pt idx="715">
                  <c:v>22.03</c:v>
                </c:pt>
                <c:pt idx="716">
                  <c:v>21.13</c:v>
                </c:pt>
                <c:pt idx="717">
                  <c:v>19.5</c:v>
                </c:pt>
                <c:pt idx="718">
                  <c:v>17.09</c:v>
                </c:pt>
                <c:pt idx="719">
                  <c:v>14.61</c:v>
                </c:pt>
                <c:pt idx="720">
                  <c:v>11.48</c:v>
                </c:pt>
                <c:pt idx="721">
                  <c:v>8.49</c:v>
                </c:pt>
                <c:pt idx="722">
                  <c:v>6.86</c:v>
                </c:pt>
                <c:pt idx="723">
                  <c:v>7.42</c:v>
                </c:pt>
                <c:pt idx="724">
                  <c:v>9.65</c:v>
                </c:pt>
                <c:pt idx="725">
                  <c:v>12.23</c:v>
                </c:pt>
                <c:pt idx="726">
                  <c:v>14.93</c:v>
                </c:pt>
                <c:pt idx="727">
                  <c:v>16.97</c:v>
                </c:pt>
                <c:pt idx="728">
                  <c:v>19.23</c:v>
                </c:pt>
                <c:pt idx="729">
                  <c:v>21.37</c:v>
                </c:pt>
                <c:pt idx="730">
                  <c:v>22.98</c:v>
                </c:pt>
                <c:pt idx="731">
                  <c:v>24.53</c:v>
                </c:pt>
                <c:pt idx="732">
                  <c:v>26.28</c:v>
                </c:pt>
                <c:pt idx="733">
                  <c:v>27.82</c:v>
                </c:pt>
                <c:pt idx="734">
                  <c:v>29.32</c:v>
                </c:pt>
                <c:pt idx="735">
                  <c:v>30.95</c:v>
                </c:pt>
                <c:pt idx="736">
                  <c:v>32.24</c:v>
                </c:pt>
                <c:pt idx="737">
                  <c:v>33.07</c:v>
                </c:pt>
                <c:pt idx="738">
                  <c:v>33.630000000000003</c:v>
                </c:pt>
                <c:pt idx="739">
                  <c:v>34.04</c:v>
                </c:pt>
                <c:pt idx="740">
                  <c:v>34.479999999999997</c:v>
                </c:pt>
                <c:pt idx="741">
                  <c:v>34.75</c:v>
                </c:pt>
                <c:pt idx="742">
                  <c:v>35.06</c:v>
                </c:pt>
                <c:pt idx="743">
                  <c:v>35.090000000000003</c:v>
                </c:pt>
                <c:pt idx="744">
                  <c:v>35.159999999999997</c:v>
                </c:pt>
                <c:pt idx="745">
                  <c:v>34.479999999999997</c:v>
                </c:pt>
                <c:pt idx="746">
                  <c:v>34.020000000000003</c:v>
                </c:pt>
                <c:pt idx="747">
                  <c:v>34.33</c:v>
                </c:pt>
                <c:pt idx="748">
                  <c:v>34.33</c:v>
                </c:pt>
                <c:pt idx="749">
                  <c:v>34.19</c:v>
                </c:pt>
                <c:pt idx="750">
                  <c:v>33.770000000000003</c:v>
                </c:pt>
                <c:pt idx="751">
                  <c:v>33.479999999999997</c:v>
                </c:pt>
                <c:pt idx="752">
                  <c:v>34.090000000000003</c:v>
                </c:pt>
                <c:pt idx="753">
                  <c:v>34.450000000000003</c:v>
                </c:pt>
                <c:pt idx="754">
                  <c:v>35.18</c:v>
                </c:pt>
                <c:pt idx="755">
                  <c:v>35.770000000000003</c:v>
                </c:pt>
                <c:pt idx="756">
                  <c:v>36.11</c:v>
                </c:pt>
                <c:pt idx="757">
                  <c:v>36.450000000000003</c:v>
                </c:pt>
                <c:pt idx="758">
                  <c:v>36.69</c:v>
                </c:pt>
                <c:pt idx="759">
                  <c:v>37.32</c:v>
                </c:pt>
                <c:pt idx="760">
                  <c:v>37.86</c:v>
                </c:pt>
                <c:pt idx="761">
                  <c:v>38.39</c:v>
                </c:pt>
                <c:pt idx="762">
                  <c:v>38.9</c:v>
                </c:pt>
                <c:pt idx="763">
                  <c:v>39.32</c:v>
                </c:pt>
                <c:pt idx="764">
                  <c:v>39.39</c:v>
                </c:pt>
                <c:pt idx="765">
                  <c:v>38.71</c:v>
                </c:pt>
                <c:pt idx="766">
                  <c:v>38.76</c:v>
                </c:pt>
                <c:pt idx="767">
                  <c:v>39.020000000000003</c:v>
                </c:pt>
                <c:pt idx="768">
                  <c:v>39.270000000000003</c:v>
                </c:pt>
                <c:pt idx="769">
                  <c:v>39.22</c:v>
                </c:pt>
                <c:pt idx="770">
                  <c:v>39.56</c:v>
                </c:pt>
                <c:pt idx="771">
                  <c:v>39.92</c:v>
                </c:pt>
                <c:pt idx="772">
                  <c:v>40.07</c:v>
                </c:pt>
                <c:pt idx="773">
                  <c:v>40.409999999999997</c:v>
                </c:pt>
                <c:pt idx="774">
                  <c:v>40.729999999999997</c:v>
                </c:pt>
                <c:pt idx="775">
                  <c:v>40.82</c:v>
                </c:pt>
                <c:pt idx="776">
                  <c:v>41.24</c:v>
                </c:pt>
                <c:pt idx="777">
                  <c:v>41.21</c:v>
                </c:pt>
                <c:pt idx="778">
                  <c:v>41.41</c:v>
                </c:pt>
                <c:pt idx="779">
                  <c:v>41.29</c:v>
                </c:pt>
                <c:pt idx="780">
                  <c:v>41.26</c:v>
                </c:pt>
                <c:pt idx="781">
                  <c:v>41.16</c:v>
                </c:pt>
                <c:pt idx="782">
                  <c:v>40.630000000000003</c:v>
                </c:pt>
                <c:pt idx="783">
                  <c:v>40.58</c:v>
                </c:pt>
                <c:pt idx="784">
                  <c:v>40.31</c:v>
                </c:pt>
                <c:pt idx="785">
                  <c:v>40.51</c:v>
                </c:pt>
                <c:pt idx="786">
                  <c:v>40.630000000000003</c:v>
                </c:pt>
                <c:pt idx="787">
                  <c:v>40.68</c:v>
                </c:pt>
                <c:pt idx="788">
                  <c:v>40.56</c:v>
                </c:pt>
                <c:pt idx="789">
                  <c:v>41.09</c:v>
                </c:pt>
                <c:pt idx="790">
                  <c:v>40.99</c:v>
                </c:pt>
                <c:pt idx="791">
                  <c:v>41.09</c:v>
                </c:pt>
                <c:pt idx="792">
                  <c:v>41.16</c:v>
                </c:pt>
                <c:pt idx="793">
                  <c:v>41.14</c:v>
                </c:pt>
                <c:pt idx="794">
                  <c:v>41.38</c:v>
                </c:pt>
                <c:pt idx="795">
                  <c:v>40.97</c:v>
                </c:pt>
                <c:pt idx="796">
                  <c:v>40.31</c:v>
                </c:pt>
                <c:pt idx="797">
                  <c:v>40.58</c:v>
                </c:pt>
                <c:pt idx="798">
                  <c:v>40.31</c:v>
                </c:pt>
                <c:pt idx="799">
                  <c:v>40.22</c:v>
                </c:pt>
                <c:pt idx="800">
                  <c:v>39.78</c:v>
                </c:pt>
                <c:pt idx="801">
                  <c:v>39.51</c:v>
                </c:pt>
                <c:pt idx="802">
                  <c:v>38.32</c:v>
                </c:pt>
                <c:pt idx="803">
                  <c:v>36.89</c:v>
                </c:pt>
                <c:pt idx="804">
                  <c:v>35.130000000000003</c:v>
                </c:pt>
                <c:pt idx="805">
                  <c:v>32.950000000000003</c:v>
                </c:pt>
                <c:pt idx="806">
                  <c:v>30.73</c:v>
                </c:pt>
                <c:pt idx="807">
                  <c:v>28.69</c:v>
                </c:pt>
                <c:pt idx="808">
                  <c:v>26.7</c:v>
                </c:pt>
                <c:pt idx="809">
                  <c:v>24.29</c:v>
                </c:pt>
                <c:pt idx="810">
                  <c:v>22.22</c:v>
                </c:pt>
                <c:pt idx="811">
                  <c:v>19.43</c:v>
                </c:pt>
                <c:pt idx="812">
                  <c:v>16.489999999999998</c:v>
                </c:pt>
                <c:pt idx="813">
                  <c:v>13.59</c:v>
                </c:pt>
                <c:pt idx="814">
                  <c:v>11.16</c:v>
                </c:pt>
                <c:pt idx="815">
                  <c:v>9.4600000000000009</c:v>
                </c:pt>
                <c:pt idx="816">
                  <c:v>9.51</c:v>
                </c:pt>
                <c:pt idx="817">
                  <c:v>10.43</c:v>
                </c:pt>
                <c:pt idx="818">
                  <c:v>12.33</c:v>
                </c:pt>
                <c:pt idx="819">
                  <c:v>14.95</c:v>
                </c:pt>
                <c:pt idx="820">
                  <c:v>17.260000000000002</c:v>
                </c:pt>
                <c:pt idx="821">
                  <c:v>19.5</c:v>
                </c:pt>
                <c:pt idx="822">
                  <c:v>21.86</c:v>
                </c:pt>
                <c:pt idx="823">
                  <c:v>24.19</c:v>
                </c:pt>
                <c:pt idx="824">
                  <c:v>26.26</c:v>
                </c:pt>
                <c:pt idx="825">
                  <c:v>27.94</c:v>
                </c:pt>
                <c:pt idx="826">
                  <c:v>29.98</c:v>
                </c:pt>
                <c:pt idx="827">
                  <c:v>31.68</c:v>
                </c:pt>
                <c:pt idx="828">
                  <c:v>32.630000000000003</c:v>
                </c:pt>
                <c:pt idx="829">
                  <c:v>33.630000000000003</c:v>
                </c:pt>
                <c:pt idx="830">
                  <c:v>34.619999999999997</c:v>
                </c:pt>
                <c:pt idx="831">
                  <c:v>35.380000000000003</c:v>
                </c:pt>
                <c:pt idx="832">
                  <c:v>35.99</c:v>
                </c:pt>
                <c:pt idx="833">
                  <c:v>35.99</c:v>
                </c:pt>
                <c:pt idx="834">
                  <c:v>36.01</c:v>
                </c:pt>
                <c:pt idx="835">
                  <c:v>35.94</c:v>
                </c:pt>
                <c:pt idx="836">
                  <c:v>35.6</c:v>
                </c:pt>
                <c:pt idx="837">
                  <c:v>35.18</c:v>
                </c:pt>
                <c:pt idx="838">
                  <c:v>34.96</c:v>
                </c:pt>
                <c:pt idx="839">
                  <c:v>34.92</c:v>
                </c:pt>
                <c:pt idx="840">
                  <c:v>34.92</c:v>
                </c:pt>
                <c:pt idx="841">
                  <c:v>34.700000000000003</c:v>
                </c:pt>
                <c:pt idx="842">
                  <c:v>34.380000000000003</c:v>
                </c:pt>
                <c:pt idx="843">
                  <c:v>33.770000000000003</c:v>
                </c:pt>
                <c:pt idx="844">
                  <c:v>32.270000000000003</c:v>
                </c:pt>
                <c:pt idx="845">
                  <c:v>30</c:v>
                </c:pt>
                <c:pt idx="846">
                  <c:v>27.26</c:v>
                </c:pt>
                <c:pt idx="847">
                  <c:v>23.54</c:v>
                </c:pt>
                <c:pt idx="848">
                  <c:v>20.55</c:v>
                </c:pt>
                <c:pt idx="849">
                  <c:v>17.02</c:v>
                </c:pt>
                <c:pt idx="850">
                  <c:v>13.13</c:v>
                </c:pt>
                <c:pt idx="851">
                  <c:v>10.63</c:v>
                </c:pt>
                <c:pt idx="852">
                  <c:v>11.31</c:v>
                </c:pt>
                <c:pt idx="853">
                  <c:v>13.768279619999999</c:v>
                </c:pt>
                <c:pt idx="854">
                  <c:v>15.20700325</c:v>
                </c:pt>
                <c:pt idx="855">
                  <c:v>17.153791330000001</c:v>
                </c:pt>
                <c:pt idx="856">
                  <c:v>19.09</c:v>
                </c:pt>
                <c:pt idx="857">
                  <c:v>21.01</c:v>
                </c:pt>
                <c:pt idx="858">
                  <c:v>22.60410907</c:v>
                </c:pt>
                <c:pt idx="859">
                  <c:v>23.514221930000001</c:v>
                </c:pt>
                <c:pt idx="860">
                  <c:v>24.362663879999999</c:v>
                </c:pt>
                <c:pt idx="861">
                  <c:v>25.24</c:v>
                </c:pt>
                <c:pt idx="862">
                  <c:v>26.16</c:v>
                </c:pt>
                <c:pt idx="863">
                  <c:v>27.13</c:v>
                </c:pt>
                <c:pt idx="864">
                  <c:v>27.86</c:v>
                </c:pt>
                <c:pt idx="865">
                  <c:v>27.84</c:v>
                </c:pt>
                <c:pt idx="866">
                  <c:v>27.72</c:v>
                </c:pt>
                <c:pt idx="867">
                  <c:v>26.75</c:v>
                </c:pt>
                <c:pt idx="868">
                  <c:v>24.424490110000001</c:v>
                </c:pt>
                <c:pt idx="869">
                  <c:v>21.565155149999999</c:v>
                </c:pt>
                <c:pt idx="870">
                  <c:v>18.239999999999998</c:v>
                </c:pt>
                <c:pt idx="871">
                  <c:v>15.85</c:v>
                </c:pt>
                <c:pt idx="872">
                  <c:v>13.71</c:v>
                </c:pt>
                <c:pt idx="873">
                  <c:v>12.05825155</c:v>
                </c:pt>
                <c:pt idx="874">
                  <c:v>10.823065509999999</c:v>
                </c:pt>
                <c:pt idx="875">
                  <c:v>9.6092456350000006</c:v>
                </c:pt>
                <c:pt idx="876">
                  <c:v>8.382753052</c:v>
                </c:pt>
                <c:pt idx="877">
                  <c:v>7.208495675</c:v>
                </c:pt>
                <c:pt idx="878">
                  <c:v>5.4345778500000002</c:v>
                </c:pt>
                <c:pt idx="879">
                  <c:v>3.3044578310000001</c:v>
                </c:pt>
                <c:pt idx="880">
                  <c:v>1.83333236</c:v>
                </c:pt>
                <c:pt idx="881">
                  <c:v>0.80779051599999996</c:v>
                </c:pt>
                <c:pt idx="882">
                  <c:v>0.12633577400000001</c:v>
                </c:pt>
                <c:pt idx="883">
                  <c:v>8.0698553000000006E-2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1.29</c:v>
                </c:pt>
                <c:pt idx="903">
                  <c:v>2.67</c:v>
                </c:pt>
                <c:pt idx="904">
                  <c:v>2.9573684889999998</c:v>
                </c:pt>
                <c:pt idx="905">
                  <c:v>2.65</c:v>
                </c:pt>
                <c:pt idx="906">
                  <c:v>5.4</c:v>
                </c:pt>
                <c:pt idx="907">
                  <c:v>8.24</c:v>
                </c:pt>
                <c:pt idx="908">
                  <c:v>10.562843450000001</c:v>
                </c:pt>
                <c:pt idx="909">
                  <c:v>13.28171176</c:v>
                </c:pt>
                <c:pt idx="910">
                  <c:v>15.87828483</c:v>
                </c:pt>
                <c:pt idx="911">
                  <c:v>17.899999999999999</c:v>
                </c:pt>
                <c:pt idx="912">
                  <c:v>19.84</c:v>
                </c:pt>
                <c:pt idx="913">
                  <c:v>21.81</c:v>
                </c:pt>
                <c:pt idx="914">
                  <c:v>23.17</c:v>
                </c:pt>
                <c:pt idx="915">
                  <c:v>24.07</c:v>
                </c:pt>
                <c:pt idx="916">
                  <c:v>24.1</c:v>
                </c:pt>
                <c:pt idx="917">
                  <c:v>23.95</c:v>
                </c:pt>
                <c:pt idx="918">
                  <c:v>23.39</c:v>
                </c:pt>
                <c:pt idx="919">
                  <c:v>22.59</c:v>
                </c:pt>
                <c:pt idx="920">
                  <c:v>20.93</c:v>
                </c:pt>
                <c:pt idx="921">
                  <c:v>18.940000000000001</c:v>
                </c:pt>
                <c:pt idx="922">
                  <c:v>17.260000000000002</c:v>
                </c:pt>
                <c:pt idx="923">
                  <c:v>15.39</c:v>
                </c:pt>
                <c:pt idx="924">
                  <c:v>13.80339167</c:v>
                </c:pt>
                <c:pt idx="925">
                  <c:v>12.14725664</c:v>
                </c:pt>
                <c:pt idx="926">
                  <c:v>10.19</c:v>
                </c:pt>
                <c:pt idx="927">
                  <c:v>6.25</c:v>
                </c:pt>
                <c:pt idx="928">
                  <c:v>6.058922946</c:v>
                </c:pt>
                <c:pt idx="929">
                  <c:v>4.0642292790000001</c:v>
                </c:pt>
                <c:pt idx="930">
                  <c:v>2.36</c:v>
                </c:pt>
                <c:pt idx="931">
                  <c:v>0.32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2.2400000000000002</c:v>
                </c:pt>
                <c:pt idx="980">
                  <c:v>4.55</c:v>
                </c:pt>
                <c:pt idx="981">
                  <c:v>6.88</c:v>
                </c:pt>
                <c:pt idx="982">
                  <c:v>10.97</c:v>
                </c:pt>
                <c:pt idx="983">
                  <c:v>14.59</c:v>
                </c:pt>
                <c:pt idx="984">
                  <c:v>17.63</c:v>
                </c:pt>
                <c:pt idx="985">
                  <c:v>19.84</c:v>
                </c:pt>
                <c:pt idx="986">
                  <c:v>22.17</c:v>
                </c:pt>
                <c:pt idx="987">
                  <c:v>24.48</c:v>
                </c:pt>
                <c:pt idx="988">
                  <c:v>26.79</c:v>
                </c:pt>
                <c:pt idx="989">
                  <c:v>28.67</c:v>
                </c:pt>
                <c:pt idx="990">
                  <c:v>30.54</c:v>
                </c:pt>
                <c:pt idx="991">
                  <c:v>32.119999999999997</c:v>
                </c:pt>
                <c:pt idx="992">
                  <c:v>33.869999999999997</c:v>
                </c:pt>
                <c:pt idx="993">
                  <c:v>35.35</c:v>
                </c:pt>
                <c:pt idx="994">
                  <c:v>36.979999999999997</c:v>
                </c:pt>
                <c:pt idx="995">
                  <c:v>37.909999999999997</c:v>
                </c:pt>
                <c:pt idx="996">
                  <c:v>37.74</c:v>
                </c:pt>
                <c:pt idx="997">
                  <c:v>36.200000000000003</c:v>
                </c:pt>
                <c:pt idx="998">
                  <c:v>33.71</c:v>
                </c:pt>
                <c:pt idx="999">
                  <c:v>30.66</c:v>
                </c:pt>
                <c:pt idx="1000">
                  <c:v>27.34</c:v>
                </c:pt>
                <c:pt idx="1001">
                  <c:v>23.68</c:v>
                </c:pt>
                <c:pt idx="1002">
                  <c:v>20.21</c:v>
                </c:pt>
                <c:pt idx="1003">
                  <c:v>16.68</c:v>
                </c:pt>
                <c:pt idx="1004">
                  <c:v>13.54</c:v>
                </c:pt>
                <c:pt idx="1005">
                  <c:v>11.01</c:v>
                </c:pt>
                <c:pt idx="1006">
                  <c:v>9.94</c:v>
                </c:pt>
                <c:pt idx="1007">
                  <c:v>10.5</c:v>
                </c:pt>
                <c:pt idx="1008">
                  <c:v>11.89</c:v>
                </c:pt>
                <c:pt idx="1009">
                  <c:v>13.37</c:v>
                </c:pt>
                <c:pt idx="1010">
                  <c:v>14.88</c:v>
                </c:pt>
                <c:pt idx="1011">
                  <c:v>16.8</c:v>
                </c:pt>
                <c:pt idx="1012">
                  <c:v>19.21</c:v>
                </c:pt>
                <c:pt idx="1013">
                  <c:v>21.47</c:v>
                </c:pt>
                <c:pt idx="1014">
                  <c:v>23.29</c:v>
                </c:pt>
                <c:pt idx="1015">
                  <c:v>24.85</c:v>
                </c:pt>
                <c:pt idx="1016">
                  <c:v>26.16</c:v>
                </c:pt>
                <c:pt idx="1017">
                  <c:v>27.26</c:v>
                </c:pt>
                <c:pt idx="1018">
                  <c:v>28.06</c:v>
                </c:pt>
                <c:pt idx="1019">
                  <c:v>28.74</c:v>
                </c:pt>
                <c:pt idx="1020">
                  <c:v>29.1</c:v>
                </c:pt>
                <c:pt idx="1021">
                  <c:v>29.74</c:v>
                </c:pt>
                <c:pt idx="1022">
                  <c:v>29.88</c:v>
                </c:pt>
                <c:pt idx="1023">
                  <c:v>30.08</c:v>
                </c:pt>
                <c:pt idx="1024">
                  <c:v>29.96</c:v>
                </c:pt>
                <c:pt idx="1025">
                  <c:v>29.83</c:v>
                </c:pt>
                <c:pt idx="1026">
                  <c:v>29.69</c:v>
                </c:pt>
                <c:pt idx="1027">
                  <c:v>29.25</c:v>
                </c:pt>
                <c:pt idx="1028">
                  <c:v>28.64</c:v>
                </c:pt>
                <c:pt idx="1029">
                  <c:v>26.79</c:v>
                </c:pt>
                <c:pt idx="1030">
                  <c:v>23.51</c:v>
                </c:pt>
                <c:pt idx="1031">
                  <c:v>20.25</c:v>
                </c:pt>
                <c:pt idx="1032">
                  <c:v>16.489999999999998</c:v>
                </c:pt>
                <c:pt idx="1033">
                  <c:v>12.01</c:v>
                </c:pt>
                <c:pt idx="1034">
                  <c:v>8.15</c:v>
                </c:pt>
                <c:pt idx="1035">
                  <c:v>4.7699999999999996</c:v>
                </c:pt>
                <c:pt idx="1036">
                  <c:v>2.8</c:v>
                </c:pt>
                <c:pt idx="1037">
                  <c:v>3.38</c:v>
                </c:pt>
                <c:pt idx="1038">
                  <c:v>5.76</c:v>
                </c:pt>
                <c:pt idx="1039">
                  <c:v>7.9</c:v>
                </c:pt>
                <c:pt idx="1040">
                  <c:v>9.58</c:v>
                </c:pt>
                <c:pt idx="1041">
                  <c:v>11.33</c:v>
                </c:pt>
                <c:pt idx="1042">
                  <c:v>12.59</c:v>
                </c:pt>
                <c:pt idx="1043">
                  <c:v>13.96</c:v>
                </c:pt>
                <c:pt idx="1044">
                  <c:v>15.44</c:v>
                </c:pt>
                <c:pt idx="1045">
                  <c:v>16.489999999999998</c:v>
                </c:pt>
                <c:pt idx="1046">
                  <c:v>17.190000000000001</c:v>
                </c:pt>
                <c:pt idx="1047">
                  <c:v>17.8</c:v>
                </c:pt>
                <c:pt idx="1048">
                  <c:v>17.940000000000001</c:v>
                </c:pt>
                <c:pt idx="1049">
                  <c:v>17.600000000000001</c:v>
                </c:pt>
                <c:pt idx="1050">
                  <c:v>17.170000000000002</c:v>
                </c:pt>
                <c:pt idx="1051">
                  <c:v>16.579999999999998</c:v>
                </c:pt>
                <c:pt idx="1052">
                  <c:v>15.97</c:v>
                </c:pt>
                <c:pt idx="1053">
                  <c:v>13.64</c:v>
                </c:pt>
                <c:pt idx="1054">
                  <c:v>11.94</c:v>
                </c:pt>
                <c:pt idx="1055">
                  <c:v>10.65</c:v>
                </c:pt>
                <c:pt idx="1056">
                  <c:v>9.58</c:v>
                </c:pt>
                <c:pt idx="1057">
                  <c:v>8.49</c:v>
                </c:pt>
                <c:pt idx="1058">
                  <c:v>5.74</c:v>
                </c:pt>
                <c:pt idx="1059">
                  <c:v>3.55</c:v>
                </c:pt>
                <c:pt idx="1060">
                  <c:v>3.77</c:v>
                </c:pt>
                <c:pt idx="1061">
                  <c:v>4.38</c:v>
                </c:pt>
                <c:pt idx="1062">
                  <c:v>4.5999999999999996</c:v>
                </c:pt>
                <c:pt idx="1063">
                  <c:v>4.55</c:v>
                </c:pt>
                <c:pt idx="1064">
                  <c:v>4.4000000000000004</c:v>
                </c:pt>
                <c:pt idx="1065">
                  <c:v>4.04</c:v>
                </c:pt>
                <c:pt idx="1066">
                  <c:v>2.5299999999999998</c:v>
                </c:pt>
                <c:pt idx="1067">
                  <c:v>1.36</c:v>
                </c:pt>
                <c:pt idx="1068">
                  <c:v>1.48</c:v>
                </c:pt>
                <c:pt idx="1069">
                  <c:v>1.07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0.68</c:v>
                </c:pt>
                <c:pt idx="1084">
                  <c:v>1.58</c:v>
                </c:pt>
                <c:pt idx="1085">
                  <c:v>2.97</c:v>
                </c:pt>
                <c:pt idx="1086">
                  <c:v>4.08</c:v>
                </c:pt>
                <c:pt idx="1087">
                  <c:v>5.1100000000000003</c:v>
                </c:pt>
                <c:pt idx="1088">
                  <c:v>6.1</c:v>
                </c:pt>
                <c:pt idx="1089">
                  <c:v>6.98</c:v>
                </c:pt>
                <c:pt idx="1090">
                  <c:v>7.56</c:v>
                </c:pt>
                <c:pt idx="1091">
                  <c:v>7.85</c:v>
                </c:pt>
                <c:pt idx="1092">
                  <c:v>7.61</c:v>
                </c:pt>
                <c:pt idx="1093">
                  <c:v>7.12</c:v>
                </c:pt>
                <c:pt idx="1094">
                  <c:v>5.47</c:v>
                </c:pt>
                <c:pt idx="1095">
                  <c:v>3.43</c:v>
                </c:pt>
                <c:pt idx="1096">
                  <c:v>2.16</c:v>
                </c:pt>
                <c:pt idx="1097">
                  <c:v>2.2400000000000002</c:v>
                </c:pt>
                <c:pt idx="1098">
                  <c:v>2.7</c:v>
                </c:pt>
                <c:pt idx="1099">
                  <c:v>2.67</c:v>
                </c:pt>
                <c:pt idx="1100">
                  <c:v>2.92</c:v>
                </c:pt>
                <c:pt idx="1101">
                  <c:v>3.16</c:v>
                </c:pt>
                <c:pt idx="1102">
                  <c:v>4.45</c:v>
                </c:pt>
                <c:pt idx="1103">
                  <c:v>6.08</c:v>
                </c:pt>
                <c:pt idx="1104">
                  <c:v>7.17</c:v>
                </c:pt>
                <c:pt idx="1105">
                  <c:v>7.83</c:v>
                </c:pt>
                <c:pt idx="1106">
                  <c:v>8.36</c:v>
                </c:pt>
                <c:pt idx="1107">
                  <c:v>8.2200000000000006</c:v>
                </c:pt>
                <c:pt idx="1108">
                  <c:v>8.68</c:v>
                </c:pt>
                <c:pt idx="1109">
                  <c:v>9.2200000000000006</c:v>
                </c:pt>
                <c:pt idx="1110">
                  <c:v>9.02</c:v>
                </c:pt>
                <c:pt idx="1111">
                  <c:v>8.68</c:v>
                </c:pt>
                <c:pt idx="1112">
                  <c:v>8.5</c:v>
                </c:pt>
                <c:pt idx="1113">
                  <c:v>8.2899999999999991</c:v>
                </c:pt>
                <c:pt idx="1114">
                  <c:v>8.15</c:v>
                </c:pt>
                <c:pt idx="1115">
                  <c:v>8.1300000000000008</c:v>
                </c:pt>
                <c:pt idx="1116">
                  <c:v>8.27</c:v>
                </c:pt>
                <c:pt idx="1117">
                  <c:v>8.17</c:v>
                </c:pt>
                <c:pt idx="1118">
                  <c:v>7.86</c:v>
                </c:pt>
                <c:pt idx="1119">
                  <c:v>7.6</c:v>
                </c:pt>
                <c:pt idx="1120">
                  <c:v>7.51</c:v>
                </c:pt>
                <c:pt idx="1121">
                  <c:v>7.71</c:v>
                </c:pt>
                <c:pt idx="1122">
                  <c:v>7.56</c:v>
                </c:pt>
                <c:pt idx="1123">
                  <c:v>7.37</c:v>
                </c:pt>
                <c:pt idx="1124">
                  <c:v>7.76</c:v>
                </c:pt>
                <c:pt idx="1125">
                  <c:v>7.78</c:v>
                </c:pt>
                <c:pt idx="1126">
                  <c:v>7.71</c:v>
                </c:pt>
                <c:pt idx="1127">
                  <c:v>7.32</c:v>
                </c:pt>
                <c:pt idx="1128">
                  <c:v>6.98</c:v>
                </c:pt>
                <c:pt idx="1129">
                  <c:v>6.64</c:v>
                </c:pt>
                <c:pt idx="1130">
                  <c:v>6.22</c:v>
                </c:pt>
                <c:pt idx="1131">
                  <c:v>6.18</c:v>
                </c:pt>
                <c:pt idx="1132">
                  <c:v>6.32</c:v>
                </c:pt>
                <c:pt idx="1133">
                  <c:v>6.01</c:v>
                </c:pt>
                <c:pt idx="1134">
                  <c:v>5.47</c:v>
                </c:pt>
                <c:pt idx="1135">
                  <c:v>5.37</c:v>
                </c:pt>
                <c:pt idx="1136">
                  <c:v>4.9800000000000004</c:v>
                </c:pt>
                <c:pt idx="1137">
                  <c:v>3.99</c:v>
                </c:pt>
                <c:pt idx="1138">
                  <c:v>2.5499999999999998</c:v>
                </c:pt>
                <c:pt idx="1139">
                  <c:v>0.22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25216"/>
        <c:axId val="147231488"/>
      </c:scatterChart>
      <c:scatterChart>
        <c:scatterStyle val="lineMarker"/>
        <c:varyColors val="0"/>
        <c:ser>
          <c:idx val="1"/>
          <c:order val="1"/>
          <c:tx>
            <c:strRef>
              <c:f>Graph!$C$1</c:f>
              <c:strCache>
                <c:ptCount val="1"/>
                <c:pt idx="0">
                  <c:v>Distance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Graph!$A$2:$A$1152</c:f>
              <c:numCache>
                <c:formatCode>General</c:formatCode>
                <c:ptCount val="11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</c:numCache>
            </c:numRef>
          </c:xVal>
          <c:yVal>
            <c:numRef>
              <c:f>Graph!$C$2:$C$1152</c:f>
              <c:numCache>
                <c:formatCode>0.000</c:formatCode>
                <c:ptCount val="11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3.0277777777777779E-4</c:v>
                </c:pt>
                <c:pt idx="14">
                  <c:v>9.1666666666666665E-4</c:v>
                </c:pt>
                <c:pt idx="15">
                  <c:v>1.4694444444444444E-3</c:v>
                </c:pt>
                <c:pt idx="16">
                  <c:v>2.4277777777777778E-3</c:v>
                </c:pt>
                <c:pt idx="17">
                  <c:v>3.8999999999999998E-3</c:v>
                </c:pt>
                <c:pt idx="18">
                  <c:v>5.8055555555555551E-3</c:v>
                </c:pt>
                <c:pt idx="19">
                  <c:v>8.277777777777778E-3</c:v>
                </c:pt>
                <c:pt idx="20">
                  <c:v>1.1491666666666667E-2</c:v>
                </c:pt>
                <c:pt idx="21">
                  <c:v>1.5286111111111111E-2</c:v>
                </c:pt>
                <c:pt idx="22">
                  <c:v>1.9588888888888888E-2</c:v>
                </c:pt>
                <c:pt idx="23">
                  <c:v>2.4288888888888888E-2</c:v>
                </c:pt>
                <c:pt idx="24">
                  <c:v>2.9333333333333333E-2</c:v>
                </c:pt>
                <c:pt idx="25">
                  <c:v>3.4736111111111106E-2</c:v>
                </c:pt>
                <c:pt idx="26">
                  <c:v>4.0449999999999993E-2</c:v>
                </c:pt>
                <c:pt idx="27">
                  <c:v>4.6419444444444437E-2</c:v>
                </c:pt>
                <c:pt idx="28">
                  <c:v>5.2577777777777772E-2</c:v>
                </c:pt>
                <c:pt idx="29">
                  <c:v>5.8933333333333324E-2</c:v>
                </c:pt>
                <c:pt idx="30">
                  <c:v>6.5463888888888877E-2</c:v>
                </c:pt>
                <c:pt idx="31">
                  <c:v>7.2216666666666651E-2</c:v>
                </c:pt>
                <c:pt idx="32">
                  <c:v>7.9186111111111096E-2</c:v>
                </c:pt>
                <c:pt idx="33">
                  <c:v>8.6366666666666647E-2</c:v>
                </c:pt>
                <c:pt idx="34">
                  <c:v>9.3849999999999975E-2</c:v>
                </c:pt>
                <c:pt idx="35">
                  <c:v>0.10156944444444442</c:v>
                </c:pt>
                <c:pt idx="36">
                  <c:v>0.10944444444444443</c:v>
                </c:pt>
                <c:pt idx="37">
                  <c:v>0.11751666666666664</c:v>
                </c:pt>
                <c:pt idx="38">
                  <c:v>0.12571666666666664</c:v>
                </c:pt>
                <c:pt idx="39">
                  <c:v>0.13402499999999998</c:v>
                </c:pt>
                <c:pt idx="40">
                  <c:v>0.14249999999999999</c:v>
                </c:pt>
                <c:pt idx="41">
                  <c:v>0.15111111111111108</c:v>
                </c:pt>
                <c:pt idx="42">
                  <c:v>0.15983055555555553</c:v>
                </c:pt>
                <c:pt idx="43">
                  <c:v>0.16858333333333331</c:v>
                </c:pt>
                <c:pt idx="44">
                  <c:v>0.17742499999999997</c:v>
                </c:pt>
                <c:pt idx="45">
                  <c:v>0.18642222222222218</c:v>
                </c:pt>
                <c:pt idx="46">
                  <c:v>0.19553333333333328</c:v>
                </c:pt>
                <c:pt idx="47">
                  <c:v>0.20480555555555552</c:v>
                </c:pt>
                <c:pt idx="48">
                  <c:v>0.21416111111111108</c:v>
                </c:pt>
                <c:pt idx="49">
                  <c:v>0.22365833333333329</c:v>
                </c:pt>
                <c:pt idx="50">
                  <c:v>0.23322777777777773</c:v>
                </c:pt>
                <c:pt idx="51">
                  <c:v>0.24285833333333329</c:v>
                </c:pt>
                <c:pt idx="52">
                  <c:v>0.25254999999999994</c:v>
                </c:pt>
                <c:pt idx="53">
                  <c:v>0.26234999999999992</c:v>
                </c:pt>
                <c:pt idx="54">
                  <c:v>0.27221111111111101</c:v>
                </c:pt>
                <c:pt idx="55">
                  <c:v>0.28216666666666657</c:v>
                </c:pt>
                <c:pt idx="56">
                  <c:v>0.29226944444444436</c:v>
                </c:pt>
                <c:pt idx="57">
                  <c:v>0.30254999999999993</c:v>
                </c:pt>
                <c:pt idx="58">
                  <c:v>0.31295833333333328</c:v>
                </c:pt>
                <c:pt idx="59">
                  <c:v>0.32341944444444437</c:v>
                </c:pt>
                <c:pt idx="60">
                  <c:v>0.33398333333333324</c:v>
                </c:pt>
                <c:pt idx="61">
                  <c:v>0.34464166666666657</c:v>
                </c:pt>
                <c:pt idx="62">
                  <c:v>0.35538611111111101</c:v>
                </c:pt>
                <c:pt idx="63">
                  <c:v>0.36613055555555546</c:v>
                </c:pt>
                <c:pt idx="64">
                  <c:v>0.3769499999999999</c:v>
                </c:pt>
                <c:pt idx="65">
                  <c:v>0.38777777777777767</c:v>
                </c:pt>
                <c:pt idx="66">
                  <c:v>0.3986249999999999</c:v>
                </c:pt>
                <c:pt idx="67">
                  <c:v>0.40949166666666659</c:v>
                </c:pt>
                <c:pt idx="68">
                  <c:v>0.42039166666666661</c:v>
                </c:pt>
                <c:pt idx="69">
                  <c:v>0.43126666666666663</c:v>
                </c:pt>
                <c:pt idx="70">
                  <c:v>0.44222777777777772</c:v>
                </c:pt>
                <c:pt idx="71">
                  <c:v>0.45323055555555547</c:v>
                </c:pt>
                <c:pt idx="72">
                  <c:v>0.46441388888888879</c:v>
                </c:pt>
                <c:pt idx="73">
                  <c:v>0.47566666666666657</c:v>
                </c:pt>
                <c:pt idx="74">
                  <c:v>0.48700555555555547</c:v>
                </c:pt>
                <c:pt idx="75">
                  <c:v>0.49835833333333324</c:v>
                </c:pt>
                <c:pt idx="76">
                  <c:v>0.50972499999999987</c:v>
                </c:pt>
                <c:pt idx="77">
                  <c:v>0.5211472222222221</c:v>
                </c:pt>
                <c:pt idx="78">
                  <c:v>0.53256944444444432</c:v>
                </c:pt>
                <c:pt idx="79">
                  <c:v>0.54400277777777761</c:v>
                </c:pt>
                <c:pt idx="80">
                  <c:v>0.55545833333333317</c:v>
                </c:pt>
                <c:pt idx="81">
                  <c:v>0.56702777777777758</c:v>
                </c:pt>
                <c:pt idx="82">
                  <c:v>0.57862499999999983</c:v>
                </c:pt>
                <c:pt idx="83">
                  <c:v>0.5902138888888887</c:v>
                </c:pt>
                <c:pt idx="84">
                  <c:v>0.60176944444444425</c:v>
                </c:pt>
                <c:pt idx="85">
                  <c:v>0.6133194444444442</c:v>
                </c:pt>
                <c:pt idx="86">
                  <c:v>0.62488333333333312</c:v>
                </c:pt>
                <c:pt idx="87">
                  <c:v>0.63648055555555538</c:v>
                </c:pt>
                <c:pt idx="88">
                  <c:v>0.64809166666666651</c:v>
                </c:pt>
                <c:pt idx="89">
                  <c:v>0.65966111111111092</c:v>
                </c:pt>
                <c:pt idx="90">
                  <c:v>0.67116944444444426</c:v>
                </c:pt>
                <c:pt idx="91">
                  <c:v>0.68261111111111095</c:v>
                </c:pt>
                <c:pt idx="92">
                  <c:v>0.69405277777777763</c:v>
                </c:pt>
                <c:pt idx="93">
                  <c:v>0.7054055555555554</c:v>
                </c:pt>
                <c:pt idx="94">
                  <c:v>0.71675833333333316</c:v>
                </c:pt>
                <c:pt idx="95">
                  <c:v>0.72807222222222201</c:v>
                </c:pt>
                <c:pt idx="96">
                  <c:v>0.73937777777777758</c:v>
                </c:pt>
                <c:pt idx="97">
                  <c:v>0.7507055555555554</c:v>
                </c:pt>
                <c:pt idx="98">
                  <c:v>0.76208055555555543</c:v>
                </c:pt>
                <c:pt idx="99">
                  <c:v>0.77350277777777765</c:v>
                </c:pt>
                <c:pt idx="100">
                  <c:v>0.78494444444444433</c:v>
                </c:pt>
                <c:pt idx="101">
                  <c:v>0.79632499999999984</c:v>
                </c:pt>
                <c:pt idx="102">
                  <c:v>0.80767777777777761</c:v>
                </c:pt>
                <c:pt idx="103">
                  <c:v>0.81907222222222209</c:v>
                </c:pt>
                <c:pt idx="104">
                  <c:v>0.83037222222222207</c:v>
                </c:pt>
                <c:pt idx="105">
                  <c:v>0.84162499999999985</c:v>
                </c:pt>
                <c:pt idx="106">
                  <c:v>0.85296388888888874</c:v>
                </c:pt>
                <c:pt idx="107">
                  <c:v>0.8643722222222221</c:v>
                </c:pt>
                <c:pt idx="108">
                  <c:v>0.87579999999999991</c:v>
                </c:pt>
                <c:pt idx="109">
                  <c:v>0.88718055555555542</c:v>
                </c:pt>
                <c:pt idx="110">
                  <c:v>0.89844722222222206</c:v>
                </c:pt>
                <c:pt idx="111">
                  <c:v>0.90969166666666645</c:v>
                </c:pt>
                <c:pt idx="112">
                  <c:v>0.92099166666666643</c:v>
                </c:pt>
                <c:pt idx="113">
                  <c:v>0.93237222222222194</c:v>
                </c:pt>
                <c:pt idx="114">
                  <c:v>0.94384166666666636</c:v>
                </c:pt>
                <c:pt idx="115">
                  <c:v>0.95543055555555523</c:v>
                </c:pt>
                <c:pt idx="116">
                  <c:v>0.96718333333333306</c:v>
                </c:pt>
                <c:pt idx="117">
                  <c:v>0.97890277777777746</c:v>
                </c:pt>
                <c:pt idx="118">
                  <c:v>0.99050555555555519</c:v>
                </c:pt>
                <c:pt idx="119">
                  <c:v>1.0015888888888884</c:v>
                </c:pt>
                <c:pt idx="120">
                  <c:v>1.0122138888888885</c:v>
                </c:pt>
                <c:pt idx="121">
                  <c:v>1.022269444444444</c:v>
                </c:pt>
                <c:pt idx="122">
                  <c:v>1.0316972222222218</c:v>
                </c:pt>
                <c:pt idx="123">
                  <c:v>1.040483333333333</c:v>
                </c:pt>
                <c:pt idx="124">
                  <c:v>1.0487361111111109</c:v>
                </c:pt>
                <c:pt idx="125">
                  <c:v>1.0563888888888886</c:v>
                </c:pt>
                <c:pt idx="126">
                  <c:v>1.0633444444444442</c:v>
                </c:pt>
                <c:pt idx="127">
                  <c:v>1.0694833333333331</c:v>
                </c:pt>
                <c:pt idx="128">
                  <c:v>1.0748999999999997</c:v>
                </c:pt>
                <c:pt idx="129">
                  <c:v>1.0795527777777776</c:v>
                </c:pt>
                <c:pt idx="130">
                  <c:v>1.0834222222222221</c:v>
                </c:pt>
                <c:pt idx="131">
                  <c:v>1.0864083333333332</c:v>
                </c:pt>
                <c:pt idx="132">
                  <c:v>1.0885833333333332</c:v>
                </c:pt>
                <c:pt idx="133">
                  <c:v>1.0899805555555555</c:v>
                </c:pt>
                <c:pt idx="134">
                  <c:v>1.090711111111111</c:v>
                </c:pt>
                <c:pt idx="135">
                  <c:v>1.090711111111111</c:v>
                </c:pt>
                <c:pt idx="136">
                  <c:v>1.090711111111111</c:v>
                </c:pt>
                <c:pt idx="137">
                  <c:v>1.090711111111111</c:v>
                </c:pt>
                <c:pt idx="138">
                  <c:v>1.090711111111111</c:v>
                </c:pt>
                <c:pt idx="139">
                  <c:v>1.090711111111111</c:v>
                </c:pt>
                <c:pt idx="140">
                  <c:v>1.090711111111111</c:v>
                </c:pt>
                <c:pt idx="141">
                  <c:v>1.090711111111111</c:v>
                </c:pt>
                <c:pt idx="142">
                  <c:v>1.090711111111111</c:v>
                </c:pt>
                <c:pt idx="143">
                  <c:v>1.090711111111111</c:v>
                </c:pt>
                <c:pt idx="144">
                  <c:v>1.090711111111111</c:v>
                </c:pt>
                <c:pt idx="145">
                  <c:v>1.090711111111111</c:v>
                </c:pt>
                <c:pt idx="146">
                  <c:v>1.090711111111111</c:v>
                </c:pt>
                <c:pt idx="147">
                  <c:v>1.090711111111111</c:v>
                </c:pt>
                <c:pt idx="148">
                  <c:v>1.090711111111111</c:v>
                </c:pt>
                <c:pt idx="149">
                  <c:v>1.090711111111111</c:v>
                </c:pt>
                <c:pt idx="150">
                  <c:v>1.090711111111111</c:v>
                </c:pt>
                <c:pt idx="151">
                  <c:v>1.0918805555555553</c:v>
                </c:pt>
                <c:pt idx="152">
                  <c:v>1.0945361111111109</c:v>
                </c:pt>
                <c:pt idx="153">
                  <c:v>1.0981888888888887</c:v>
                </c:pt>
                <c:pt idx="154">
                  <c:v>1.1027138888888885</c:v>
                </c:pt>
                <c:pt idx="155">
                  <c:v>1.1079083333333331</c:v>
                </c:pt>
                <c:pt idx="156">
                  <c:v>1.1138194444444443</c:v>
                </c:pt>
                <c:pt idx="157">
                  <c:v>1.1203027777777776</c:v>
                </c:pt>
                <c:pt idx="158">
                  <c:v>1.1273055555555553</c:v>
                </c:pt>
                <c:pt idx="159">
                  <c:v>1.1348777777777777</c:v>
                </c:pt>
                <c:pt idx="160">
                  <c:v>1.1429277777777775</c:v>
                </c:pt>
                <c:pt idx="161">
                  <c:v>1.1513694444444442</c:v>
                </c:pt>
                <c:pt idx="162">
                  <c:v>1.1601499999999998</c:v>
                </c:pt>
                <c:pt idx="163">
                  <c:v>1.1693499999999999</c:v>
                </c:pt>
                <c:pt idx="164">
                  <c:v>1.1790027777777776</c:v>
                </c:pt>
                <c:pt idx="165">
                  <c:v>1.1890805555555555</c:v>
                </c:pt>
                <c:pt idx="166">
                  <c:v>1.1996222222222221</c:v>
                </c:pt>
                <c:pt idx="167">
                  <c:v>1.2105027777777777</c:v>
                </c:pt>
                <c:pt idx="168">
                  <c:v>1.2216333333333333</c:v>
                </c:pt>
                <c:pt idx="169">
                  <c:v>1.2329472222222222</c:v>
                </c:pt>
                <c:pt idx="170">
                  <c:v>1.2444083333333333</c:v>
                </c:pt>
                <c:pt idx="171">
                  <c:v>1.2558555555555555</c:v>
                </c:pt>
                <c:pt idx="172">
                  <c:v>1.2671749999999999</c:v>
                </c:pt>
                <c:pt idx="173">
                  <c:v>1.2785416666666667</c:v>
                </c:pt>
                <c:pt idx="174">
                  <c:v>1.2899750000000001</c:v>
                </c:pt>
                <c:pt idx="175">
                  <c:v>1.3014361111111112</c:v>
                </c:pt>
                <c:pt idx="176">
                  <c:v>1.3129861111111112</c:v>
                </c:pt>
                <c:pt idx="177">
                  <c:v>1.3245027777777778</c:v>
                </c:pt>
                <c:pt idx="178">
                  <c:v>1.336038888888889</c:v>
                </c:pt>
                <c:pt idx="179">
                  <c:v>1.3475333333333335</c:v>
                </c:pt>
                <c:pt idx="180">
                  <c:v>1.3589944444444446</c:v>
                </c:pt>
                <c:pt idx="181">
                  <c:v>1.3704638888888891</c:v>
                </c:pt>
                <c:pt idx="182">
                  <c:v>1.3818250000000003</c:v>
                </c:pt>
                <c:pt idx="183">
                  <c:v>1.3931305555555558</c:v>
                </c:pt>
                <c:pt idx="184">
                  <c:v>1.404538888888889</c:v>
                </c:pt>
                <c:pt idx="185">
                  <c:v>1.4159805555555556</c:v>
                </c:pt>
                <c:pt idx="186">
                  <c:v>1.4273805555555557</c:v>
                </c:pt>
                <c:pt idx="187">
                  <c:v>1.4388694444444445</c:v>
                </c:pt>
                <c:pt idx="188">
                  <c:v>1.45035</c:v>
                </c:pt>
                <c:pt idx="189">
                  <c:v>1.4617249999999999</c:v>
                </c:pt>
                <c:pt idx="190">
                  <c:v>1.473025</c:v>
                </c:pt>
                <c:pt idx="191">
                  <c:v>1.4842916666666668</c:v>
                </c:pt>
                <c:pt idx="192">
                  <c:v>1.4956777777777779</c:v>
                </c:pt>
                <c:pt idx="193">
                  <c:v>1.5070722222222224</c:v>
                </c:pt>
                <c:pt idx="194">
                  <c:v>1.5184583333333335</c:v>
                </c:pt>
                <c:pt idx="195">
                  <c:v>1.529738888888889</c:v>
                </c:pt>
                <c:pt idx="196">
                  <c:v>1.540863888888889</c:v>
                </c:pt>
                <c:pt idx="197">
                  <c:v>1.5518666666666667</c:v>
                </c:pt>
                <c:pt idx="198">
                  <c:v>1.5627611111111113</c:v>
                </c:pt>
                <c:pt idx="199">
                  <c:v>1.573552777777778</c:v>
                </c:pt>
                <c:pt idx="200">
                  <c:v>1.5844527777777779</c:v>
                </c:pt>
                <c:pt idx="201">
                  <c:v>1.5954361111111113</c:v>
                </c:pt>
                <c:pt idx="202">
                  <c:v>1.606538888888889</c:v>
                </c:pt>
                <c:pt idx="203">
                  <c:v>1.617663888888889</c:v>
                </c:pt>
                <c:pt idx="204">
                  <c:v>1.6289166666666668</c:v>
                </c:pt>
                <c:pt idx="205">
                  <c:v>1.6401138888888891</c:v>
                </c:pt>
                <c:pt idx="206">
                  <c:v>1.6512972222222224</c:v>
                </c:pt>
                <c:pt idx="207">
                  <c:v>1.6624694444444446</c:v>
                </c:pt>
                <c:pt idx="208">
                  <c:v>1.6737083333333334</c:v>
                </c:pt>
                <c:pt idx="209">
                  <c:v>1.6849527777777777</c:v>
                </c:pt>
                <c:pt idx="210">
                  <c:v>1.6961638888888888</c:v>
                </c:pt>
                <c:pt idx="211">
                  <c:v>1.7073416666666665</c:v>
                </c:pt>
                <c:pt idx="212">
                  <c:v>1.7185333333333332</c:v>
                </c:pt>
                <c:pt idx="213">
                  <c:v>1.7296972222222222</c:v>
                </c:pt>
                <c:pt idx="214">
                  <c:v>1.7408472222222222</c:v>
                </c:pt>
                <c:pt idx="215">
                  <c:v>1.7520305555555555</c:v>
                </c:pt>
                <c:pt idx="216">
                  <c:v>1.7631944444444445</c:v>
                </c:pt>
                <c:pt idx="217">
                  <c:v>1.7743777777777778</c:v>
                </c:pt>
                <c:pt idx="218">
                  <c:v>1.7855277777777778</c:v>
                </c:pt>
                <c:pt idx="219">
                  <c:v>1.7966861111111112</c:v>
                </c:pt>
                <c:pt idx="220">
                  <c:v>1.8079194444444446</c:v>
                </c:pt>
                <c:pt idx="221">
                  <c:v>1.8190916666666668</c:v>
                </c:pt>
                <c:pt idx="222">
                  <c:v>1.8302361111111112</c:v>
                </c:pt>
                <c:pt idx="223">
                  <c:v>1.8414416666666666</c:v>
                </c:pt>
                <c:pt idx="224">
                  <c:v>1.8526472222222221</c:v>
                </c:pt>
                <c:pt idx="225">
                  <c:v>1.8639277777777776</c:v>
                </c:pt>
                <c:pt idx="226">
                  <c:v>1.8753222222222221</c:v>
                </c:pt>
                <c:pt idx="227">
                  <c:v>1.8867833333333333</c:v>
                </c:pt>
                <c:pt idx="228">
                  <c:v>1.8982249999999998</c:v>
                </c:pt>
                <c:pt idx="229">
                  <c:v>1.9095638888888886</c:v>
                </c:pt>
                <c:pt idx="230">
                  <c:v>1.9208166666666664</c:v>
                </c:pt>
                <c:pt idx="231">
                  <c:v>1.9319749999999998</c:v>
                </c:pt>
                <c:pt idx="232">
                  <c:v>1.9430305555555554</c:v>
                </c:pt>
                <c:pt idx="233">
                  <c:v>1.954047222222222</c:v>
                </c:pt>
                <c:pt idx="234">
                  <c:v>1.9649277777777776</c:v>
                </c:pt>
                <c:pt idx="235">
                  <c:v>1.9756527777777777</c:v>
                </c:pt>
                <c:pt idx="236">
                  <c:v>1.9862444444444445</c:v>
                </c:pt>
                <c:pt idx="237">
                  <c:v>1.9967138888888889</c:v>
                </c:pt>
                <c:pt idx="238">
                  <c:v>2.0069249999999998</c:v>
                </c:pt>
                <c:pt idx="239">
                  <c:v>2.0169555555555556</c:v>
                </c:pt>
                <c:pt idx="240">
                  <c:v>2.0268083333333333</c:v>
                </c:pt>
                <c:pt idx="241">
                  <c:v>2.036372222222222</c:v>
                </c:pt>
                <c:pt idx="242">
                  <c:v>2.0455833333333331</c:v>
                </c:pt>
                <c:pt idx="243">
                  <c:v>2.0544638888888884</c:v>
                </c:pt>
                <c:pt idx="244">
                  <c:v>2.0630555555555552</c:v>
                </c:pt>
                <c:pt idx="245">
                  <c:v>2.0711277777777775</c:v>
                </c:pt>
                <c:pt idx="246">
                  <c:v>2.0785916666666662</c:v>
                </c:pt>
                <c:pt idx="247">
                  <c:v>2.0852249999999994</c:v>
                </c:pt>
                <c:pt idx="248">
                  <c:v>2.0908111111111105</c:v>
                </c:pt>
                <c:pt idx="249">
                  <c:v>2.0950194444444437</c:v>
                </c:pt>
                <c:pt idx="250">
                  <c:v>2.0981249999999991</c:v>
                </c:pt>
                <c:pt idx="251">
                  <c:v>2.1002333333333323</c:v>
                </c:pt>
                <c:pt idx="252">
                  <c:v>2.1015694444444435</c:v>
                </c:pt>
                <c:pt idx="253">
                  <c:v>2.1022305555555545</c:v>
                </c:pt>
                <c:pt idx="254">
                  <c:v>2.1022833333333324</c:v>
                </c:pt>
                <c:pt idx="255">
                  <c:v>2.1022833333333324</c:v>
                </c:pt>
                <c:pt idx="256">
                  <c:v>2.1022833333333324</c:v>
                </c:pt>
                <c:pt idx="257">
                  <c:v>2.1022833333333324</c:v>
                </c:pt>
                <c:pt idx="258">
                  <c:v>2.1023583333333322</c:v>
                </c:pt>
                <c:pt idx="259">
                  <c:v>2.1023583333333322</c:v>
                </c:pt>
                <c:pt idx="260">
                  <c:v>2.102433333333332</c:v>
                </c:pt>
                <c:pt idx="261">
                  <c:v>2.102433333333332</c:v>
                </c:pt>
                <c:pt idx="262">
                  <c:v>2.1025888888888877</c:v>
                </c:pt>
                <c:pt idx="263">
                  <c:v>2.1029055555555543</c:v>
                </c:pt>
                <c:pt idx="264">
                  <c:v>2.1035138888888878</c:v>
                </c:pt>
                <c:pt idx="265">
                  <c:v>2.1049444444444432</c:v>
                </c:pt>
                <c:pt idx="266">
                  <c:v>2.1071861111111096</c:v>
                </c:pt>
                <c:pt idx="267">
                  <c:v>2.1100916666666651</c:v>
                </c:pt>
                <c:pt idx="268">
                  <c:v>2.1139472222222206</c:v>
                </c:pt>
                <c:pt idx="269">
                  <c:v>2.1188166666666652</c:v>
                </c:pt>
                <c:pt idx="270">
                  <c:v>2.1244416666666655</c:v>
                </c:pt>
                <c:pt idx="271">
                  <c:v>2.1308638888888876</c:v>
                </c:pt>
                <c:pt idx="272">
                  <c:v>2.1380222222222209</c:v>
                </c:pt>
                <c:pt idx="273">
                  <c:v>2.1457416666666655</c:v>
                </c:pt>
                <c:pt idx="274">
                  <c:v>2.154022222222221</c:v>
                </c:pt>
                <c:pt idx="275">
                  <c:v>2.1627555555555542</c:v>
                </c:pt>
                <c:pt idx="276">
                  <c:v>2.1718722222222211</c:v>
                </c:pt>
                <c:pt idx="277">
                  <c:v>2.1812805555555546</c:v>
                </c:pt>
                <c:pt idx="278">
                  <c:v>2.1910333333333325</c:v>
                </c:pt>
                <c:pt idx="279">
                  <c:v>2.201102777777777</c:v>
                </c:pt>
                <c:pt idx="280">
                  <c:v>2.2113694444444438</c:v>
                </c:pt>
                <c:pt idx="281">
                  <c:v>2.2218305555555551</c:v>
                </c:pt>
                <c:pt idx="282">
                  <c:v>2.2323388888888882</c:v>
                </c:pt>
                <c:pt idx="283">
                  <c:v>2.2429638888888883</c:v>
                </c:pt>
                <c:pt idx="284">
                  <c:v>2.2537083333333325</c:v>
                </c:pt>
                <c:pt idx="285">
                  <c:v>2.2644472222222216</c:v>
                </c:pt>
                <c:pt idx="286">
                  <c:v>2.275205555555555</c:v>
                </c:pt>
                <c:pt idx="287">
                  <c:v>2.2860249999999995</c:v>
                </c:pt>
                <c:pt idx="288">
                  <c:v>2.2969194444444438</c:v>
                </c:pt>
                <c:pt idx="289">
                  <c:v>2.3077583333333327</c:v>
                </c:pt>
                <c:pt idx="290">
                  <c:v>2.3186944444444437</c:v>
                </c:pt>
                <c:pt idx="291">
                  <c:v>2.3296694444444439</c:v>
                </c:pt>
                <c:pt idx="292">
                  <c:v>2.3406999999999996</c:v>
                </c:pt>
                <c:pt idx="293">
                  <c:v>2.3517833333333327</c:v>
                </c:pt>
                <c:pt idx="294">
                  <c:v>2.3628722222222214</c:v>
                </c:pt>
                <c:pt idx="295">
                  <c:v>2.3740694444444435</c:v>
                </c:pt>
                <c:pt idx="296">
                  <c:v>2.3853083333333323</c:v>
                </c:pt>
                <c:pt idx="297">
                  <c:v>2.396599999999999</c:v>
                </c:pt>
                <c:pt idx="298">
                  <c:v>2.4079194444444436</c:v>
                </c:pt>
                <c:pt idx="299">
                  <c:v>2.4192805555555545</c:v>
                </c:pt>
                <c:pt idx="300">
                  <c:v>2.4306555555555547</c:v>
                </c:pt>
                <c:pt idx="301">
                  <c:v>2.4420027777777769</c:v>
                </c:pt>
                <c:pt idx="302">
                  <c:v>2.4533305555555547</c:v>
                </c:pt>
                <c:pt idx="303">
                  <c:v>2.4647305555555548</c:v>
                </c:pt>
                <c:pt idx="304">
                  <c:v>2.4760972222222213</c:v>
                </c:pt>
                <c:pt idx="305">
                  <c:v>2.4874583333333322</c:v>
                </c:pt>
                <c:pt idx="306">
                  <c:v>2.4987388888888877</c:v>
                </c:pt>
                <c:pt idx="307">
                  <c:v>2.5099916666666653</c:v>
                </c:pt>
                <c:pt idx="308">
                  <c:v>2.5212111111111097</c:v>
                </c:pt>
                <c:pt idx="309">
                  <c:v>2.5324166666666654</c:v>
                </c:pt>
                <c:pt idx="310">
                  <c:v>2.5435416666666653</c:v>
                </c:pt>
                <c:pt idx="311">
                  <c:v>2.5546249999999984</c:v>
                </c:pt>
                <c:pt idx="312">
                  <c:v>2.5657499999999982</c:v>
                </c:pt>
                <c:pt idx="313">
                  <c:v>2.5769083333333316</c:v>
                </c:pt>
                <c:pt idx="314">
                  <c:v>2.5881194444444429</c:v>
                </c:pt>
                <c:pt idx="315">
                  <c:v>2.5993999999999984</c:v>
                </c:pt>
                <c:pt idx="316">
                  <c:v>2.6106388888888872</c:v>
                </c:pt>
                <c:pt idx="317">
                  <c:v>2.6219194444444427</c:v>
                </c:pt>
                <c:pt idx="318">
                  <c:v>2.6331722222222202</c:v>
                </c:pt>
                <c:pt idx="319">
                  <c:v>2.6443444444444424</c:v>
                </c:pt>
                <c:pt idx="320">
                  <c:v>2.6555416666666645</c:v>
                </c:pt>
                <c:pt idx="321">
                  <c:v>2.666733333333331</c:v>
                </c:pt>
                <c:pt idx="322">
                  <c:v>2.6778305555555533</c:v>
                </c:pt>
                <c:pt idx="323">
                  <c:v>2.6887722222222199</c:v>
                </c:pt>
                <c:pt idx="324">
                  <c:v>2.6996055555555531</c:v>
                </c:pt>
                <c:pt idx="325">
                  <c:v>2.7102972222222199</c:v>
                </c:pt>
                <c:pt idx="326">
                  <c:v>2.7208472222222198</c:v>
                </c:pt>
                <c:pt idx="327">
                  <c:v>2.7309861111111084</c:v>
                </c:pt>
                <c:pt idx="328">
                  <c:v>2.7400499999999974</c:v>
                </c:pt>
                <c:pt idx="329">
                  <c:v>2.7479861111111084</c:v>
                </c:pt>
                <c:pt idx="330">
                  <c:v>2.7550583333333307</c:v>
                </c:pt>
                <c:pt idx="331">
                  <c:v>2.7616305555555529</c:v>
                </c:pt>
                <c:pt idx="332">
                  <c:v>2.7674722222222194</c:v>
                </c:pt>
                <c:pt idx="333">
                  <c:v>2.7720249999999971</c:v>
                </c:pt>
                <c:pt idx="334">
                  <c:v>2.7753222222222194</c:v>
                </c:pt>
                <c:pt idx="335">
                  <c:v>2.7776055555555526</c:v>
                </c:pt>
                <c:pt idx="336">
                  <c:v>2.7792388888888859</c:v>
                </c:pt>
                <c:pt idx="337">
                  <c:v>2.7808999999999968</c:v>
                </c:pt>
                <c:pt idx="338">
                  <c:v>2.7832916666666634</c:v>
                </c:pt>
                <c:pt idx="339">
                  <c:v>2.7863249999999966</c:v>
                </c:pt>
                <c:pt idx="340">
                  <c:v>2.79003333333333</c:v>
                </c:pt>
                <c:pt idx="341">
                  <c:v>2.7942944444444411</c:v>
                </c:pt>
                <c:pt idx="342">
                  <c:v>2.7989944444444412</c:v>
                </c:pt>
                <c:pt idx="343">
                  <c:v>2.8041416666666636</c:v>
                </c:pt>
                <c:pt idx="344">
                  <c:v>2.8094916666666636</c:v>
                </c:pt>
                <c:pt idx="345">
                  <c:v>2.8148805555555527</c:v>
                </c:pt>
                <c:pt idx="346">
                  <c:v>2.8202638888888862</c:v>
                </c:pt>
                <c:pt idx="347">
                  <c:v>2.8254583333333305</c:v>
                </c:pt>
                <c:pt idx="348">
                  <c:v>2.8301999999999974</c:v>
                </c:pt>
                <c:pt idx="349">
                  <c:v>2.8342861111111084</c:v>
                </c:pt>
                <c:pt idx="350">
                  <c:v>2.837630555555553</c:v>
                </c:pt>
                <c:pt idx="351">
                  <c:v>2.8400944444444418</c:v>
                </c:pt>
                <c:pt idx="352">
                  <c:v>2.8416083333333306</c:v>
                </c:pt>
                <c:pt idx="353">
                  <c:v>2.8421833333333306</c:v>
                </c:pt>
                <c:pt idx="354">
                  <c:v>2.8422111111111086</c:v>
                </c:pt>
                <c:pt idx="355">
                  <c:v>2.8422111111111086</c:v>
                </c:pt>
                <c:pt idx="356">
                  <c:v>2.8422111111111086</c:v>
                </c:pt>
                <c:pt idx="357">
                  <c:v>2.8422111111111086</c:v>
                </c:pt>
                <c:pt idx="358">
                  <c:v>2.8422111111111086</c:v>
                </c:pt>
                <c:pt idx="359">
                  <c:v>2.8422111111111086</c:v>
                </c:pt>
                <c:pt idx="360">
                  <c:v>2.8422111111111086</c:v>
                </c:pt>
                <c:pt idx="361">
                  <c:v>2.8422111111111086</c:v>
                </c:pt>
                <c:pt idx="362">
                  <c:v>2.8422111111111086</c:v>
                </c:pt>
                <c:pt idx="363">
                  <c:v>2.8422111111111086</c:v>
                </c:pt>
                <c:pt idx="364">
                  <c:v>2.8422111111111086</c:v>
                </c:pt>
                <c:pt idx="365">
                  <c:v>2.8422111111111086</c:v>
                </c:pt>
                <c:pt idx="366">
                  <c:v>2.8422111111111086</c:v>
                </c:pt>
                <c:pt idx="367">
                  <c:v>2.8422111111111086</c:v>
                </c:pt>
                <c:pt idx="368">
                  <c:v>2.8422111111111086</c:v>
                </c:pt>
                <c:pt idx="369">
                  <c:v>2.8422111111111086</c:v>
                </c:pt>
                <c:pt idx="370">
                  <c:v>2.8422111111111086</c:v>
                </c:pt>
                <c:pt idx="371">
                  <c:v>2.8422111111111086</c:v>
                </c:pt>
                <c:pt idx="372">
                  <c:v>2.8422111111111086</c:v>
                </c:pt>
                <c:pt idx="373">
                  <c:v>2.8422111111111086</c:v>
                </c:pt>
                <c:pt idx="374">
                  <c:v>2.8422111111111086</c:v>
                </c:pt>
                <c:pt idx="375">
                  <c:v>2.8422111111111086</c:v>
                </c:pt>
                <c:pt idx="376">
                  <c:v>2.8422111111111086</c:v>
                </c:pt>
                <c:pt idx="377">
                  <c:v>2.8422111111111086</c:v>
                </c:pt>
                <c:pt idx="378">
                  <c:v>2.8422111111111086</c:v>
                </c:pt>
                <c:pt idx="379">
                  <c:v>2.8422111111111086</c:v>
                </c:pt>
                <c:pt idx="380">
                  <c:v>2.8422111111111086</c:v>
                </c:pt>
                <c:pt idx="381">
                  <c:v>2.8422111111111086</c:v>
                </c:pt>
                <c:pt idx="382">
                  <c:v>2.8422111111111086</c:v>
                </c:pt>
                <c:pt idx="383">
                  <c:v>2.8422111111111086</c:v>
                </c:pt>
                <c:pt idx="384">
                  <c:v>2.8422111111111086</c:v>
                </c:pt>
                <c:pt idx="385">
                  <c:v>2.8422111111111086</c:v>
                </c:pt>
                <c:pt idx="386">
                  <c:v>2.8422111111111086</c:v>
                </c:pt>
                <c:pt idx="387">
                  <c:v>2.8422111111111086</c:v>
                </c:pt>
                <c:pt idx="388">
                  <c:v>2.8422111111111086</c:v>
                </c:pt>
                <c:pt idx="389">
                  <c:v>2.8422111111111086</c:v>
                </c:pt>
                <c:pt idx="390">
                  <c:v>2.8422111111111086</c:v>
                </c:pt>
                <c:pt idx="391">
                  <c:v>2.8422111111111086</c:v>
                </c:pt>
                <c:pt idx="392">
                  <c:v>2.8422111111111086</c:v>
                </c:pt>
                <c:pt idx="393">
                  <c:v>2.8422111111111086</c:v>
                </c:pt>
                <c:pt idx="394">
                  <c:v>2.8422111111111086</c:v>
                </c:pt>
                <c:pt idx="395">
                  <c:v>2.8422111111111086</c:v>
                </c:pt>
                <c:pt idx="396">
                  <c:v>2.8422111111111086</c:v>
                </c:pt>
                <c:pt idx="397">
                  <c:v>2.8422111111111086</c:v>
                </c:pt>
                <c:pt idx="398">
                  <c:v>2.8422111111111086</c:v>
                </c:pt>
                <c:pt idx="399">
                  <c:v>2.8422111111111086</c:v>
                </c:pt>
                <c:pt idx="400">
                  <c:v>2.8422111111111086</c:v>
                </c:pt>
                <c:pt idx="401">
                  <c:v>2.8422111111111086</c:v>
                </c:pt>
                <c:pt idx="402">
                  <c:v>2.8422111111111086</c:v>
                </c:pt>
                <c:pt idx="403">
                  <c:v>2.8422111111111086</c:v>
                </c:pt>
                <c:pt idx="404">
                  <c:v>2.8422111111111086</c:v>
                </c:pt>
                <c:pt idx="405">
                  <c:v>2.8422111111111086</c:v>
                </c:pt>
                <c:pt idx="406">
                  <c:v>2.8422111111111086</c:v>
                </c:pt>
                <c:pt idx="407">
                  <c:v>2.8422111111111086</c:v>
                </c:pt>
                <c:pt idx="408">
                  <c:v>2.8422111111111086</c:v>
                </c:pt>
                <c:pt idx="409">
                  <c:v>2.8422111111111086</c:v>
                </c:pt>
                <c:pt idx="410">
                  <c:v>2.8422111111111086</c:v>
                </c:pt>
                <c:pt idx="411">
                  <c:v>2.8422111111111086</c:v>
                </c:pt>
                <c:pt idx="412">
                  <c:v>2.8422111111111086</c:v>
                </c:pt>
                <c:pt idx="413">
                  <c:v>2.8422111111111086</c:v>
                </c:pt>
                <c:pt idx="414">
                  <c:v>2.8422111111111086</c:v>
                </c:pt>
                <c:pt idx="415">
                  <c:v>2.8422111111111086</c:v>
                </c:pt>
                <c:pt idx="416">
                  <c:v>2.8422111111111086</c:v>
                </c:pt>
                <c:pt idx="417">
                  <c:v>2.8422111111111086</c:v>
                </c:pt>
                <c:pt idx="418">
                  <c:v>2.8422111111111086</c:v>
                </c:pt>
                <c:pt idx="419">
                  <c:v>2.8422111111111086</c:v>
                </c:pt>
                <c:pt idx="420">
                  <c:v>2.8422111111111086</c:v>
                </c:pt>
                <c:pt idx="421">
                  <c:v>2.8422111111111086</c:v>
                </c:pt>
                <c:pt idx="422">
                  <c:v>2.8422111111111086</c:v>
                </c:pt>
                <c:pt idx="423">
                  <c:v>2.8422111111111086</c:v>
                </c:pt>
                <c:pt idx="424">
                  <c:v>2.8422111111111086</c:v>
                </c:pt>
                <c:pt idx="425">
                  <c:v>2.8431222222222199</c:v>
                </c:pt>
                <c:pt idx="426">
                  <c:v>2.8451833333333312</c:v>
                </c:pt>
                <c:pt idx="427">
                  <c:v>2.848136111111109</c:v>
                </c:pt>
                <c:pt idx="428">
                  <c:v>2.8519777777777757</c:v>
                </c:pt>
                <c:pt idx="429">
                  <c:v>2.8562388888888868</c:v>
                </c:pt>
                <c:pt idx="430">
                  <c:v>2.8607499999999977</c:v>
                </c:pt>
                <c:pt idx="431">
                  <c:v>2.8656138888888867</c:v>
                </c:pt>
                <c:pt idx="432">
                  <c:v>2.8709416666666643</c:v>
                </c:pt>
                <c:pt idx="433">
                  <c:v>2.8768027777777756</c:v>
                </c:pt>
                <c:pt idx="434">
                  <c:v>2.8831249999999979</c:v>
                </c:pt>
                <c:pt idx="435">
                  <c:v>2.8898916666666645</c:v>
                </c:pt>
                <c:pt idx="436">
                  <c:v>2.8970166666666644</c:v>
                </c:pt>
                <c:pt idx="437">
                  <c:v>2.9044333333333312</c:v>
                </c:pt>
                <c:pt idx="438">
                  <c:v>2.9120527777777756</c:v>
                </c:pt>
                <c:pt idx="439">
                  <c:v>2.9197999999999977</c:v>
                </c:pt>
                <c:pt idx="440">
                  <c:v>2.927669444444442</c:v>
                </c:pt>
                <c:pt idx="441">
                  <c:v>2.9356583333333308</c:v>
                </c:pt>
                <c:pt idx="442">
                  <c:v>2.9437638888888862</c:v>
                </c:pt>
                <c:pt idx="443">
                  <c:v>2.9518888888888863</c:v>
                </c:pt>
                <c:pt idx="444">
                  <c:v>2.960155555555553</c:v>
                </c:pt>
                <c:pt idx="445">
                  <c:v>2.9684499999999976</c:v>
                </c:pt>
                <c:pt idx="446">
                  <c:v>2.9767777777777753</c:v>
                </c:pt>
                <c:pt idx="447">
                  <c:v>2.9852138888888864</c:v>
                </c:pt>
                <c:pt idx="448">
                  <c:v>2.9936972222222198</c:v>
                </c:pt>
                <c:pt idx="449">
                  <c:v>3.0021722222222196</c:v>
                </c:pt>
                <c:pt idx="450">
                  <c:v>3.0105888888888863</c:v>
                </c:pt>
                <c:pt idx="451">
                  <c:v>3.0190111111111086</c:v>
                </c:pt>
                <c:pt idx="452">
                  <c:v>3.0273805555555531</c:v>
                </c:pt>
                <c:pt idx="453">
                  <c:v>3.0357611111111087</c:v>
                </c:pt>
                <c:pt idx="454">
                  <c:v>3.044183333333331</c:v>
                </c:pt>
                <c:pt idx="455">
                  <c:v>3.0527333333333311</c:v>
                </c:pt>
                <c:pt idx="456">
                  <c:v>3.061358333333331</c:v>
                </c:pt>
                <c:pt idx="457">
                  <c:v>3.069908333333331</c:v>
                </c:pt>
                <c:pt idx="458">
                  <c:v>3.0784666666666642</c:v>
                </c:pt>
                <c:pt idx="459">
                  <c:v>3.0870305555555531</c:v>
                </c:pt>
                <c:pt idx="460">
                  <c:v>3.0956222222222198</c:v>
                </c:pt>
                <c:pt idx="461">
                  <c:v>3.1041805555555531</c:v>
                </c:pt>
                <c:pt idx="462">
                  <c:v>3.1127388888888863</c:v>
                </c:pt>
                <c:pt idx="463">
                  <c:v>3.1212972222222195</c:v>
                </c:pt>
                <c:pt idx="464">
                  <c:v>3.1298888888888863</c:v>
                </c:pt>
                <c:pt idx="465">
                  <c:v>3.1384999999999974</c:v>
                </c:pt>
                <c:pt idx="466">
                  <c:v>3.1471305555555529</c:v>
                </c:pt>
                <c:pt idx="467">
                  <c:v>3.1557555555555528</c:v>
                </c:pt>
                <c:pt idx="468">
                  <c:v>3.1641833333333307</c:v>
                </c:pt>
                <c:pt idx="469">
                  <c:v>3.1721999999999975</c:v>
                </c:pt>
                <c:pt idx="470">
                  <c:v>3.1797499999999976</c:v>
                </c:pt>
                <c:pt idx="471">
                  <c:v>3.1867527777777753</c:v>
                </c:pt>
                <c:pt idx="472">
                  <c:v>3.1931888888888866</c:v>
                </c:pt>
                <c:pt idx="473">
                  <c:v>3.1990305555555532</c:v>
                </c:pt>
                <c:pt idx="474">
                  <c:v>3.204258333333331</c:v>
                </c:pt>
                <c:pt idx="475">
                  <c:v>3.2093166666666644</c:v>
                </c:pt>
                <c:pt idx="476">
                  <c:v>3.2147749999999977</c:v>
                </c:pt>
                <c:pt idx="477">
                  <c:v>3.2207249999999976</c:v>
                </c:pt>
                <c:pt idx="478">
                  <c:v>3.22704722222222</c:v>
                </c:pt>
                <c:pt idx="479">
                  <c:v>3.2338361111111089</c:v>
                </c:pt>
                <c:pt idx="480">
                  <c:v>3.2411166666666644</c:v>
                </c:pt>
                <c:pt idx="481">
                  <c:v>3.2487694444444424</c:v>
                </c:pt>
                <c:pt idx="482">
                  <c:v>3.2567861111111092</c:v>
                </c:pt>
                <c:pt idx="483">
                  <c:v>3.2651416666666648</c:v>
                </c:pt>
                <c:pt idx="484">
                  <c:v>3.2737194444444424</c:v>
                </c:pt>
                <c:pt idx="485">
                  <c:v>3.2825138888888867</c:v>
                </c:pt>
                <c:pt idx="486">
                  <c:v>3.2914027777777757</c:v>
                </c:pt>
                <c:pt idx="487">
                  <c:v>3.3002638888888867</c:v>
                </c:pt>
                <c:pt idx="488">
                  <c:v>3.3089555555555532</c:v>
                </c:pt>
                <c:pt idx="489">
                  <c:v>3.317519444444442</c:v>
                </c:pt>
                <c:pt idx="490">
                  <c:v>3.3260166666666642</c:v>
                </c:pt>
                <c:pt idx="491">
                  <c:v>3.3343499999999975</c:v>
                </c:pt>
                <c:pt idx="492">
                  <c:v>3.3426361111111085</c:v>
                </c:pt>
                <c:pt idx="493">
                  <c:v>3.3509027777777751</c:v>
                </c:pt>
                <c:pt idx="494">
                  <c:v>3.3591833333333305</c:v>
                </c:pt>
                <c:pt idx="495">
                  <c:v>3.3674638888888859</c:v>
                </c:pt>
                <c:pt idx="496">
                  <c:v>3.3757777777777749</c:v>
                </c:pt>
                <c:pt idx="497">
                  <c:v>3.3841249999999969</c:v>
                </c:pt>
                <c:pt idx="498">
                  <c:v>3.3924472222222191</c:v>
                </c:pt>
                <c:pt idx="499">
                  <c:v>3.4005388888888857</c:v>
                </c:pt>
                <c:pt idx="500">
                  <c:v>3.4079555555555525</c:v>
                </c:pt>
                <c:pt idx="501">
                  <c:v>3.4147638888888858</c:v>
                </c:pt>
                <c:pt idx="502">
                  <c:v>3.4210777777777746</c:v>
                </c:pt>
                <c:pt idx="503">
                  <c:v>3.4266499999999969</c:v>
                </c:pt>
                <c:pt idx="504">
                  <c:v>3.4313249999999971</c:v>
                </c:pt>
                <c:pt idx="505">
                  <c:v>3.435061111111108</c:v>
                </c:pt>
                <c:pt idx="506">
                  <c:v>3.4376805555555525</c:v>
                </c:pt>
                <c:pt idx="507">
                  <c:v>3.439063888888886</c:v>
                </c:pt>
                <c:pt idx="508">
                  <c:v>3.4396166666666637</c:v>
                </c:pt>
                <c:pt idx="509">
                  <c:v>3.4401638888888857</c:v>
                </c:pt>
                <c:pt idx="510">
                  <c:v>3.4415277777777744</c:v>
                </c:pt>
                <c:pt idx="511">
                  <c:v>3.4437444444444409</c:v>
                </c:pt>
                <c:pt idx="512">
                  <c:v>3.4466611111111076</c:v>
                </c:pt>
                <c:pt idx="513">
                  <c:v>3.4503749999999966</c:v>
                </c:pt>
                <c:pt idx="514">
                  <c:v>3.4548805555555524</c:v>
                </c:pt>
                <c:pt idx="515">
                  <c:v>3.4599388888888858</c:v>
                </c:pt>
                <c:pt idx="516">
                  <c:v>3.4655111111111081</c:v>
                </c:pt>
                <c:pt idx="517">
                  <c:v>3.4715166666666635</c:v>
                </c:pt>
                <c:pt idx="518">
                  <c:v>3.4777777777777747</c:v>
                </c:pt>
                <c:pt idx="519">
                  <c:v>3.4842416666666636</c:v>
                </c:pt>
                <c:pt idx="520">
                  <c:v>3.4909277777777747</c:v>
                </c:pt>
                <c:pt idx="521">
                  <c:v>3.4978361111111083</c:v>
                </c:pt>
                <c:pt idx="522">
                  <c:v>3.504988888888886</c:v>
                </c:pt>
                <c:pt idx="523">
                  <c:v>3.5123361111111082</c:v>
                </c:pt>
                <c:pt idx="524">
                  <c:v>3.5199555555555526</c:v>
                </c:pt>
                <c:pt idx="525">
                  <c:v>3.5278499999999973</c:v>
                </c:pt>
                <c:pt idx="526">
                  <c:v>3.5359694444444418</c:v>
                </c:pt>
                <c:pt idx="527">
                  <c:v>3.5442444444444416</c:v>
                </c:pt>
                <c:pt idx="528">
                  <c:v>3.5525722222222194</c:v>
                </c:pt>
                <c:pt idx="529">
                  <c:v>3.560838888888886</c:v>
                </c:pt>
                <c:pt idx="530">
                  <c:v>3.5688499999999972</c:v>
                </c:pt>
                <c:pt idx="531">
                  <c:v>3.5764888888888859</c:v>
                </c:pt>
                <c:pt idx="532">
                  <c:v>3.5837555555555527</c:v>
                </c:pt>
                <c:pt idx="533">
                  <c:v>3.5908055555555527</c:v>
                </c:pt>
                <c:pt idx="534">
                  <c:v>3.5974583333333303</c:v>
                </c:pt>
                <c:pt idx="535">
                  <c:v>3.6032861111111081</c:v>
                </c:pt>
                <c:pt idx="536">
                  <c:v>3.6082444444444413</c:v>
                </c:pt>
                <c:pt idx="537">
                  <c:v>3.6121888888888858</c:v>
                </c:pt>
                <c:pt idx="538">
                  <c:v>3.6155194444444412</c:v>
                </c:pt>
                <c:pt idx="539">
                  <c:v>3.6184166666666635</c:v>
                </c:pt>
                <c:pt idx="540">
                  <c:v>3.6205361111111078</c:v>
                </c:pt>
                <c:pt idx="541">
                  <c:v>3.6217583333333301</c:v>
                </c:pt>
                <c:pt idx="542">
                  <c:v>3.6223194444444413</c:v>
                </c:pt>
                <c:pt idx="543">
                  <c:v>3.6226027777777747</c:v>
                </c:pt>
                <c:pt idx="544">
                  <c:v>3.6228583333333302</c:v>
                </c:pt>
                <c:pt idx="545">
                  <c:v>3.623424999999997</c:v>
                </c:pt>
                <c:pt idx="546">
                  <c:v>3.6239777777777746</c:v>
                </c:pt>
                <c:pt idx="547">
                  <c:v>3.6243222222222191</c:v>
                </c:pt>
                <c:pt idx="548">
                  <c:v>3.6249111111111079</c:v>
                </c:pt>
                <c:pt idx="549">
                  <c:v>3.626011111111108</c:v>
                </c:pt>
                <c:pt idx="550">
                  <c:v>3.6279638888888859</c:v>
                </c:pt>
                <c:pt idx="551">
                  <c:v>3.6307055555555525</c:v>
                </c:pt>
                <c:pt idx="552">
                  <c:v>3.634299999999997</c:v>
                </c:pt>
                <c:pt idx="553">
                  <c:v>3.6386166666666635</c:v>
                </c:pt>
                <c:pt idx="554">
                  <c:v>3.6434333333333302</c:v>
                </c:pt>
                <c:pt idx="555">
                  <c:v>3.6486944444444411</c:v>
                </c:pt>
                <c:pt idx="556">
                  <c:v>3.6541722222222188</c:v>
                </c:pt>
                <c:pt idx="557">
                  <c:v>3.6597027777777744</c:v>
                </c:pt>
                <c:pt idx="558">
                  <c:v>3.665261111111108</c:v>
                </c:pt>
                <c:pt idx="559">
                  <c:v>3.6708527777777746</c:v>
                </c:pt>
                <c:pt idx="560">
                  <c:v>3.6766472222222193</c:v>
                </c:pt>
                <c:pt idx="561">
                  <c:v>3.6826111111111084</c:v>
                </c:pt>
                <c:pt idx="562">
                  <c:v>3.6888111111111086</c:v>
                </c:pt>
                <c:pt idx="563">
                  <c:v>3.6952416666666643</c:v>
                </c:pt>
                <c:pt idx="564">
                  <c:v>3.7018999999999975</c:v>
                </c:pt>
                <c:pt idx="565">
                  <c:v>3.7088222222222198</c:v>
                </c:pt>
                <c:pt idx="566">
                  <c:v>3.7160138888888863</c:v>
                </c:pt>
                <c:pt idx="567">
                  <c:v>3.7235388888888861</c:v>
                </c:pt>
                <c:pt idx="568">
                  <c:v>3.7313249999999973</c:v>
                </c:pt>
                <c:pt idx="569">
                  <c:v>3.7393361111111085</c:v>
                </c:pt>
                <c:pt idx="570">
                  <c:v>3.747480555555553</c:v>
                </c:pt>
                <c:pt idx="571">
                  <c:v>3.7558083333333308</c:v>
                </c:pt>
                <c:pt idx="572">
                  <c:v>3.7642027777777751</c:v>
                </c:pt>
                <c:pt idx="573">
                  <c:v>3.7727249999999972</c:v>
                </c:pt>
                <c:pt idx="574">
                  <c:v>3.7811749999999971</c:v>
                </c:pt>
                <c:pt idx="575">
                  <c:v>3.7898582514916637</c:v>
                </c:pt>
                <c:pt idx="576">
                  <c:v>3.7987610292694414</c:v>
                </c:pt>
                <c:pt idx="577">
                  <c:v>3.8079193626027745</c:v>
                </c:pt>
                <c:pt idx="578">
                  <c:v>3.81729991815833</c:v>
                </c:pt>
                <c:pt idx="579">
                  <c:v>3.8268582514916631</c:v>
                </c:pt>
                <c:pt idx="580">
                  <c:v>3.8366304737138854</c:v>
                </c:pt>
                <c:pt idx="581">
                  <c:v>3.8466054737138853</c:v>
                </c:pt>
                <c:pt idx="582">
                  <c:v>3.8567026959361077</c:v>
                </c:pt>
                <c:pt idx="583">
                  <c:v>3.8669276959361079</c:v>
                </c:pt>
                <c:pt idx="584">
                  <c:v>3.8772138070472191</c:v>
                </c:pt>
                <c:pt idx="585">
                  <c:v>3.8875610292694414</c:v>
                </c:pt>
                <c:pt idx="586">
                  <c:v>3.8979026959361081</c:v>
                </c:pt>
                <c:pt idx="587">
                  <c:v>3.9080665848249971</c:v>
                </c:pt>
                <c:pt idx="588">
                  <c:v>3.918016584824997</c:v>
                </c:pt>
                <c:pt idx="589">
                  <c:v>3.9274249181583305</c:v>
                </c:pt>
                <c:pt idx="590">
                  <c:v>3.9361249181583307</c:v>
                </c:pt>
                <c:pt idx="591">
                  <c:v>3.9442360292694416</c:v>
                </c:pt>
                <c:pt idx="592">
                  <c:v>3.9518332514916636</c:v>
                </c:pt>
                <c:pt idx="593">
                  <c:v>3.9587693626027747</c:v>
                </c:pt>
                <c:pt idx="594">
                  <c:v>3.9650360292694415</c:v>
                </c:pt>
                <c:pt idx="595">
                  <c:v>3.9709860292694414</c:v>
                </c:pt>
                <c:pt idx="596">
                  <c:v>3.9767526959361081</c:v>
                </c:pt>
                <c:pt idx="597">
                  <c:v>3.9824665848249969</c:v>
                </c:pt>
                <c:pt idx="598">
                  <c:v>3.9884165848249968</c:v>
                </c:pt>
                <c:pt idx="599">
                  <c:v>3.9946499181583301</c:v>
                </c:pt>
                <c:pt idx="600">
                  <c:v>4.0011610292694408</c:v>
                </c:pt>
                <c:pt idx="601">
                  <c:v>4.0080971403805519</c:v>
                </c:pt>
                <c:pt idx="602">
                  <c:v>4.0154110292694405</c:v>
                </c:pt>
                <c:pt idx="603">
                  <c:v>4.0230776959361068</c:v>
                </c:pt>
                <c:pt idx="604">
                  <c:v>4.0310415848249956</c:v>
                </c:pt>
                <c:pt idx="605">
                  <c:v>4.0392415848249961</c:v>
                </c:pt>
                <c:pt idx="606">
                  <c:v>4.0477915848249957</c:v>
                </c:pt>
                <c:pt idx="607">
                  <c:v>4.0566249181583292</c:v>
                </c:pt>
                <c:pt idx="608">
                  <c:v>4.0657499181583292</c:v>
                </c:pt>
                <c:pt idx="609">
                  <c:v>4.0751304737138847</c:v>
                </c:pt>
                <c:pt idx="610">
                  <c:v>4.0847415848249957</c:v>
                </c:pt>
                <c:pt idx="611">
                  <c:v>4.0945221403805512</c:v>
                </c:pt>
                <c:pt idx="612">
                  <c:v>4.1045860292694405</c:v>
                </c:pt>
                <c:pt idx="613">
                  <c:v>4.1147971403805519</c:v>
                </c:pt>
                <c:pt idx="614">
                  <c:v>4.1250638070472183</c:v>
                </c:pt>
                <c:pt idx="615">
                  <c:v>4.1352888070472185</c:v>
                </c:pt>
                <c:pt idx="616">
                  <c:v>4.145419362602774</c:v>
                </c:pt>
                <c:pt idx="617">
                  <c:v>4.1554276959361074</c:v>
                </c:pt>
                <c:pt idx="618">
                  <c:v>4.1653415848249962</c:v>
                </c:pt>
                <c:pt idx="619">
                  <c:v>4.1751415848249964</c:v>
                </c:pt>
                <c:pt idx="620">
                  <c:v>4.1848054737138849</c:v>
                </c:pt>
                <c:pt idx="621">
                  <c:v>4.1940249181583296</c:v>
                </c:pt>
                <c:pt idx="622">
                  <c:v>4.202711029269441</c:v>
                </c:pt>
                <c:pt idx="623">
                  <c:v>4.2108554737138855</c:v>
                </c:pt>
                <c:pt idx="624">
                  <c:v>4.2184138070472184</c:v>
                </c:pt>
                <c:pt idx="625">
                  <c:v>4.2253026959361071</c:v>
                </c:pt>
                <c:pt idx="626">
                  <c:v>4.2315971403805515</c:v>
                </c:pt>
                <c:pt idx="627">
                  <c:v>4.2371971403805517</c:v>
                </c:pt>
                <c:pt idx="628">
                  <c:v>4.2420749181583295</c:v>
                </c:pt>
                <c:pt idx="629">
                  <c:v>4.2461554737138849</c:v>
                </c:pt>
                <c:pt idx="630">
                  <c:v>4.2493499181583294</c:v>
                </c:pt>
                <c:pt idx="631">
                  <c:v>4.2515165848249961</c:v>
                </c:pt>
                <c:pt idx="632">
                  <c:v>4.2526499181583297</c:v>
                </c:pt>
                <c:pt idx="633">
                  <c:v>4.2531304737138855</c:v>
                </c:pt>
                <c:pt idx="634">
                  <c:v>4.2534332514916633</c:v>
                </c:pt>
                <c:pt idx="635">
                  <c:v>4.2541749181583297</c:v>
                </c:pt>
                <c:pt idx="636">
                  <c:v>4.2559165848249965</c:v>
                </c:pt>
                <c:pt idx="637">
                  <c:v>4.2585832514916628</c:v>
                </c:pt>
                <c:pt idx="638">
                  <c:v>4.2622915848249958</c:v>
                </c:pt>
                <c:pt idx="639">
                  <c:v>4.2669249181583293</c:v>
                </c:pt>
                <c:pt idx="640">
                  <c:v>4.2723221403805516</c:v>
                </c:pt>
                <c:pt idx="641">
                  <c:v>4.2785499181583297</c:v>
                </c:pt>
                <c:pt idx="642">
                  <c:v>4.2855054737138856</c:v>
                </c:pt>
                <c:pt idx="643">
                  <c:v>4.293097140380552</c:v>
                </c:pt>
                <c:pt idx="644">
                  <c:v>4.3013443626027739</c:v>
                </c:pt>
                <c:pt idx="645">
                  <c:v>4.3100304737138853</c:v>
                </c:pt>
                <c:pt idx="646">
                  <c:v>4.3191276959361078</c:v>
                </c:pt>
                <c:pt idx="647">
                  <c:v>4.3284832514916634</c:v>
                </c:pt>
                <c:pt idx="648">
                  <c:v>4.3380526959361081</c:v>
                </c:pt>
                <c:pt idx="649">
                  <c:v>4.3476304737138856</c:v>
                </c:pt>
                <c:pt idx="650">
                  <c:v>4.3570860292694409</c:v>
                </c:pt>
                <c:pt idx="651">
                  <c:v>4.3666082514916633</c:v>
                </c:pt>
                <c:pt idx="652">
                  <c:v>4.376116584824997</c:v>
                </c:pt>
                <c:pt idx="653">
                  <c:v>4.3856249181583307</c:v>
                </c:pt>
                <c:pt idx="654">
                  <c:v>4.3950665848249972</c:v>
                </c:pt>
                <c:pt idx="655">
                  <c:v>4.4044471403805527</c:v>
                </c:pt>
                <c:pt idx="656">
                  <c:v>4.4137888070472195</c:v>
                </c:pt>
                <c:pt idx="657">
                  <c:v>4.4231304737138863</c:v>
                </c:pt>
                <c:pt idx="658">
                  <c:v>4.4324026959361085</c:v>
                </c:pt>
                <c:pt idx="659">
                  <c:v>4.4415332514916637</c:v>
                </c:pt>
                <c:pt idx="660">
                  <c:v>4.4501860292694415</c:v>
                </c:pt>
                <c:pt idx="661">
                  <c:v>4.4585082514916641</c:v>
                </c:pt>
                <c:pt idx="662">
                  <c:v>4.466533251491664</c:v>
                </c:pt>
                <c:pt idx="663">
                  <c:v>4.4745221403805528</c:v>
                </c:pt>
                <c:pt idx="664">
                  <c:v>4.4824999181583305</c:v>
                </c:pt>
                <c:pt idx="665">
                  <c:v>4.490441584824997</c:v>
                </c:pt>
                <c:pt idx="666">
                  <c:v>4.4985138070472193</c:v>
                </c:pt>
                <c:pt idx="667">
                  <c:v>4.5066526959361077</c:v>
                </c:pt>
                <c:pt idx="668">
                  <c:v>4.5147832514916635</c:v>
                </c:pt>
                <c:pt idx="669">
                  <c:v>4.5226304737138854</c:v>
                </c:pt>
                <c:pt idx="670">
                  <c:v>4.5301749181583295</c:v>
                </c:pt>
                <c:pt idx="671">
                  <c:v>4.5372721403805514</c:v>
                </c:pt>
                <c:pt idx="672">
                  <c:v>4.5440249181583292</c:v>
                </c:pt>
                <c:pt idx="673">
                  <c:v>4.5500499181583294</c:v>
                </c:pt>
                <c:pt idx="674">
                  <c:v>4.5552110292694401</c:v>
                </c:pt>
                <c:pt idx="675">
                  <c:v>4.5597082514916627</c:v>
                </c:pt>
                <c:pt idx="676">
                  <c:v>4.5636388070472185</c:v>
                </c:pt>
                <c:pt idx="677">
                  <c:v>4.5669554737138851</c:v>
                </c:pt>
                <c:pt idx="678">
                  <c:v>4.5695499181583292</c:v>
                </c:pt>
                <c:pt idx="679">
                  <c:v>4.571469362602774</c:v>
                </c:pt>
                <c:pt idx="680">
                  <c:v>4.5729276959361069</c:v>
                </c:pt>
                <c:pt idx="681">
                  <c:v>4.5740499181583294</c:v>
                </c:pt>
                <c:pt idx="682">
                  <c:v>4.5748276959361069</c:v>
                </c:pt>
                <c:pt idx="683">
                  <c:v>4.5753415848249954</c:v>
                </c:pt>
                <c:pt idx="684">
                  <c:v>4.5756665848249956</c:v>
                </c:pt>
                <c:pt idx="685">
                  <c:v>4.5758832514916623</c:v>
                </c:pt>
                <c:pt idx="686">
                  <c:v>4.5764110292694404</c:v>
                </c:pt>
                <c:pt idx="687">
                  <c:v>4.577883251491663</c:v>
                </c:pt>
                <c:pt idx="688">
                  <c:v>4.5802999181583299</c:v>
                </c:pt>
                <c:pt idx="689">
                  <c:v>4.5834749181583296</c:v>
                </c:pt>
                <c:pt idx="690">
                  <c:v>4.5874054737138854</c:v>
                </c:pt>
                <c:pt idx="691">
                  <c:v>4.5920388070472189</c:v>
                </c:pt>
                <c:pt idx="692">
                  <c:v>4.5972999181583303</c:v>
                </c:pt>
                <c:pt idx="693">
                  <c:v>4.6032638070472194</c:v>
                </c:pt>
                <c:pt idx="694">
                  <c:v>4.6097082514916634</c:v>
                </c:pt>
                <c:pt idx="695">
                  <c:v>4.6166249181583296</c:v>
                </c:pt>
                <c:pt idx="696">
                  <c:v>4.6238860292694408</c:v>
                </c:pt>
                <c:pt idx="697">
                  <c:v>4.6313415848249964</c:v>
                </c:pt>
                <c:pt idx="698">
                  <c:v>4.6387249181583297</c:v>
                </c:pt>
                <c:pt idx="699">
                  <c:v>4.6455249181583298</c:v>
                </c:pt>
                <c:pt idx="700">
                  <c:v>4.6515693626027739</c:v>
                </c:pt>
                <c:pt idx="701">
                  <c:v>4.6570526959361072</c:v>
                </c:pt>
                <c:pt idx="702">
                  <c:v>4.662083251491663</c:v>
                </c:pt>
                <c:pt idx="703">
                  <c:v>4.6664943626027737</c:v>
                </c:pt>
                <c:pt idx="704">
                  <c:v>4.6700804737138846</c:v>
                </c:pt>
                <c:pt idx="705">
                  <c:v>4.6731610292694405</c:v>
                </c:pt>
                <c:pt idx="706">
                  <c:v>4.6763276959361075</c:v>
                </c:pt>
                <c:pt idx="707">
                  <c:v>4.6797999181583299</c:v>
                </c:pt>
                <c:pt idx="708">
                  <c:v>4.6837776959361079</c:v>
                </c:pt>
                <c:pt idx="709">
                  <c:v>4.6883499181583304</c:v>
                </c:pt>
                <c:pt idx="710">
                  <c:v>4.6935443626027746</c:v>
                </c:pt>
                <c:pt idx="711">
                  <c:v>4.6993249181583305</c:v>
                </c:pt>
                <c:pt idx="712">
                  <c:v>4.7055665848249975</c:v>
                </c:pt>
                <c:pt idx="713">
                  <c:v>4.7120221403805527</c:v>
                </c:pt>
                <c:pt idx="714">
                  <c:v>4.7184721403805527</c:v>
                </c:pt>
                <c:pt idx="715">
                  <c:v>4.7245915848249975</c:v>
                </c:pt>
                <c:pt idx="716">
                  <c:v>4.730461029269442</c:v>
                </c:pt>
                <c:pt idx="717">
                  <c:v>4.7358776959361091</c:v>
                </c:pt>
                <c:pt idx="718">
                  <c:v>4.7406249181583311</c:v>
                </c:pt>
                <c:pt idx="719">
                  <c:v>4.7446832514916641</c:v>
                </c:pt>
                <c:pt idx="720">
                  <c:v>4.7478721403805526</c:v>
                </c:pt>
                <c:pt idx="721">
                  <c:v>4.7502304737138861</c:v>
                </c:pt>
                <c:pt idx="722">
                  <c:v>4.7521360292694412</c:v>
                </c:pt>
                <c:pt idx="723">
                  <c:v>4.7541971403805521</c:v>
                </c:pt>
                <c:pt idx="724">
                  <c:v>4.7568776959361072</c:v>
                </c:pt>
                <c:pt idx="725">
                  <c:v>4.7602749181583297</c:v>
                </c:pt>
                <c:pt idx="726">
                  <c:v>4.7644221403805522</c:v>
                </c:pt>
                <c:pt idx="727">
                  <c:v>4.7691360292694407</c:v>
                </c:pt>
                <c:pt idx="728">
                  <c:v>4.774477695936107</c:v>
                </c:pt>
                <c:pt idx="729">
                  <c:v>4.7804138070472177</c:v>
                </c:pt>
                <c:pt idx="730">
                  <c:v>4.7867971403805507</c:v>
                </c:pt>
                <c:pt idx="731">
                  <c:v>4.7936110292694396</c:v>
                </c:pt>
                <c:pt idx="732">
                  <c:v>4.8009110292694395</c:v>
                </c:pt>
                <c:pt idx="733">
                  <c:v>4.8086388070472168</c:v>
                </c:pt>
                <c:pt idx="734">
                  <c:v>4.8167832514916613</c:v>
                </c:pt>
                <c:pt idx="735">
                  <c:v>4.8253804737138832</c:v>
                </c:pt>
                <c:pt idx="736">
                  <c:v>4.8343360292694388</c:v>
                </c:pt>
                <c:pt idx="737">
                  <c:v>4.84352214038055</c:v>
                </c:pt>
                <c:pt idx="738">
                  <c:v>4.8528638070472168</c:v>
                </c:pt>
                <c:pt idx="739">
                  <c:v>4.8623193626027721</c:v>
                </c:pt>
                <c:pt idx="740">
                  <c:v>4.8718971403805496</c:v>
                </c:pt>
                <c:pt idx="741">
                  <c:v>4.8815499181583277</c:v>
                </c:pt>
                <c:pt idx="742">
                  <c:v>4.8912888070472169</c:v>
                </c:pt>
                <c:pt idx="743">
                  <c:v>4.9010360292694388</c:v>
                </c:pt>
                <c:pt idx="744">
                  <c:v>4.9108026959361055</c:v>
                </c:pt>
                <c:pt idx="745">
                  <c:v>4.920380473713883</c:v>
                </c:pt>
                <c:pt idx="746">
                  <c:v>4.9298304737138832</c:v>
                </c:pt>
                <c:pt idx="747">
                  <c:v>4.9393665848249944</c:v>
                </c:pt>
                <c:pt idx="748">
                  <c:v>4.9489026959361055</c:v>
                </c:pt>
                <c:pt idx="749">
                  <c:v>4.958399918158328</c:v>
                </c:pt>
                <c:pt idx="750">
                  <c:v>4.9677804737138835</c:v>
                </c:pt>
                <c:pt idx="751">
                  <c:v>4.9770804737138832</c:v>
                </c:pt>
                <c:pt idx="752">
                  <c:v>4.9865499181583273</c:v>
                </c:pt>
                <c:pt idx="753">
                  <c:v>4.996119362602772</c:v>
                </c:pt>
                <c:pt idx="754">
                  <c:v>5.0058915848249939</c:v>
                </c:pt>
                <c:pt idx="755">
                  <c:v>5.015827695936105</c:v>
                </c:pt>
                <c:pt idx="756">
                  <c:v>5.0258582514916608</c:v>
                </c:pt>
                <c:pt idx="757">
                  <c:v>5.0359832514916612</c:v>
                </c:pt>
                <c:pt idx="758">
                  <c:v>5.0461749181583277</c:v>
                </c:pt>
                <c:pt idx="759">
                  <c:v>5.0565415848249948</c:v>
                </c:pt>
                <c:pt idx="760">
                  <c:v>5.0670582514916616</c:v>
                </c:pt>
                <c:pt idx="761">
                  <c:v>5.0777221403805504</c:v>
                </c:pt>
                <c:pt idx="762">
                  <c:v>5.0885276959361061</c:v>
                </c:pt>
                <c:pt idx="763">
                  <c:v>5.0994499181583279</c:v>
                </c:pt>
                <c:pt idx="764">
                  <c:v>5.1103915848249946</c:v>
                </c:pt>
                <c:pt idx="765">
                  <c:v>5.1211443626027719</c:v>
                </c:pt>
                <c:pt idx="766">
                  <c:v>5.131911029269439</c:v>
                </c:pt>
                <c:pt idx="767">
                  <c:v>5.1427499181583283</c:v>
                </c:pt>
                <c:pt idx="768">
                  <c:v>5.1536582514916613</c:v>
                </c:pt>
                <c:pt idx="769">
                  <c:v>5.1645526959361057</c:v>
                </c:pt>
                <c:pt idx="770">
                  <c:v>5.1755415848249946</c:v>
                </c:pt>
                <c:pt idx="771">
                  <c:v>5.1866304737138833</c:v>
                </c:pt>
                <c:pt idx="772">
                  <c:v>5.1977610292694392</c:v>
                </c:pt>
                <c:pt idx="773">
                  <c:v>5.2089860292694388</c:v>
                </c:pt>
                <c:pt idx="774">
                  <c:v>5.2202999181583278</c:v>
                </c:pt>
                <c:pt idx="775">
                  <c:v>5.2316388070472168</c:v>
                </c:pt>
                <c:pt idx="776">
                  <c:v>5.2430943626027728</c:v>
                </c:pt>
                <c:pt idx="777">
                  <c:v>5.2545415848249952</c:v>
                </c:pt>
                <c:pt idx="778">
                  <c:v>5.2660443626027726</c:v>
                </c:pt>
                <c:pt idx="779">
                  <c:v>5.2775138070472174</c:v>
                </c:pt>
                <c:pt idx="780">
                  <c:v>5.2889749181583285</c:v>
                </c:pt>
                <c:pt idx="781">
                  <c:v>5.3004082514916622</c:v>
                </c:pt>
                <c:pt idx="782">
                  <c:v>5.3116943626027737</c:v>
                </c:pt>
                <c:pt idx="783">
                  <c:v>5.3229665848249956</c:v>
                </c:pt>
                <c:pt idx="784">
                  <c:v>5.3341638070472177</c:v>
                </c:pt>
                <c:pt idx="785">
                  <c:v>5.3454165848249957</c:v>
                </c:pt>
                <c:pt idx="786">
                  <c:v>5.3567026959361073</c:v>
                </c:pt>
                <c:pt idx="787">
                  <c:v>5.3680026959361076</c:v>
                </c:pt>
                <c:pt idx="788">
                  <c:v>5.3792693626027743</c:v>
                </c:pt>
                <c:pt idx="789">
                  <c:v>5.3906832514916632</c:v>
                </c:pt>
                <c:pt idx="790">
                  <c:v>5.4020693626027745</c:v>
                </c:pt>
                <c:pt idx="791">
                  <c:v>5.4134832514916633</c:v>
                </c:pt>
                <c:pt idx="792">
                  <c:v>5.4249165848249969</c:v>
                </c:pt>
                <c:pt idx="793">
                  <c:v>5.4363443626027745</c:v>
                </c:pt>
                <c:pt idx="794">
                  <c:v>5.4478388070472192</c:v>
                </c:pt>
                <c:pt idx="795">
                  <c:v>5.4592193626027745</c:v>
                </c:pt>
                <c:pt idx="796">
                  <c:v>5.4704165848249966</c:v>
                </c:pt>
                <c:pt idx="797">
                  <c:v>5.4816888070472185</c:v>
                </c:pt>
                <c:pt idx="798">
                  <c:v>5.4928860292694406</c:v>
                </c:pt>
                <c:pt idx="799">
                  <c:v>5.5040582514916627</c:v>
                </c:pt>
                <c:pt idx="800">
                  <c:v>5.5151082514916627</c:v>
                </c:pt>
                <c:pt idx="801">
                  <c:v>5.5260832514916629</c:v>
                </c:pt>
                <c:pt idx="802">
                  <c:v>5.5367276959361069</c:v>
                </c:pt>
                <c:pt idx="803">
                  <c:v>5.5469749181583294</c:v>
                </c:pt>
                <c:pt idx="804">
                  <c:v>5.5567332514916625</c:v>
                </c:pt>
                <c:pt idx="805">
                  <c:v>5.5658860292694401</c:v>
                </c:pt>
                <c:pt idx="806">
                  <c:v>5.5744221403805509</c:v>
                </c:pt>
                <c:pt idx="807">
                  <c:v>5.582391584824995</c:v>
                </c:pt>
                <c:pt idx="808">
                  <c:v>5.5898082514916618</c:v>
                </c:pt>
                <c:pt idx="809">
                  <c:v>5.5965554737138836</c:v>
                </c:pt>
                <c:pt idx="810">
                  <c:v>5.6027276959361059</c:v>
                </c:pt>
                <c:pt idx="811">
                  <c:v>5.6081249181583281</c:v>
                </c:pt>
                <c:pt idx="812">
                  <c:v>5.6127054737138833</c:v>
                </c:pt>
                <c:pt idx="813">
                  <c:v>5.6164804737138834</c:v>
                </c:pt>
                <c:pt idx="814">
                  <c:v>5.6195804737138833</c:v>
                </c:pt>
                <c:pt idx="815">
                  <c:v>5.6222082514916609</c:v>
                </c:pt>
                <c:pt idx="816">
                  <c:v>5.6248499181583274</c:v>
                </c:pt>
                <c:pt idx="817">
                  <c:v>5.6277471403805492</c:v>
                </c:pt>
                <c:pt idx="818">
                  <c:v>5.6311721403805493</c:v>
                </c:pt>
                <c:pt idx="819">
                  <c:v>5.6353249181583269</c:v>
                </c:pt>
                <c:pt idx="820">
                  <c:v>5.6401193626027712</c:v>
                </c:pt>
                <c:pt idx="821">
                  <c:v>5.6455360292694383</c:v>
                </c:pt>
                <c:pt idx="822">
                  <c:v>5.6516082514916608</c:v>
                </c:pt>
                <c:pt idx="823">
                  <c:v>5.6583276959361051</c:v>
                </c:pt>
                <c:pt idx="824">
                  <c:v>5.6656221403805498</c:v>
                </c:pt>
                <c:pt idx="825">
                  <c:v>5.6733832514916607</c:v>
                </c:pt>
                <c:pt idx="826">
                  <c:v>5.6817110292694384</c:v>
                </c:pt>
                <c:pt idx="827">
                  <c:v>5.6905110292694383</c:v>
                </c:pt>
                <c:pt idx="828">
                  <c:v>5.6995749181583273</c:v>
                </c:pt>
                <c:pt idx="829">
                  <c:v>5.7089165848249941</c:v>
                </c:pt>
                <c:pt idx="830">
                  <c:v>5.7185332514916611</c:v>
                </c:pt>
                <c:pt idx="831">
                  <c:v>5.7283610292694389</c:v>
                </c:pt>
                <c:pt idx="832">
                  <c:v>5.7383582514916611</c:v>
                </c:pt>
                <c:pt idx="833">
                  <c:v>5.7483554737138833</c:v>
                </c:pt>
                <c:pt idx="834">
                  <c:v>5.7583582514916607</c:v>
                </c:pt>
                <c:pt idx="835">
                  <c:v>5.7683415848249942</c:v>
                </c:pt>
                <c:pt idx="836">
                  <c:v>5.778230473713883</c:v>
                </c:pt>
                <c:pt idx="837">
                  <c:v>5.7880026959361048</c:v>
                </c:pt>
                <c:pt idx="838">
                  <c:v>5.7977138070472156</c:v>
                </c:pt>
                <c:pt idx="839">
                  <c:v>5.8074138070472152</c:v>
                </c:pt>
                <c:pt idx="840">
                  <c:v>5.8171138070472148</c:v>
                </c:pt>
                <c:pt idx="841">
                  <c:v>5.8267526959361033</c:v>
                </c:pt>
                <c:pt idx="842">
                  <c:v>5.8363026959361033</c:v>
                </c:pt>
                <c:pt idx="843">
                  <c:v>5.8456832514916588</c:v>
                </c:pt>
                <c:pt idx="844">
                  <c:v>5.854647140380548</c:v>
                </c:pt>
                <c:pt idx="845">
                  <c:v>5.8629804737138818</c:v>
                </c:pt>
                <c:pt idx="846">
                  <c:v>5.8705526959361043</c:v>
                </c:pt>
                <c:pt idx="847">
                  <c:v>5.8770915848249929</c:v>
                </c:pt>
                <c:pt idx="848">
                  <c:v>5.8827999181583266</c:v>
                </c:pt>
                <c:pt idx="849">
                  <c:v>5.8875276959361047</c:v>
                </c:pt>
                <c:pt idx="850">
                  <c:v>5.8911749181583266</c:v>
                </c:pt>
                <c:pt idx="851">
                  <c:v>5.8941276959361044</c:v>
                </c:pt>
                <c:pt idx="852">
                  <c:v>5.8972693626027715</c:v>
                </c:pt>
                <c:pt idx="853">
                  <c:v>5.9010938847194385</c:v>
                </c:pt>
                <c:pt idx="854">
                  <c:v>5.9053180522888828</c:v>
                </c:pt>
                <c:pt idx="855">
                  <c:v>5.910082994324994</c:v>
                </c:pt>
                <c:pt idx="856">
                  <c:v>5.9153857721027716</c:v>
                </c:pt>
                <c:pt idx="857">
                  <c:v>5.9212218832138825</c:v>
                </c:pt>
                <c:pt idx="858">
                  <c:v>5.9275008023999938</c:v>
                </c:pt>
                <c:pt idx="859">
                  <c:v>5.9340325307138828</c:v>
                </c:pt>
                <c:pt idx="860">
                  <c:v>5.940799937347216</c:v>
                </c:pt>
                <c:pt idx="861">
                  <c:v>5.9478110484583269</c:v>
                </c:pt>
                <c:pt idx="862">
                  <c:v>5.9550777151249932</c:v>
                </c:pt>
                <c:pt idx="863">
                  <c:v>5.9626138262361046</c:v>
                </c:pt>
                <c:pt idx="864">
                  <c:v>5.9703527151249931</c:v>
                </c:pt>
                <c:pt idx="865">
                  <c:v>5.9780860484583265</c:v>
                </c:pt>
                <c:pt idx="866">
                  <c:v>5.9857860484583263</c:v>
                </c:pt>
                <c:pt idx="867">
                  <c:v>5.9932166040138819</c:v>
                </c:pt>
                <c:pt idx="868">
                  <c:v>6.0000011845999932</c:v>
                </c:pt>
                <c:pt idx="869">
                  <c:v>6.0059915054749933</c:v>
                </c:pt>
                <c:pt idx="870">
                  <c:v>6.0110581721416603</c:v>
                </c:pt>
                <c:pt idx="871">
                  <c:v>6.0154609499194382</c:v>
                </c:pt>
                <c:pt idx="872">
                  <c:v>6.0192692832527719</c:v>
                </c:pt>
                <c:pt idx="873">
                  <c:v>6.0226187975722167</c:v>
                </c:pt>
                <c:pt idx="874">
                  <c:v>6.0256252046583283</c:v>
                </c:pt>
                <c:pt idx="875">
                  <c:v>6.0282944395569391</c:v>
                </c:pt>
                <c:pt idx="876">
                  <c:v>6.0306229820713835</c:v>
                </c:pt>
                <c:pt idx="877">
                  <c:v>6.032625341981106</c:v>
                </c:pt>
                <c:pt idx="878">
                  <c:v>6.0341349469394396</c:v>
                </c:pt>
                <c:pt idx="879">
                  <c:v>6.0350528518924955</c:v>
                </c:pt>
                <c:pt idx="880">
                  <c:v>6.0355621108813846</c:v>
                </c:pt>
                <c:pt idx="881">
                  <c:v>6.0357864971358293</c:v>
                </c:pt>
                <c:pt idx="882">
                  <c:v>6.0358215904063846</c:v>
                </c:pt>
                <c:pt idx="883">
                  <c:v>6.0358440066711072</c:v>
                </c:pt>
                <c:pt idx="884">
                  <c:v>6.0358440066711072</c:v>
                </c:pt>
                <c:pt idx="885">
                  <c:v>6.0358440066711072</c:v>
                </c:pt>
                <c:pt idx="886">
                  <c:v>6.0358440066711072</c:v>
                </c:pt>
                <c:pt idx="887">
                  <c:v>6.0358440066711072</c:v>
                </c:pt>
                <c:pt idx="888">
                  <c:v>6.0358440066711072</c:v>
                </c:pt>
                <c:pt idx="889">
                  <c:v>6.0358440066711072</c:v>
                </c:pt>
                <c:pt idx="890">
                  <c:v>6.0358440066711072</c:v>
                </c:pt>
                <c:pt idx="891">
                  <c:v>6.0358440066711072</c:v>
                </c:pt>
                <c:pt idx="892">
                  <c:v>6.0358440066711072</c:v>
                </c:pt>
                <c:pt idx="893">
                  <c:v>6.0358440066711072</c:v>
                </c:pt>
                <c:pt idx="894">
                  <c:v>6.0358440066711072</c:v>
                </c:pt>
                <c:pt idx="895">
                  <c:v>6.0358440066711072</c:v>
                </c:pt>
                <c:pt idx="896">
                  <c:v>6.0358440066711072</c:v>
                </c:pt>
                <c:pt idx="897">
                  <c:v>6.0358440066711072</c:v>
                </c:pt>
                <c:pt idx="898">
                  <c:v>6.0358440066711072</c:v>
                </c:pt>
                <c:pt idx="899">
                  <c:v>6.0358440066711072</c:v>
                </c:pt>
                <c:pt idx="900">
                  <c:v>6.0358440066711072</c:v>
                </c:pt>
                <c:pt idx="901">
                  <c:v>6.0358440066711072</c:v>
                </c:pt>
                <c:pt idx="902">
                  <c:v>6.0362023400044409</c:v>
                </c:pt>
                <c:pt idx="903">
                  <c:v>6.0369440066711073</c:v>
                </c:pt>
                <c:pt idx="904">
                  <c:v>6.0377654979180519</c:v>
                </c:pt>
                <c:pt idx="905">
                  <c:v>6.0385016090291632</c:v>
                </c:pt>
                <c:pt idx="906">
                  <c:v>6.0400016090291633</c:v>
                </c:pt>
                <c:pt idx="907">
                  <c:v>6.0422904979180521</c:v>
                </c:pt>
                <c:pt idx="908">
                  <c:v>6.0452246210986074</c:v>
                </c:pt>
                <c:pt idx="909">
                  <c:v>6.0489139854763847</c:v>
                </c:pt>
                <c:pt idx="910">
                  <c:v>6.0533246201513844</c:v>
                </c:pt>
                <c:pt idx="911">
                  <c:v>6.0582968423736068</c:v>
                </c:pt>
                <c:pt idx="912">
                  <c:v>6.0638079534847176</c:v>
                </c:pt>
                <c:pt idx="913">
                  <c:v>6.0698662868180513</c:v>
                </c:pt>
                <c:pt idx="914">
                  <c:v>6.0763023979291626</c:v>
                </c:pt>
                <c:pt idx="915">
                  <c:v>6.0829885090402733</c:v>
                </c:pt>
                <c:pt idx="916">
                  <c:v>6.0896829534847177</c:v>
                </c:pt>
                <c:pt idx="917">
                  <c:v>6.0963357312624957</c:v>
                </c:pt>
                <c:pt idx="918">
                  <c:v>6.1028329534847181</c:v>
                </c:pt>
                <c:pt idx="919">
                  <c:v>6.1091079534847177</c:v>
                </c:pt>
                <c:pt idx="920">
                  <c:v>6.1149218423736063</c:v>
                </c:pt>
                <c:pt idx="921">
                  <c:v>6.1201829534847176</c:v>
                </c:pt>
                <c:pt idx="922">
                  <c:v>6.124977397929162</c:v>
                </c:pt>
                <c:pt idx="923">
                  <c:v>6.1292523979291618</c:v>
                </c:pt>
                <c:pt idx="924">
                  <c:v>6.1330866733930502</c:v>
                </c:pt>
                <c:pt idx="925">
                  <c:v>6.1364609113486059</c:v>
                </c:pt>
                <c:pt idx="926">
                  <c:v>6.1392914669041616</c:v>
                </c:pt>
                <c:pt idx="927">
                  <c:v>6.1410275780152723</c:v>
                </c:pt>
                <c:pt idx="928">
                  <c:v>6.1427106121669386</c:v>
                </c:pt>
                <c:pt idx="929">
                  <c:v>6.1438395647444386</c:v>
                </c:pt>
                <c:pt idx="930">
                  <c:v>6.144495120299994</c:v>
                </c:pt>
                <c:pt idx="931">
                  <c:v>6.1445840091888826</c:v>
                </c:pt>
                <c:pt idx="932">
                  <c:v>6.1445840091888826</c:v>
                </c:pt>
                <c:pt idx="933">
                  <c:v>6.1445840091888826</c:v>
                </c:pt>
                <c:pt idx="934">
                  <c:v>6.1445840091888826</c:v>
                </c:pt>
                <c:pt idx="935">
                  <c:v>6.1445840091888826</c:v>
                </c:pt>
                <c:pt idx="936">
                  <c:v>6.1445840091888826</c:v>
                </c:pt>
                <c:pt idx="937">
                  <c:v>6.1445840091888826</c:v>
                </c:pt>
                <c:pt idx="938">
                  <c:v>6.1445840091888826</c:v>
                </c:pt>
                <c:pt idx="939">
                  <c:v>6.1445840091888826</c:v>
                </c:pt>
                <c:pt idx="940">
                  <c:v>6.1445840091888826</c:v>
                </c:pt>
                <c:pt idx="941">
                  <c:v>6.1445840091888826</c:v>
                </c:pt>
                <c:pt idx="942">
                  <c:v>6.1445840091888826</c:v>
                </c:pt>
                <c:pt idx="943">
                  <c:v>6.1445840091888826</c:v>
                </c:pt>
                <c:pt idx="944">
                  <c:v>6.1445840091888826</c:v>
                </c:pt>
                <c:pt idx="945">
                  <c:v>6.1445840091888826</c:v>
                </c:pt>
                <c:pt idx="946">
                  <c:v>6.1445840091888826</c:v>
                </c:pt>
                <c:pt idx="947">
                  <c:v>6.1445840091888826</c:v>
                </c:pt>
                <c:pt idx="948">
                  <c:v>6.1445840091888826</c:v>
                </c:pt>
                <c:pt idx="949">
                  <c:v>6.1445840091888826</c:v>
                </c:pt>
                <c:pt idx="950">
                  <c:v>6.1445840091888826</c:v>
                </c:pt>
                <c:pt idx="951">
                  <c:v>6.1445840091888826</c:v>
                </c:pt>
                <c:pt idx="952">
                  <c:v>6.1445840091888826</c:v>
                </c:pt>
                <c:pt idx="953">
                  <c:v>6.1445840091888826</c:v>
                </c:pt>
                <c:pt idx="954">
                  <c:v>6.1445840091888826</c:v>
                </c:pt>
                <c:pt idx="955">
                  <c:v>6.1445840091888826</c:v>
                </c:pt>
                <c:pt idx="956">
                  <c:v>6.1445840091888826</c:v>
                </c:pt>
                <c:pt idx="957">
                  <c:v>6.1445840091888826</c:v>
                </c:pt>
                <c:pt idx="958">
                  <c:v>6.1445840091888826</c:v>
                </c:pt>
                <c:pt idx="959">
                  <c:v>6.1445840091888826</c:v>
                </c:pt>
                <c:pt idx="960">
                  <c:v>6.1445840091888826</c:v>
                </c:pt>
                <c:pt idx="961">
                  <c:v>6.1445840091888826</c:v>
                </c:pt>
                <c:pt idx="962">
                  <c:v>6.1445840091888826</c:v>
                </c:pt>
                <c:pt idx="963">
                  <c:v>6.1445840091888826</c:v>
                </c:pt>
                <c:pt idx="964">
                  <c:v>6.1445840091888826</c:v>
                </c:pt>
                <c:pt idx="965">
                  <c:v>6.1445840091888826</c:v>
                </c:pt>
                <c:pt idx="966">
                  <c:v>6.1445840091888826</c:v>
                </c:pt>
                <c:pt idx="967">
                  <c:v>6.1445840091888826</c:v>
                </c:pt>
                <c:pt idx="968">
                  <c:v>6.1445840091888826</c:v>
                </c:pt>
                <c:pt idx="969">
                  <c:v>6.1445840091888826</c:v>
                </c:pt>
                <c:pt idx="970">
                  <c:v>6.1445840091888826</c:v>
                </c:pt>
                <c:pt idx="971">
                  <c:v>6.1445840091888826</c:v>
                </c:pt>
                <c:pt idx="972">
                  <c:v>6.1445840091888826</c:v>
                </c:pt>
                <c:pt idx="973">
                  <c:v>6.1445840091888826</c:v>
                </c:pt>
                <c:pt idx="974">
                  <c:v>6.1445840091888826</c:v>
                </c:pt>
                <c:pt idx="975">
                  <c:v>6.1445840091888826</c:v>
                </c:pt>
                <c:pt idx="976">
                  <c:v>6.1445840091888826</c:v>
                </c:pt>
                <c:pt idx="977">
                  <c:v>6.1445840091888826</c:v>
                </c:pt>
                <c:pt idx="978">
                  <c:v>6.1445840091888826</c:v>
                </c:pt>
                <c:pt idx="979">
                  <c:v>6.1452062314111044</c:v>
                </c:pt>
                <c:pt idx="980">
                  <c:v>6.146470120299993</c:v>
                </c:pt>
                <c:pt idx="981">
                  <c:v>6.1483812314111042</c:v>
                </c:pt>
                <c:pt idx="982">
                  <c:v>6.1514284536333266</c:v>
                </c:pt>
                <c:pt idx="983">
                  <c:v>6.1554812314111045</c:v>
                </c:pt>
                <c:pt idx="984">
                  <c:v>6.160378453633327</c:v>
                </c:pt>
                <c:pt idx="985">
                  <c:v>6.1658895647444378</c:v>
                </c:pt>
                <c:pt idx="986">
                  <c:v>6.1720478980777713</c:v>
                </c:pt>
                <c:pt idx="987">
                  <c:v>6.1788478980777715</c:v>
                </c:pt>
                <c:pt idx="988">
                  <c:v>6.1862895647444383</c:v>
                </c:pt>
                <c:pt idx="989">
                  <c:v>6.1942534536333271</c:v>
                </c:pt>
                <c:pt idx="990">
                  <c:v>6.2027367869666605</c:v>
                </c:pt>
                <c:pt idx="991">
                  <c:v>6.2116590091888826</c:v>
                </c:pt>
                <c:pt idx="992">
                  <c:v>6.2210673425222156</c:v>
                </c:pt>
                <c:pt idx="993">
                  <c:v>6.2308867869666598</c:v>
                </c:pt>
                <c:pt idx="994">
                  <c:v>6.2411590091888822</c:v>
                </c:pt>
                <c:pt idx="995">
                  <c:v>6.2516895647444377</c:v>
                </c:pt>
                <c:pt idx="996">
                  <c:v>6.2621728980777709</c:v>
                </c:pt>
                <c:pt idx="997">
                  <c:v>6.2722284536333266</c:v>
                </c:pt>
                <c:pt idx="998">
                  <c:v>6.2815923425222158</c:v>
                </c:pt>
                <c:pt idx="999">
                  <c:v>6.2901090091888827</c:v>
                </c:pt>
                <c:pt idx="1000">
                  <c:v>6.2977034536333267</c:v>
                </c:pt>
                <c:pt idx="1001">
                  <c:v>6.3042812314111041</c:v>
                </c:pt>
                <c:pt idx="1002">
                  <c:v>6.3098951202999931</c:v>
                </c:pt>
                <c:pt idx="1003">
                  <c:v>6.3145284536333266</c:v>
                </c:pt>
                <c:pt idx="1004">
                  <c:v>6.3182895647444379</c:v>
                </c:pt>
                <c:pt idx="1005">
                  <c:v>6.3213478980777715</c:v>
                </c:pt>
                <c:pt idx="1006">
                  <c:v>6.3241090091888825</c:v>
                </c:pt>
                <c:pt idx="1007">
                  <c:v>6.3270256758555492</c:v>
                </c:pt>
                <c:pt idx="1008">
                  <c:v>6.3303284536333271</c:v>
                </c:pt>
                <c:pt idx="1009">
                  <c:v>6.3340423425222161</c:v>
                </c:pt>
                <c:pt idx="1010">
                  <c:v>6.3381756758555499</c:v>
                </c:pt>
                <c:pt idx="1011">
                  <c:v>6.3428423425222169</c:v>
                </c:pt>
                <c:pt idx="1012">
                  <c:v>6.3481784536333281</c:v>
                </c:pt>
                <c:pt idx="1013">
                  <c:v>6.3541423425222172</c:v>
                </c:pt>
                <c:pt idx="1014">
                  <c:v>6.3606117869666621</c:v>
                </c:pt>
                <c:pt idx="1015">
                  <c:v>6.3675145647444396</c:v>
                </c:pt>
                <c:pt idx="1016">
                  <c:v>6.3747812314111059</c:v>
                </c:pt>
                <c:pt idx="1017">
                  <c:v>6.3823534536333284</c:v>
                </c:pt>
                <c:pt idx="1018">
                  <c:v>6.3901478980777728</c:v>
                </c:pt>
                <c:pt idx="1019">
                  <c:v>6.3981312314111065</c:v>
                </c:pt>
                <c:pt idx="1020">
                  <c:v>6.40621456474444</c:v>
                </c:pt>
                <c:pt idx="1021">
                  <c:v>6.4144756758555515</c:v>
                </c:pt>
                <c:pt idx="1022">
                  <c:v>6.4227756758555516</c:v>
                </c:pt>
                <c:pt idx="1023">
                  <c:v>6.4311312314111069</c:v>
                </c:pt>
                <c:pt idx="1024">
                  <c:v>6.4394534536333294</c:v>
                </c:pt>
                <c:pt idx="1025">
                  <c:v>6.4477395647444409</c:v>
                </c:pt>
                <c:pt idx="1026">
                  <c:v>6.4559867869666627</c:v>
                </c:pt>
                <c:pt idx="1027">
                  <c:v>6.4641117869666624</c:v>
                </c:pt>
                <c:pt idx="1028">
                  <c:v>6.4720673425222177</c:v>
                </c:pt>
                <c:pt idx="1029">
                  <c:v>6.4795090091888845</c:v>
                </c:pt>
                <c:pt idx="1030">
                  <c:v>6.4860395647444404</c:v>
                </c:pt>
                <c:pt idx="1031">
                  <c:v>6.4916645647444406</c:v>
                </c:pt>
                <c:pt idx="1032">
                  <c:v>6.4962451202999958</c:v>
                </c:pt>
                <c:pt idx="1033">
                  <c:v>6.4995812314111072</c:v>
                </c:pt>
                <c:pt idx="1034">
                  <c:v>6.5018451202999961</c:v>
                </c:pt>
                <c:pt idx="1035">
                  <c:v>6.5031701202999956</c:v>
                </c:pt>
                <c:pt idx="1036">
                  <c:v>6.5039478980777732</c:v>
                </c:pt>
                <c:pt idx="1037">
                  <c:v>6.5048867869666624</c:v>
                </c:pt>
                <c:pt idx="1038">
                  <c:v>6.5064867869666623</c:v>
                </c:pt>
                <c:pt idx="1039">
                  <c:v>6.5086812314111064</c:v>
                </c:pt>
                <c:pt idx="1040">
                  <c:v>6.5113423425222177</c:v>
                </c:pt>
                <c:pt idx="1041">
                  <c:v>6.5144895647444399</c:v>
                </c:pt>
                <c:pt idx="1042">
                  <c:v>6.5179867869666621</c:v>
                </c:pt>
                <c:pt idx="1043">
                  <c:v>6.5218645647444395</c:v>
                </c:pt>
                <c:pt idx="1044">
                  <c:v>6.5261534536333281</c:v>
                </c:pt>
                <c:pt idx="1045">
                  <c:v>6.5307340091888832</c:v>
                </c:pt>
                <c:pt idx="1046">
                  <c:v>6.5355090091888837</c:v>
                </c:pt>
                <c:pt idx="1047">
                  <c:v>6.5404534536333285</c:v>
                </c:pt>
                <c:pt idx="1048">
                  <c:v>6.5454367869666621</c:v>
                </c:pt>
                <c:pt idx="1049">
                  <c:v>6.550325675855551</c:v>
                </c:pt>
                <c:pt idx="1050">
                  <c:v>6.5550951202999954</c:v>
                </c:pt>
                <c:pt idx="1051">
                  <c:v>6.5597006758555514</c:v>
                </c:pt>
                <c:pt idx="1052">
                  <c:v>6.5641367869666629</c:v>
                </c:pt>
                <c:pt idx="1053">
                  <c:v>6.5679256758555518</c:v>
                </c:pt>
                <c:pt idx="1054">
                  <c:v>6.5712423425222184</c:v>
                </c:pt>
                <c:pt idx="1055">
                  <c:v>6.5742006758555513</c:v>
                </c:pt>
                <c:pt idx="1056">
                  <c:v>6.5768617869666626</c:v>
                </c:pt>
                <c:pt idx="1057">
                  <c:v>6.579220120299996</c:v>
                </c:pt>
                <c:pt idx="1058">
                  <c:v>6.5808145647444407</c:v>
                </c:pt>
                <c:pt idx="1059">
                  <c:v>6.5818006758555514</c:v>
                </c:pt>
                <c:pt idx="1060">
                  <c:v>6.582847898077774</c:v>
                </c:pt>
                <c:pt idx="1061">
                  <c:v>6.5840645647444411</c:v>
                </c:pt>
                <c:pt idx="1062">
                  <c:v>6.5853423425222193</c:v>
                </c:pt>
                <c:pt idx="1063">
                  <c:v>6.5866062314111078</c:v>
                </c:pt>
                <c:pt idx="1064">
                  <c:v>6.58782845363333</c:v>
                </c:pt>
                <c:pt idx="1065">
                  <c:v>6.5889506758555525</c:v>
                </c:pt>
                <c:pt idx="1066">
                  <c:v>6.5896534536333302</c:v>
                </c:pt>
                <c:pt idx="1067">
                  <c:v>6.5900312314111078</c:v>
                </c:pt>
                <c:pt idx="1068">
                  <c:v>6.5904423425222189</c:v>
                </c:pt>
                <c:pt idx="1069">
                  <c:v>6.5907395647444416</c:v>
                </c:pt>
                <c:pt idx="1070">
                  <c:v>6.5907395647444416</c:v>
                </c:pt>
                <c:pt idx="1071">
                  <c:v>6.5907395647444416</c:v>
                </c:pt>
                <c:pt idx="1072">
                  <c:v>6.5907395647444416</c:v>
                </c:pt>
                <c:pt idx="1073">
                  <c:v>6.5907395647444416</c:v>
                </c:pt>
                <c:pt idx="1074">
                  <c:v>6.5907395647444416</c:v>
                </c:pt>
                <c:pt idx="1075">
                  <c:v>6.5907395647444416</c:v>
                </c:pt>
                <c:pt idx="1076">
                  <c:v>6.5907395647444416</c:v>
                </c:pt>
                <c:pt idx="1077">
                  <c:v>6.5907395647444416</c:v>
                </c:pt>
                <c:pt idx="1078">
                  <c:v>6.5907395647444416</c:v>
                </c:pt>
                <c:pt idx="1079">
                  <c:v>6.5907395647444416</c:v>
                </c:pt>
                <c:pt idx="1080">
                  <c:v>6.5907395647444416</c:v>
                </c:pt>
                <c:pt idx="1081">
                  <c:v>6.5907395647444416</c:v>
                </c:pt>
                <c:pt idx="1082">
                  <c:v>6.5907395647444416</c:v>
                </c:pt>
                <c:pt idx="1083">
                  <c:v>6.5909284536333308</c:v>
                </c:pt>
                <c:pt idx="1084">
                  <c:v>6.5913673425222195</c:v>
                </c:pt>
                <c:pt idx="1085">
                  <c:v>6.5921923425222193</c:v>
                </c:pt>
                <c:pt idx="1086">
                  <c:v>6.593325675855553</c:v>
                </c:pt>
                <c:pt idx="1087">
                  <c:v>6.5947451202999972</c:v>
                </c:pt>
                <c:pt idx="1088">
                  <c:v>6.5964395647444416</c:v>
                </c:pt>
                <c:pt idx="1089">
                  <c:v>6.5983784536333303</c:v>
                </c:pt>
                <c:pt idx="1090">
                  <c:v>6.6004784536333307</c:v>
                </c:pt>
                <c:pt idx="1091">
                  <c:v>6.6026590091888862</c:v>
                </c:pt>
                <c:pt idx="1092">
                  <c:v>6.6047728980777753</c:v>
                </c:pt>
                <c:pt idx="1093">
                  <c:v>6.6067506758555528</c:v>
                </c:pt>
                <c:pt idx="1094">
                  <c:v>6.6082701202999976</c:v>
                </c:pt>
                <c:pt idx="1095">
                  <c:v>6.6092228980777756</c:v>
                </c:pt>
                <c:pt idx="1096">
                  <c:v>6.609822898077776</c:v>
                </c:pt>
                <c:pt idx="1097">
                  <c:v>6.6104451202999979</c:v>
                </c:pt>
                <c:pt idx="1098">
                  <c:v>6.6111951202999979</c:v>
                </c:pt>
                <c:pt idx="1099">
                  <c:v>6.6119367869666643</c:v>
                </c:pt>
                <c:pt idx="1100">
                  <c:v>6.6127478980777754</c:v>
                </c:pt>
                <c:pt idx="1101">
                  <c:v>6.6136256758555536</c:v>
                </c:pt>
                <c:pt idx="1102">
                  <c:v>6.6148617869666646</c:v>
                </c:pt>
                <c:pt idx="1103">
                  <c:v>6.6165506758555539</c:v>
                </c:pt>
                <c:pt idx="1104">
                  <c:v>6.618542342522221</c:v>
                </c:pt>
                <c:pt idx="1105">
                  <c:v>6.6207173425222212</c:v>
                </c:pt>
                <c:pt idx="1106">
                  <c:v>6.6230395647444436</c:v>
                </c:pt>
                <c:pt idx="1107">
                  <c:v>6.6253228980777772</c:v>
                </c:pt>
                <c:pt idx="1108">
                  <c:v>6.6277340091888881</c:v>
                </c:pt>
                <c:pt idx="1109">
                  <c:v>6.6302951202999996</c:v>
                </c:pt>
                <c:pt idx="1110">
                  <c:v>6.6328006758555551</c:v>
                </c:pt>
                <c:pt idx="1111">
                  <c:v>6.635211786966666</c:v>
                </c:pt>
                <c:pt idx="1112">
                  <c:v>6.6375728980777771</c:v>
                </c:pt>
                <c:pt idx="1113">
                  <c:v>6.6398756758555546</c:v>
                </c:pt>
                <c:pt idx="1114">
                  <c:v>6.6421395647444434</c:v>
                </c:pt>
                <c:pt idx="1115">
                  <c:v>6.6443978980777771</c:v>
                </c:pt>
                <c:pt idx="1116">
                  <c:v>6.6466951202999995</c:v>
                </c:pt>
                <c:pt idx="1117">
                  <c:v>6.6489645647444444</c:v>
                </c:pt>
                <c:pt idx="1118">
                  <c:v>6.6511478980777774</c:v>
                </c:pt>
                <c:pt idx="1119">
                  <c:v>6.6532590091888881</c:v>
                </c:pt>
                <c:pt idx="1120">
                  <c:v>6.6553451202999989</c:v>
                </c:pt>
                <c:pt idx="1121">
                  <c:v>6.6574867869666656</c:v>
                </c:pt>
                <c:pt idx="1122">
                  <c:v>6.6595867869666661</c:v>
                </c:pt>
                <c:pt idx="1123">
                  <c:v>6.6616340091888882</c:v>
                </c:pt>
                <c:pt idx="1124">
                  <c:v>6.6637895647444436</c:v>
                </c:pt>
                <c:pt idx="1125">
                  <c:v>6.6659506758555551</c:v>
                </c:pt>
                <c:pt idx="1126">
                  <c:v>6.6680923425222218</c:v>
                </c:pt>
                <c:pt idx="1127">
                  <c:v>6.6701256758555552</c:v>
                </c:pt>
                <c:pt idx="1128">
                  <c:v>6.6720645647444439</c:v>
                </c:pt>
                <c:pt idx="1129">
                  <c:v>6.673909009188888</c:v>
                </c:pt>
                <c:pt idx="1130">
                  <c:v>6.675636786966666</c:v>
                </c:pt>
                <c:pt idx="1131">
                  <c:v>6.6773534536333328</c:v>
                </c:pt>
                <c:pt idx="1132">
                  <c:v>6.6791090091888883</c:v>
                </c:pt>
                <c:pt idx="1133">
                  <c:v>6.6807784536333328</c:v>
                </c:pt>
                <c:pt idx="1134">
                  <c:v>6.6822978980777776</c:v>
                </c:pt>
                <c:pt idx="1135">
                  <c:v>6.6837895647444441</c:v>
                </c:pt>
                <c:pt idx="1136">
                  <c:v>6.6851728980777771</c:v>
                </c:pt>
                <c:pt idx="1137">
                  <c:v>6.6862812314111109</c:v>
                </c:pt>
                <c:pt idx="1138">
                  <c:v>6.6869895647444446</c:v>
                </c:pt>
                <c:pt idx="1139">
                  <c:v>6.6870506758555557</c:v>
                </c:pt>
                <c:pt idx="1140">
                  <c:v>6.6870506758555557</c:v>
                </c:pt>
                <c:pt idx="1141">
                  <c:v>6.6870506758555557</c:v>
                </c:pt>
                <c:pt idx="1142">
                  <c:v>6.6870506758555557</c:v>
                </c:pt>
                <c:pt idx="1143">
                  <c:v>6.6870506758555557</c:v>
                </c:pt>
                <c:pt idx="1144">
                  <c:v>6.6870506758555557</c:v>
                </c:pt>
                <c:pt idx="1145">
                  <c:v>6.6870506758555557</c:v>
                </c:pt>
                <c:pt idx="1146">
                  <c:v>6.6870506758555557</c:v>
                </c:pt>
                <c:pt idx="1147">
                  <c:v>6.6870506758555557</c:v>
                </c:pt>
                <c:pt idx="1148">
                  <c:v>6.6870506758555557</c:v>
                </c:pt>
                <c:pt idx="1149">
                  <c:v>6.6870506758555557</c:v>
                </c:pt>
                <c:pt idx="1150">
                  <c:v>6.6870506758555557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235584"/>
        <c:axId val="147233408"/>
      </c:scatterChart>
      <c:valAx>
        <c:axId val="147225216"/>
        <c:scaling>
          <c:orientation val="minMax"/>
          <c:max val="12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47231488"/>
        <c:crosses val="autoZero"/>
        <c:crossBetween val="midCat"/>
        <c:majorUnit val="60"/>
        <c:minorUnit val="10"/>
      </c:valAx>
      <c:valAx>
        <c:axId val="1472314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(mi/hr)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7225216"/>
        <c:crosses val="autoZero"/>
        <c:crossBetween val="midCat"/>
      </c:valAx>
      <c:valAx>
        <c:axId val="147233408"/>
        <c:scaling>
          <c:orientation val="minMax"/>
          <c:max val="9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(mi)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47235584"/>
        <c:crosses val="max"/>
        <c:crossBetween val="midCat"/>
      </c:valAx>
      <c:valAx>
        <c:axId val="14723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23340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Troubleman Part 1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Speed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Graph!$A$2:$A$1350</c:f>
              <c:numCache>
                <c:formatCode>General</c:formatCode>
                <c:ptCount val="1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</c:numCache>
            </c:numRef>
          </c:xVal>
          <c:yVal>
            <c:numRef>
              <c:f>Graph!$B$2:$B$1350</c:f>
              <c:numCache>
                <c:formatCode>General</c:formatCode>
                <c:ptCount val="1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0.95</c:v>
                </c:pt>
                <c:pt idx="7">
                  <c:v>1.7</c:v>
                </c:pt>
                <c:pt idx="8">
                  <c:v>2.09</c:v>
                </c:pt>
                <c:pt idx="9">
                  <c:v>2.58</c:v>
                </c:pt>
                <c:pt idx="10">
                  <c:v>3.16</c:v>
                </c:pt>
                <c:pt idx="11">
                  <c:v>4.18</c:v>
                </c:pt>
                <c:pt idx="12">
                  <c:v>5.37</c:v>
                </c:pt>
                <c:pt idx="13">
                  <c:v>6.01</c:v>
                </c:pt>
                <c:pt idx="14">
                  <c:v>6.49</c:v>
                </c:pt>
                <c:pt idx="15">
                  <c:v>6.83</c:v>
                </c:pt>
                <c:pt idx="16">
                  <c:v>7.2</c:v>
                </c:pt>
                <c:pt idx="17">
                  <c:v>7.46</c:v>
                </c:pt>
                <c:pt idx="18">
                  <c:v>7.76</c:v>
                </c:pt>
                <c:pt idx="19">
                  <c:v>8.0500000000000007</c:v>
                </c:pt>
                <c:pt idx="20">
                  <c:v>8.34</c:v>
                </c:pt>
                <c:pt idx="21">
                  <c:v>8.2200000000000006</c:v>
                </c:pt>
                <c:pt idx="22">
                  <c:v>8.24</c:v>
                </c:pt>
                <c:pt idx="23">
                  <c:v>8.24</c:v>
                </c:pt>
                <c:pt idx="24">
                  <c:v>8.02</c:v>
                </c:pt>
                <c:pt idx="25">
                  <c:v>6.39</c:v>
                </c:pt>
                <c:pt idx="26">
                  <c:v>4.45</c:v>
                </c:pt>
                <c:pt idx="27">
                  <c:v>3.82</c:v>
                </c:pt>
                <c:pt idx="28">
                  <c:v>4.4000000000000004</c:v>
                </c:pt>
                <c:pt idx="29">
                  <c:v>5.2</c:v>
                </c:pt>
                <c:pt idx="30">
                  <c:v>5.79</c:v>
                </c:pt>
                <c:pt idx="31">
                  <c:v>6.69</c:v>
                </c:pt>
                <c:pt idx="32">
                  <c:v>7.44</c:v>
                </c:pt>
                <c:pt idx="33">
                  <c:v>7.78</c:v>
                </c:pt>
                <c:pt idx="34">
                  <c:v>7.9</c:v>
                </c:pt>
                <c:pt idx="35">
                  <c:v>8.07</c:v>
                </c:pt>
                <c:pt idx="36">
                  <c:v>8.02</c:v>
                </c:pt>
                <c:pt idx="37">
                  <c:v>8.2899999999999991</c:v>
                </c:pt>
                <c:pt idx="38">
                  <c:v>8.56</c:v>
                </c:pt>
                <c:pt idx="39">
                  <c:v>8.32</c:v>
                </c:pt>
                <c:pt idx="40">
                  <c:v>7.12</c:v>
                </c:pt>
                <c:pt idx="41">
                  <c:v>6.44</c:v>
                </c:pt>
                <c:pt idx="42">
                  <c:v>5.54</c:v>
                </c:pt>
                <c:pt idx="43">
                  <c:v>4.8600000000000003</c:v>
                </c:pt>
                <c:pt idx="44">
                  <c:v>4.5</c:v>
                </c:pt>
                <c:pt idx="45">
                  <c:v>4.38</c:v>
                </c:pt>
                <c:pt idx="46">
                  <c:v>4.5</c:v>
                </c:pt>
                <c:pt idx="47">
                  <c:v>5.15</c:v>
                </c:pt>
                <c:pt idx="48">
                  <c:v>5.79</c:v>
                </c:pt>
                <c:pt idx="49">
                  <c:v>5.91</c:v>
                </c:pt>
                <c:pt idx="50">
                  <c:v>6.1</c:v>
                </c:pt>
                <c:pt idx="51">
                  <c:v>5.91</c:v>
                </c:pt>
                <c:pt idx="52">
                  <c:v>5.5</c:v>
                </c:pt>
                <c:pt idx="53">
                  <c:v>4.55</c:v>
                </c:pt>
                <c:pt idx="54">
                  <c:v>2.99</c:v>
                </c:pt>
                <c:pt idx="55">
                  <c:v>1.05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0.53</c:v>
                </c:pt>
                <c:pt idx="64">
                  <c:v>1.73</c:v>
                </c:pt>
                <c:pt idx="65">
                  <c:v>2.7</c:v>
                </c:pt>
                <c:pt idx="66">
                  <c:v>3.82</c:v>
                </c:pt>
                <c:pt idx="67">
                  <c:v>4.8600000000000003</c:v>
                </c:pt>
                <c:pt idx="68">
                  <c:v>6.49</c:v>
                </c:pt>
                <c:pt idx="69">
                  <c:v>7.42</c:v>
                </c:pt>
                <c:pt idx="70">
                  <c:v>7.61</c:v>
                </c:pt>
                <c:pt idx="71">
                  <c:v>7.1</c:v>
                </c:pt>
                <c:pt idx="72">
                  <c:v>5.5</c:v>
                </c:pt>
                <c:pt idx="73">
                  <c:v>3.96</c:v>
                </c:pt>
                <c:pt idx="74">
                  <c:v>2.4300000000000002</c:v>
                </c:pt>
                <c:pt idx="75">
                  <c:v>2.21</c:v>
                </c:pt>
                <c:pt idx="76">
                  <c:v>2.82</c:v>
                </c:pt>
                <c:pt idx="77">
                  <c:v>3.21</c:v>
                </c:pt>
                <c:pt idx="78">
                  <c:v>3.53</c:v>
                </c:pt>
                <c:pt idx="79">
                  <c:v>4.9400000000000004</c:v>
                </c:pt>
                <c:pt idx="80">
                  <c:v>7.44</c:v>
                </c:pt>
                <c:pt idx="81">
                  <c:v>10.36</c:v>
                </c:pt>
                <c:pt idx="82">
                  <c:v>12.59</c:v>
                </c:pt>
                <c:pt idx="83">
                  <c:v>14.35</c:v>
                </c:pt>
                <c:pt idx="84">
                  <c:v>16.170000000000002</c:v>
                </c:pt>
                <c:pt idx="85">
                  <c:v>17.8</c:v>
                </c:pt>
                <c:pt idx="86">
                  <c:v>19.18</c:v>
                </c:pt>
                <c:pt idx="87">
                  <c:v>20.57</c:v>
                </c:pt>
                <c:pt idx="88">
                  <c:v>21.13</c:v>
                </c:pt>
                <c:pt idx="89">
                  <c:v>20.47</c:v>
                </c:pt>
                <c:pt idx="90">
                  <c:v>18.11</c:v>
                </c:pt>
                <c:pt idx="91">
                  <c:v>15.54</c:v>
                </c:pt>
                <c:pt idx="92">
                  <c:v>12.18</c:v>
                </c:pt>
                <c:pt idx="93">
                  <c:v>10.63</c:v>
                </c:pt>
                <c:pt idx="94">
                  <c:v>10.6</c:v>
                </c:pt>
                <c:pt idx="95">
                  <c:v>10.72</c:v>
                </c:pt>
                <c:pt idx="96">
                  <c:v>12.47</c:v>
                </c:pt>
                <c:pt idx="97">
                  <c:v>14.35</c:v>
                </c:pt>
                <c:pt idx="98">
                  <c:v>15.95</c:v>
                </c:pt>
                <c:pt idx="99">
                  <c:v>18.04</c:v>
                </c:pt>
                <c:pt idx="100">
                  <c:v>19.79</c:v>
                </c:pt>
                <c:pt idx="101">
                  <c:v>21.45</c:v>
                </c:pt>
                <c:pt idx="102">
                  <c:v>22.64</c:v>
                </c:pt>
                <c:pt idx="103">
                  <c:v>23.76</c:v>
                </c:pt>
                <c:pt idx="104">
                  <c:v>24.92</c:v>
                </c:pt>
                <c:pt idx="105">
                  <c:v>25.87</c:v>
                </c:pt>
                <c:pt idx="106">
                  <c:v>26.58</c:v>
                </c:pt>
                <c:pt idx="107">
                  <c:v>27.48</c:v>
                </c:pt>
                <c:pt idx="108">
                  <c:v>28.13</c:v>
                </c:pt>
                <c:pt idx="109">
                  <c:v>28.59</c:v>
                </c:pt>
                <c:pt idx="110">
                  <c:v>29.2</c:v>
                </c:pt>
                <c:pt idx="111">
                  <c:v>29.49</c:v>
                </c:pt>
                <c:pt idx="112">
                  <c:v>29.71</c:v>
                </c:pt>
                <c:pt idx="113">
                  <c:v>29.44</c:v>
                </c:pt>
                <c:pt idx="114">
                  <c:v>28.38</c:v>
                </c:pt>
                <c:pt idx="115">
                  <c:v>26.5</c:v>
                </c:pt>
                <c:pt idx="116">
                  <c:v>24.34</c:v>
                </c:pt>
                <c:pt idx="117">
                  <c:v>21.47</c:v>
                </c:pt>
                <c:pt idx="118">
                  <c:v>18.62</c:v>
                </c:pt>
                <c:pt idx="119">
                  <c:v>15.54</c:v>
                </c:pt>
                <c:pt idx="120">
                  <c:v>12.06</c:v>
                </c:pt>
                <c:pt idx="121">
                  <c:v>8.02</c:v>
                </c:pt>
                <c:pt idx="122">
                  <c:v>3.65</c:v>
                </c:pt>
                <c:pt idx="123">
                  <c:v>0.88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0.27</c:v>
                </c:pt>
                <c:pt idx="146">
                  <c:v>0</c:v>
                </c:pt>
                <c:pt idx="147">
                  <c:v>0.97</c:v>
                </c:pt>
                <c:pt idx="148">
                  <c:v>3.01</c:v>
                </c:pt>
                <c:pt idx="149">
                  <c:v>5.57</c:v>
                </c:pt>
                <c:pt idx="150">
                  <c:v>7.76</c:v>
                </c:pt>
                <c:pt idx="151">
                  <c:v>9.9700000000000006</c:v>
                </c:pt>
                <c:pt idx="152">
                  <c:v>12.69</c:v>
                </c:pt>
                <c:pt idx="153">
                  <c:v>15.34</c:v>
                </c:pt>
                <c:pt idx="154">
                  <c:v>17.63</c:v>
                </c:pt>
                <c:pt idx="155">
                  <c:v>19.72</c:v>
                </c:pt>
                <c:pt idx="156">
                  <c:v>21.4</c:v>
                </c:pt>
                <c:pt idx="157">
                  <c:v>22.66</c:v>
                </c:pt>
                <c:pt idx="158">
                  <c:v>23.88</c:v>
                </c:pt>
                <c:pt idx="159">
                  <c:v>25.34</c:v>
                </c:pt>
                <c:pt idx="160">
                  <c:v>26.24</c:v>
                </c:pt>
                <c:pt idx="161">
                  <c:v>26.21</c:v>
                </c:pt>
                <c:pt idx="162">
                  <c:v>25.6</c:v>
                </c:pt>
                <c:pt idx="163">
                  <c:v>25.21</c:v>
                </c:pt>
                <c:pt idx="164">
                  <c:v>24.7</c:v>
                </c:pt>
                <c:pt idx="165">
                  <c:v>24.39</c:v>
                </c:pt>
                <c:pt idx="166">
                  <c:v>25</c:v>
                </c:pt>
                <c:pt idx="167">
                  <c:v>25.58</c:v>
                </c:pt>
                <c:pt idx="168">
                  <c:v>26.26</c:v>
                </c:pt>
                <c:pt idx="169">
                  <c:v>27.09</c:v>
                </c:pt>
                <c:pt idx="170">
                  <c:v>27.74</c:v>
                </c:pt>
                <c:pt idx="171">
                  <c:v>28.55</c:v>
                </c:pt>
                <c:pt idx="172">
                  <c:v>29.3</c:v>
                </c:pt>
                <c:pt idx="173">
                  <c:v>29.79</c:v>
                </c:pt>
                <c:pt idx="174">
                  <c:v>30.61</c:v>
                </c:pt>
                <c:pt idx="175">
                  <c:v>31.03</c:v>
                </c:pt>
                <c:pt idx="176">
                  <c:v>31.32</c:v>
                </c:pt>
                <c:pt idx="177">
                  <c:v>31.68</c:v>
                </c:pt>
                <c:pt idx="178">
                  <c:v>32.14</c:v>
                </c:pt>
                <c:pt idx="179">
                  <c:v>32.58</c:v>
                </c:pt>
                <c:pt idx="180">
                  <c:v>32.99</c:v>
                </c:pt>
                <c:pt idx="181">
                  <c:v>33.21</c:v>
                </c:pt>
                <c:pt idx="182">
                  <c:v>33.14</c:v>
                </c:pt>
                <c:pt idx="183">
                  <c:v>32.9</c:v>
                </c:pt>
                <c:pt idx="184">
                  <c:v>32.31</c:v>
                </c:pt>
                <c:pt idx="185">
                  <c:v>31.71</c:v>
                </c:pt>
                <c:pt idx="186">
                  <c:v>30.98</c:v>
                </c:pt>
                <c:pt idx="187">
                  <c:v>30.71</c:v>
                </c:pt>
                <c:pt idx="188">
                  <c:v>30.86</c:v>
                </c:pt>
                <c:pt idx="189">
                  <c:v>30.64</c:v>
                </c:pt>
                <c:pt idx="190">
                  <c:v>30.47</c:v>
                </c:pt>
                <c:pt idx="191">
                  <c:v>30.61</c:v>
                </c:pt>
                <c:pt idx="192">
                  <c:v>30.44</c:v>
                </c:pt>
                <c:pt idx="193">
                  <c:v>29.86</c:v>
                </c:pt>
                <c:pt idx="194">
                  <c:v>29.06</c:v>
                </c:pt>
                <c:pt idx="195">
                  <c:v>28.55</c:v>
                </c:pt>
                <c:pt idx="196">
                  <c:v>27.94</c:v>
                </c:pt>
                <c:pt idx="197">
                  <c:v>27.55</c:v>
                </c:pt>
                <c:pt idx="198">
                  <c:v>27.11</c:v>
                </c:pt>
                <c:pt idx="199">
                  <c:v>25.8</c:v>
                </c:pt>
                <c:pt idx="200">
                  <c:v>23.76</c:v>
                </c:pt>
                <c:pt idx="201">
                  <c:v>21.3</c:v>
                </c:pt>
                <c:pt idx="202">
                  <c:v>19.059999999999999</c:v>
                </c:pt>
                <c:pt idx="203">
                  <c:v>16.100000000000001</c:v>
                </c:pt>
                <c:pt idx="204">
                  <c:v>12.42</c:v>
                </c:pt>
                <c:pt idx="205">
                  <c:v>8.56</c:v>
                </c:pt>
                <c:pt idx="206">
                  <c:v>5.1100000000000003</c:v>
                </c:pt>
                <c:pt idx="207">
                  <c:v>2.72</c:v>
                </c:pt>
                <c:pt idx="208">
                  <c:v>1.26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0.9</c:v>
                </c:pt>
                <c:pt idx="214">
                  <c:v>1.05</c:v>
                </c:pt>
                <c:pt idx="215">
                  <c:v>0.85</c:v>
                </c:pt>
                <c:pt idx="216">
                  <c:v>0.61</c:v>
                </c:pt>
                <c:pt idx="217">
                  <c:v>0.46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0.17</c:v>
                </c:pt>
                <c:pt idx="245">
                  <c:v>0.9</c:v>
                </c:pt>
                <c:pt idx="246">
                  <c:v>1.24</c:v>
                </c:pt>
                <c:pt idx="247">
                  <c:v>3.48</c:v>
                </c:pt>
                <c:pt idx="248">
                  <c:v>7.54</c:v>
                </c:pt>
                <c:pt idx="249">
                  <c:v>10.8</c:v>
                </c:pt>
                <c:pt idx="250">
                  <c:v>13.06</c:v>
                </c:pt>
                <c:pt idx="251">
                  <c:v>14.59</c:v>
                </c:pt>
                <c:pt idx="252">
                  <c:v>14.81</c:v>
                </c:pt>
                <c:pt idx="253">
                  <c:v>15.05</c:v>
                </c:pt>
                <c:pt idx="254">
                  <c:v>15.73</c:v>
                </c:pt>
                <c:pt idx="255">
                  <c:v>15.56</c:v>
                </c:pt>
                <c:pt idx="256">
                  <c:v>15.66</c:v>
                </c:pt>
                <c:pt idx="257">
                  <c:v>16.41</c:v>
                </c:pt>
                <c:pt idx="258">
                  <c:v>16.14</c:v>
                </c:pt>
                <c:pt idx="259">
                  <c:v>14.71</c:v>
                </c:pt>
                <c:pt idx="260">
                  <c:v>12.06</c:v>
                </c:pt>
                <c:pt idx="261">
                  <c:v>10.63</c:v>
                </c:pt>
                <c:pt idx="262">
                  <c:v>10.84</c:v>
                </c:pt>
                <c:pt idx="263">
                  <c:v>12.94</c:v>
                </c:pt>
                <c:pt idx="264">
                  <c:v>15.97</c:v>
                </c:pt>
                <c:pt idx="265">
                  <c:v>18.77</c:v>
                </c:pt>
                <c:pt idx="266">
                  <c:v>20.98</c:v>
                </c:pt>
                <c:pt idx="267">
                  <c:v>23.22</c:v>
                </c:pt>
                <c:pt idx="268">
                  <c:v>25.34</c:v>
                </c:pt>
                <c:pt idx="269">
                  <c:v>27.31</c:v>
                </c:pt>
                <c:pt idx="270">
                  <c:v>29.44</c:v>
                </c:pt>
                <c:pt idx="271">
                  <c:v>30.73</c:v>
                </c:pt>
                <c:pt idx="272">
                  <c:v>31.73</c:v>
                </c:pt>
                <c:pt idx="273">
                  <c:v>32.44</c:v>
                </c:pt>
                <c:pt idx="274">
                  <c:v>32.82</c:v>
                </c:pt>
                <c:pt idx="275">
                  <c:v>32.950000000000003</c:v>
                </c:pt>
                <c:pt idx="276">
                  <c:v>32.44</c:v>
                </c:pt>
                <c:pt idx="277">
                  <c:v>32.19</c:v>
                </c:pt>
                <c:pt idx="278">
                  <c:v>32.53</c:v>
                </c:pt>
                <c:pt idx="279">
                  <c:v>32.82</c:v>
                </c:pt>
                <c:pt idx="280">
                  <c:v>33.090000000000003</c:v>
                </c:pt>
                <c:pt idx="281">
                  <c:v>32.68</c:v>
                </c:pt>
                <c:pt idx="282">
                  <c:v>32.07</c:v>
                </c:pt>
                <c:pt idx="283">
                  <c:v>32</c:v>
                </c:pt>
                <c:pt idx="284">
                  <c:v>32.340000000000003</c:v>
                </c:pt>
                <c:pt idx="285">
                  <c:v>32.1</c:v>
                </c:pt>
                <c:pt idx="286">
                  <c:v>31.39</c:v>
                </c:pt>
                <c:pt idx="287">
                  <c:v>30.68</c:v>
                </c:pt>
                <c:pt idx="288">
                  <c:v>30.71</c:v>
                </c:pt>
                <c:pt idx="289">
                  <c:v>31.12</c:v>
                </c:pt>
                <c:pt idx="290">
                  <c:v>31.71</c:v>
                </c:pt>
                <c:pt idx="291">
                  <c:v>32.14</c:v>
                </c:pt>
                <c:pt idx="292">
                  <c:v>32.729999999999997</c:v>
                </c:pt>
                <c:pt idx="293">
                  <c:v>33.14</c:v>
                </c:pt>
                <c:pt idx="294">
                  <c:v>33.82</c:v>
                </c:pt>
                <c:pt idx="295">
                  <c:v>34.28</c:v>
                </c:pt>
                <c:pt idx="296">
                  <c:v>34.770000000000003</c:v>
                </c:pt>
                <c:pt idx="297">
                  <c:v>35.130000000000003</c:v>
                </c:pt>
                <c:pt idx="298">
                  <c:v>35.67</c:v>
                </c:pt>
                <c:pt idx="299">
                  <c:v>36.200000000000003</c:v>
                </c:pt>
                <c:pt idx="300">
                  <c:v>36.619999999999997</c:v>
                </c:pt>
                <c:pt idx="301">
                  <c:v>37.08</c:v>
                </c:pt>
                <c:pt idx="302">
                  <c:v>37.369999999999997</c:v>
                </c:pt>
                <c:pt idx="303">
                  <c:v>37.64</c:v>
                </c:pt>
                <c:pt idx="304">
                  <c:v>37.979999999999997</c:v>
                </c:pt>
                <c:pt idx="305">
                  <c:v>37.369999999999997</c:v>
                </c:pt>
                <c:pt idx="306">
                  <c:v>36.5</c:v>
                </c:pt>
                <c:pt idx="307">
                  <c:v>35.65</c:v>
                </c:pt>
                <c:pt idx="308">
                  <c:v>34.619999999999997</c:v>
                </c:pt>
                <c:pt idx="309">
                  <c:v>33.43</c:v>
                </c:pt>
                <c:pt idx="310">
                  <c:v>31.78</c:v>
                </c:pt>
                <c:pt idx="311">
                  <c:v>29.47</c:v>
                </c:pt>
                <c:pt idx="312">
                  <c:v>27.45</c:v>
                </c:pt>
                <c:pt idx="313">
                  <c:v>24.73</c:v>
                </c:pt>
                <c:pt idx="314">
                  <c:v>22.66</c:v>
                </c:pt>
                <c:pt idx="315">
                  <c:v>21.4</c:v>
                </c:pt>
                <c:pt idx="316">
                  <c:v>20.81</c:v>
                </c:pt>
                <c:pt idx="317">
                  <c:v>19.309999999999999</c:v>
                </c:pt>
                <c:pt idx="318">
                  <c:v>17.63</c:v>
                </c:pt>
                <c:pt idx="319">
                  <c:v>15.76</c:v>
                </c:pt>
                <c:pt idx="320">
                  <c:v>12.74</c:v>
                </c:pt>
                <c:pt idx="321">
                  <c:v>10.75</c:v>
                </c:pt>
                <c:pt idx="322">
                  <c:v>10.14</c:v>
                </c:pt>
                <c:pt idx="323">
                  <c:v>8.5299999999999994</c:v>
                </c:pt>
                <c:pt idx="324">
                  <c:v>5.84</c:v>
                </c:pt>
                <c:pt idx="325">
                  <c:v>5.42</c:v>
                </c:pt>
                <c:pt idx="326">
                  <c:v>6.64</c:v>
                </c:pt>
                <c:pt idx="327">
                  <c:v>6.44</c:v>
                </c:pt>
                <c:pt idx="328">
                  <c:v>3.16</c:v>
                </c:pt>
                <c:pt idx="329">
                  <c:v>1.0900000000000001</c:v>
                </c:pt>
                <c:pt idx="330">
                  <c:v>1.56</c:v>
                </c:pt>
                <c:pt idx="331">
                  <c:v>2.5299999999999998</c:v>
                </c:pt>
                <c:pt idx="332">
                  <c:v>5.45</c:v>
                </c:pt>
                <c:pt idx="333">
                  <c:v>8.68</c:v>
                </c:pt>
                <c:pt idx="334">
                  <c:v>11.7</c:v>
                </c:pt>
                <c:pt idx="335">
                  <c:v>14.52</c:v>
                </c:pt>
                <c:pt idx="336">
                  <c:v>17.43</c:v>
                </c:pt>
                <c:pt idx="337">
                  <c:v>20.25</c:v>
                </c:pt>
                <c:pt idx="338">
                  <c:v>22.42</c:v>
                </c:pt>
                <c:pt idx="339">
                  <c:v>24.58</c:v>
                </c:pt>
                <c:pt idx="340">
                  <c:v>26.5</c:v>
                </c:pt>
                <c:pt idx="341">
                  <c:v>28.35</c:v>
                </c:pt>
                <c:pt idx="342">
                  <c:v>30.15</c:v>
                </c:pt>
                <c:pt idx="343">
                  <c:v>31.95</c:v>
                </c:pt>
                <c:pt idx="344">
                  <c:v>33.21</c:v>
                </c:pt>
                <c:pt idx="345">
                  <c:v>34.380000000000003</c:v>
                </c:pt>
                <c:pt idx="346">
                  <c:v>35.21</c:v>
                </c:pt>
                <c:pt idx="347">
                  <c:v>36.200000000000003</c:v>
                </c:pt>
                <c:pt idx="348">
                  <c:v>36.76</c:v>
                </c:pt>
                <c:pt idx="349">
                  <c:v>36.840000000000003</c:v>
                </c:pt>
                <c:pt idx="350">
                  <c:v>36.96</c:v>
                </c:pt>
                <c:pt idx="351">
                  <c:v>37.130000000000003</c:v>
                </c:pt>
                <c:pt idx="352">
                  <c:v>37.01</c:v>
                </c:pt>
                <c:pt idx="353">
                  <c:v>36.909999999999997</c:v>
                </c:pt>
                <c:pt idx="354">
                  <c:v>36.200000000000003</c:v>
                </c:pt>
                <c:pt idx="355">
                  <c:v>35.4</c:v>
                </c:pt>
                <c:pt idx="356">
                  <c:v>33.82</c:v>
                </c:pt>
                <c:pt idx="357">
                  <c:v>31.92</c:v>
                </c:pt>
                <c:pt idx="358">
                  <c:v>28.98</c:v>
                </c:pt>
                <c:pt idx="359">
                  <c:v>26.77</c:v>
                </c:pt>
                <c:pt idx="360">
                  <c:v>25.24</c:v>
                </c:pt>
                <c:pt idx="361">
                  <c:v>24.05</c:v>
                </c:pt>
                <c:pt idx="362">
                  <c:v>22.49</c:v>
                </c:pt>
                <c:pt idx="363">
                  <c:v>21.15</c:v>
                </c:pt>
                <c:pt idx="364">
                  <c:v>19.739999999999998</c:v>
                </c:pt>
                <c:pt idx="365">
                  <c:v>18.75</c:v>
                </c:pt>
                <c:pt idx="366">
                  <c:v>17.920000000000002</c:v>
                </c:pt>
                <c:pt idx="367">
                  <c:v>17.12</c:v>
                </c:pt>
                <c:pt idx="368">
                  <c:v>16.239999999999998</c:v>
                </c:pt>
                <c:pt idx="369">
                  <c:v>15.66</c:v>
                </c:pt>
                <c:pt idx="370">
                  <c:v>14.9</c:v>
                </c:pt>
                <c:pt idx="371">
                  <c:v>14.39</c:v>
                </c:pt>
                <c:pt idx="372">
                  <c:v>13.98</c:v>
                </c:pt>
                <c:pt idx="373">
                  <c:v>13.45</c:v>
                </c:pt>
                <c:pt idx="374">
                  <c:v>12.84</c:v>
                </c:pt>
                <c:pt idx="375">
                  <c:v>13.06</c:v>
                </c:pt>
                <c:pt idx="376">
                  <c:v>12.69</c:v>
                </c:pt>
                <c:pt idx="377">
                  <c:v>11.77</c:v>
                </c:pt>
                <c:pt idx="378">
                  <c:v>11.09</c:v>
                </c:pt>
                <c:pt idx="379">
                  <c:v>11.74</c:v>
                </c:pt>
                <c:pt idx="380">
                  <c:v>13.83</c:v>
                </c:pt>
                <c:pt idx="381">
                  <c:v>15.97</c:v>
                </c:pt>
                <c:pt idx="382">
                  <c:v>18.190000000000001</c:v>
                </c:pt>
                <c:pt idx="383">
                  <c:v>20.329999999999998</c:v>
                </c:pt>
                <c:pt idx="384">
                  <c:v>22.05</c:v>
                </c:pt>
                <c:pt idx="385">
                  <c:v>23.54</c:v>
                </c:pt>
                <c:pt idx="386">
                  <c:v>24.9</c:v>
                </c:pt>
                <c:pt idx="387">
                  <c:v>25.94</c:v>
                </c:pt>
                <c:pt idx="388">
                  <c:v>26.5</c:v>
                </c:pt>
                <c:pt idx="389">
                  <c:v>27.11</c:v>
                </c:pt>
                <c:pt idx="390">
                  <c:v>27.67</c:v>
                </c:pt>
                <c:pt idx="391">
                  <c:v>28.16</c:v>
                </c:pt>
                <c:pt idx="392">
                  <c:v>27.89</c:v>
                </c:pt>
                <c:pt idx="393">
                  <c:v>27.48</c:v>
                </c:pt>
                <c:pt idx="394">
                  <c:v>27.01</c:v>
                </c:pt>
                <c:pt idx="395">
                  <c:v>27.21</c:v>
                </c:pt>
                <c:pt idx="396">
                  <c:v>27.65</c:v>
                </c:pt>
                <c:pt idx="397">
                  <c:v>27.62</c:v>
                </c:pt>
                <c:pt idx="398">
                  <c:v>27.11</c:v>
                </c:pt>
                <c:pt idx="399">
                  <c:v>25.12</c:v>
                </c:pt>
                <c:pt idx="400">
                  <c:v>23.78</c:v>
                </c:pt>
                <c:pt idx="401">
                  <c:v>22.71</c:v>
                </c:pt>
                <c:pt idx="402">
                  <c:v>22.78</c:v>
                </c:pt>
                <c:pt idx="403">
                  <c:v>23.22</c:v>
                </c:pt>
                <c:pt idx="404">
                  <c:v>23.54</c:v>
                </c:pt>
                <c:pt idx="405">
                  <c:v>23.73</c:v>
                </c:pt>
                <c:pt idx="406">
                  <c:v>23.93</c:v>
                </c:pt>
                <c:pt idx="407">
                  <c:v>23.59</c:v>
                </c:pt>
                <c:pt idx="408">
                  <c:v>23.46</c:v>
                </c:pt>
                <c:pt idx="409">
                  <c:v>23.32</c:v>
                </c:pt>
                <c:pt idx="410">
                  <c:v>21.71</c:v>
                </c:pt>
                <c:pt idx="411">
                  <c:v>20.57</c:v>
                </c:pt>
                <c:pt idx="412">
                  <c:v>16.63</c:v>
                </c:pt>
                <c:pt idx="413">
                  <c:v>14.56</c:v>
                </c:pt>
                <c:pt idx="414">
                  <c:v>12.62</c:v>
                </c:pt>
                <c:pt idx="415">
                  <c:v>12.01</c:v>
                </c:pt>
                <c:pt idx="416">
                  <c:v>11.16</c:v>
                </c:pt>
                <c:pt idx="417">
                  <c:v>9.51</c:v>
                </c:pt>
                <c:pt idx="418">
                  <c:v>8.83</c:v>
                </c:pt>
                <c:pt idx="419">
                  <c:v>8.51</c:v>
                </c:pt>
                <c:pt idx="420">
                  <c:v>6.86</c:v>
                </c:pt>
                <c:pt idx="421">
                  <c:v>5.15</c:v>
                </c:pt>
                <c:pt idx="422">
                  <c:v>3.7</c:v>
                </c:pt>
                <c:pt idx="423">
                  <c:v>3.06</c:v>
                </c:pt>
                <c:pt idx="424">
                  <c:v>2.31</c:v>
                </c:pt>
                <c:pt idx="425">
                  <c:v>1.05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0.36</c:v>
                </c:pt>
                <c:pt idx="446">
                  <c:v>1.39</c:v>
                </c:pt>
                <c:pt idx="447">
                  <c:v>4.96</c:v>
                </c:pt>
                <c:pt idx="448">
                  <c:v>8.19</c:v>
                </c:pt>
                <c:pt idx="449">
                  <c:v>10.7</c:v>
                </c:pt>
                <c:pt idx="450">
                  <c:v>12.74</c:v>
                </c:pt>
                <c:pt idx="451">
                  <c:v>14.27</c:v>
                </c:pt>
                <c:pt idx="452">
                  <c:v>15.44</c:v>
                </c:pt>
                <c:pt idx="453">
                  <c:v>15.49</c:v>
                </c:pt>
                <c:pt idx="454">
                  <c:v>13.35</c:v>
                </c:pt>
                <c:pt idx="455">
                  <c:v>13.54</c:v>
                </c:pt>
                <c:pt idx="456">
                  <c:v>15.59</c:v>
                </c:pt>
                <c:pt idx="457">
                  <c:v>18.14</c:v>
                </c:pt>
                <c:pt idx="458">
                  <c:v>20.5</c:v>
                </c:pt>
                <c:pt idx="459">
                  <c:v>21.91</c:v>
                </c:pt>
                <c:pt idx="460">
                  <c:v>22.03</c:v>
                </c:pt>
                <c:pt idx="461">
                  <c:v>21.25</c:v>
                </c:pt>
                <c:pt idx="462">
                  <c:v>20.69</c:v>
                </c:pt>
                <c:pt idx="463">
                  <c:v>15.78</c:v>
                </c:pt>
                <c:pt idx="464">
                  <c:v>14.98</c:v>
                </c:pt>
                <c:pt idx="465">
                  <c:v>16.53</c:v>
                </c:pt>
                <c:pt idx="466">
                  <c:v>17.559999999999999</c:v>
                </c:pt>
                <c:pt idx="467">
                  <c:v>16.53</c:v>
                </c:pt>
                <c:pt idx="468">
                  <c:v>13.06</c:v>
                </c:pt>
                <c:pt idx="469">
                  <c:v>10.16</c:v>
                </c:pt>
                <c:pt idx="470">
                  <c:v>7.51</c:v>
                </c:pt>
                <c:pt idx="471">
                  <c:v>3.67</c:v>
                </c:pt>
                <c:pt idx="472">
                  <c:v>0.75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0.56000000000000005</c:v>
                </c:pt>
                <c:pt idx="506">
                  <c:v>0.78</c:v>
                </c:pt>
                <c:pt idx="507">
                  <c:v>2.14</c:v>
                </c:pt>
                <c:pt idx="508">
                  <c:v>5.62</c:v>
                </c:pt>
                <c:pt idx="509">
                  <c:v>8.4600000000000009</c:v>
                </c:pt>
                <c:pt idx="510">
                  <c:v>8.4600000000000009</c:v>
                </c:pt>
                <c:pt idx="511">
                  <c:v>7.88</c:v>
                </c:pt>
                <c:pt idx="512">
                  <c:v>9.48</c:v>
                </c:pt>
                <c:pt idx="513">
                  <c:v>10.58</c:v>
                </c:pt>
                <c:pt idx="514">
                  <c:v>11.74</c:v>
                </c:pt>
                <c:pt idx="515">
                  <c:v>13.28</c:v>
                </c:pt>
                <c:pt idx="516">
                  <c:v>15.17</c:v>
                </c:pt>
                <c:pt idx="517">
                  <c:v>16.239999999999998</c:v>
                </c:pt>
                <c:pt idx="518">
                  <c:v>16.14</c:v>
                </c:pt>
                <c:pt idx="519">
                  <c:v>15.95</c:v>
                </c:pt>
                <c:pt idx="520">
                  <c:v>15.51</c:v>
                </c:pt>
                <c:pt idx="521">
                  <c:v>14.9</c:v>
                </c:pt>
                <c:pt idx="522">
                  <c:v>14.13</c:v>
                </c:pt>
                <c:pt idx="523">
                  <c:v>11.74</c:v>
                </c:pt>
                <c:pt idx="524">
                  <c:v>10.97</c:v>
                </c:pt>
                <c:pt idx="525">
                  <c:v>9.9700000000000006</c:v>
                </c:pt>
                <c:pt idx="526">
                  <c:v>8.51</c:v>
                </c:pt>
                <c:pt idx="527">
                  <c:v>8.07</c:v>
                </c:pt>
                <c:pt idx="528">
                  <c:v>9.07</c:v>
                </c:pt>
                <c:pt idx="529">
                  <c:v>11.48</c:v>
                </c:pt>
                <c:pt idx="530">
                  <c:v>14.18</c:v>
                </c:pt>
                <c:pt idx="531">
                  <c:v>17.600000000000001</c:v>
                </c:pt>
                <c:pt idx="532">
                  <c:v>20.91</c:v>
                </c:pt>
                <c:pt idx="533">
                  <c:v>23.37</c:v>
                </c:pt>
                <c:pt idx="534">
                  <c:v>25.63</c:v>
                </c:pt>
                <c:pt idx="535">
                  <c:v>28.08</c:v>
                </c:pt>
                <c:pt idx="536">
                  <c:v>30.15</c:v>
                </c:pt>
                <c:pt idx="537">
                  <c:v>32.17</c:v>
                </c:pt>
                <c:pt idx="538">
                  <c:v>34.06</c:v>
                </c:pt>
                <c:pt idx="539">
                  <c:v>35.96</c:v>
                </c:pt>
                <c:pt idx="540">
                  <c:v>37.909999999999997</c:v>
                </c:pt>
                <c:pt idx="541">
                  <c:v>39.799999999999997</c:v>
                </c:pt>
                <c:pt idx="542">
                  <c:v>41.07</c:v>
                </c:pt>
                <c:pt idx="543">
                  <c:v>42.57</c:v>
                </c:pt>
                <c:pt idx="544">
                  <c:v>44.18</c:v>
                </c:pt>
                <c:pt idx="545">
                  <c:v>45.18</c:v>
                </c:pt>
                <c:pt idx="546">
                  <c:v>45.64</c:v>
                </c:pt>
                <c:pt idx="547">
                  <c:v>44.23</c:v>
                </c:pt>
                <c:pt idx="548">
                  <c:v>42.14</c:v>
                </c:pt>
                <c:pt idx="549">
                  <c:v>40.799999999999997</c:v>
                </c:pt>
                <c:pt idx="550">
                  <c:v>40.22</c:v>
                </c:pt>
                <c:pt idx="551">
                  <c:v>39.51</c:v>
                </c:pt>
                <c:pt idx="552">
                  <c:v>39.15</c:v>
                </c:pt>
                <c:pt idx="553">
                  <c:v>39.71</c:v>
                </c:pt>
                <c:pt idx="554">
                  <c:v>40.36</c:v>
                </c:pt>
                <c:pt idx="555">
                  <c:v>41.31</c:v>
                </c:pt>
                <c:pt idx="556">
                  <c:v>42.21</c:v>
                </c:pt>
                <c:pt idx="557">
                  <c:v>43.11</c:v>
                </c:pt>
                <c:pt idx="558">
                  <c:v>44.33</c:v>
                </c:pt>
                <c:pt idx="559">
                  <c:v>45.4</c:v>
                </c:pt>
                <c:pt idx="560">
                  <c:v>46.78</c:v>
                </c:pt>
                <c:pt idx="561">
                  <c:v>47.88</c:v>
                </c:pt>
                <c:pt idx="562">
                  <c:v>49.14</c:v>
                </c:pt>
                <c:pt idx="563">
                  <c:v>50.14</c:v>
                </c:pt>
                <c:pt idx="564">
                  <c:v>51.33</c:v>
                </c:pt>
                <c:pt idx="565">
                  <c:v>52.4</c:v>
                </c:pt>
                <c:pt idx="566">
                  <c:v>53.42</c:v>
                </c:pt>
                <c:pt idx="567">
                  <c:v>54.1</c:v>
                </c:pt>
                <c:pt idx="568">
                  <c:v>54.71</c:v>
                </c:pt>
                <c:pt idx="569">
                  <c:v>55.34</c:v>
                </c:pt>
                <c:pt idx="570">
                  <c:v>56.29</c:v>
                </c:pt>
                <c:pt idx="571">
                  <c:v>57.19</c:v>
                </c:pt>
                <c:pt idx="572">
                  <c:v>57.8</c:v>
                </c:pt>
                <c:pt idx="573">
                  <c:v>58.53</c:v>
                </c:pt>
                <c:pt idx="574">
                  <c:v>59.62</c:v>
                </c:pt>
                <c:pt idx="575">
                  <c:v>60.18</c:v>
                </c:pt>
                <c:pt idx="576">
                  <c:v>61.13</c:v>
                </c:pt>
                <c:pt idx="577">
                  <c:v>62.05</c:v>
                </c:pt>
                <c:pt idx="578">
                  <c:v>62.85</c:v>
                </c:pt>
                <c:pt idx="579">
                  <c:v>63.36</c:v>
                </c:pt>
                <c:pt idx="580">
                  <c:v>63.46</c:v>
                </c:pt>
                <c:pt idx="581">
                  <c:v>63.39</c:v>
                </c:pt>
                <c:pt idx="582">
                  <c:v>63.73</c:v>
                </c:pt>
                <c:pt idx="583">
                  <c:v>63.85</c:v>
                </c:pt>
                <c:pt idx="584">
                  <c:v>64.34</c:v>
                </c:pt>
                <c:pt idx="585">
                  <c:v>64.650000000000006</c:v>
                </c:pt>
                <c:pt idx="586">
                  <c:v>65.31</c:v>
                </c:pt>
                <c:pt idx="587">
                  <c:v>65.430000000000007</c:v>
                </c:pt>
                <c:pt idx="588">
                  <c:v>65.94</c:v>
                </c:pt>
                <c:pt idx="589">
                  <c:v>66.260000000000005</c:v>
                </c:pt>
                <c:pt idx="590">
                  <c:v>66.209999999999994</c:v>
                </c:pt>
                <c:pt idx="591">
                  <c:v>66.010000000000005</c:v>
                </c:pt>
                <c:pt idx="592">
                  <c:v>66.040000000000006</c:v>
                </c:pt>
                <c:pt idx="593">
                  <c:v>66.180000000000007</c:v>
                </c:pt>
                <c:pt idx="594">
                  <c:v>66.430000000000007</c:v>
                </c:pt>
                <c:pt idx="595">
                  <c:v>66.650000000000006</c:v>
                </c:pt>
                <c:pt idx="596">
                  <c:v>66.94</c:v>
                </c:pt>
                <c:pt idx="597">
                  <c:v>66.819999999999993</c:v>
                </c:pt>
                <c:pt idx="598">
                  <c:v>66.599999999999994</c:v>
                </c:pt>
                <c:pt idx="599">
                  <c:v>66.569999999999993</c:v>
                </c:pt>
                <c:pt idx="600">
                  <c:v>66.28</c:v>
                </c:pt>
                <c:pt idx="601">
                  <c:v>66.400000000000006</c:v>
                </c:pt>
                <c:pt idx="602">
                  <c:v>66.180000000000007</c:v>
                </c:pt>
                <c:pt idx="603">
                  <c:v>65.94</c:v>
                </c:pt>
                <c:pt idx="604">
                  <c:v>65.48</c:v>
                </c:pt>
                <c:pt idx="605">
                  <c:v>64.55</c:v>
                </c:pt>
                <c:pt idx="606">
                  <c:v>63.78</c:v>
                </c:pt>
                <c:pt idx="607">
                  <c:v>63.19</c:v>
                </c:pt>
                <c:pt idx="608">
                  <c:v>62.8</c:v>
                </c:pt>
                <c:pt idx="609">
                  <c:v>62.37</c:v>
                </c:pt>
                <c:pt idx="610">
                  <c:v>62.59</c:v>
                </c:pt>
                <c:pt idx="611">
                  <c:v>62.49</c:v>
                </c:pt>
                <c:pt idx="612">
                  <c:v>62.71</c:v>
                </c:pt>
                <c:pt idx="613">
                  <c:v>62.42</c:v>
                </c:pt>
                <c:pt idx="614">
                  <c:v>62.66</c:v>
                </c:pt>
                <c:pt idx="615">
                  <c:v>63.31</c:v>
                </c:pt>
                <c:pt idx="616">
                  <c:v>63.58</c:v>
                </c:pt>
                <c:pt idx="617">
                  <c:v>64.09</c:v>
                </c:pt>
                <c:pt idx="618">
                  <c:v>64.849999999999994</c:v>
                </c:pt>
                <c:pt idx="619">
                  <c:v>65.36</c:v>
                </c:pt>
                <c:pt idx="620">
                  <c:v>65.209999999999994</c:v>
                </c:pt>
                <c:pt idx="621">
                  <c:v>65.040000000000006</c:v>
                </c:pt>
                <c:pt idx="622">
                  <c:v>64.8</c:v>
                </c:pt>
                <c:pt idx="623">
                  <c:v>64.459999999999994</c:v>
                </c:pt>
                <c:pt idx="624">
                  <c:v>64.02</c:v>
                </c:pt>
                <c:pt idx="625">
                  <c:v>63.9</c:v>
                </c:pt>
                <c:pt idx="626">
                  <c:v>63.78</c:v>
                </c:pt>
                <c:pt idx="627">
                  <c:v>63.36</c:v>
                </c:pt>
                <c:pt idx="628">
                  <c:v>62.8</c:v>
                </c:pt>
                <c:pt idx="629">
                  <c:v>62.44</c:v>
                </c:pt>
                <c:pt idx="630">
                  <c:v>61.81</c:v>
                </c:pt>
                <c:pt idx="631">
                  <c:v>61.52</c:v>
                </c:pt>
                <c:pt idx="632">
                  <c:v>61.35</c:v>
                </c:pt>
                <c:pt idx="633">
                  <c:v>60.98</c:v>
                </c:pt>
                <c:pt idx="634">
                  <c:v>60.76</c:v>
                </c:pt>
                <c:pt idx="635">
                  <c:v>60.62</c:v>
                </c:pt>
                <c:pt idx="636">
                  <c:v>60.28</c:v>
                </c:pt>
                <c:pt idx="637">
                  <c:v>60.18</c:v>
                </c:pt>
                <c:pt idx="638">
                  <c:v>59.98</c:v>
                </c:pt>
                <c:pt idx="639">
                  <c:v>59.89</c:v>
                </c:pt>
                <c:pt idx="640">
                  <c:v>59.59</c:v>
                </c:pt>
                <c:pt idx="641">
                  <c:v>59.81</c:v>
                </c:pt>
                <c:pt idx="642">
                  <c:v>59.98</c:v>
                </c:pt>
                <c:pt idx="643">
                  <c:v>59.86</c:v>
                </c:pt>
                <c:pt idx="644">
                  <c:v>59.84</c:v>
                </c:pt>
                <c:pt idx="645">
                  <c:v>60.08</c:v>
                </c:pt>
                <c:pt idx="646">
                  <c:v>60.28</c:v>
                </c:pt>
                <c:pt idx="647">
                  <c:v>60.49</c:v>
                </c:pt>
                <c:pt idx="648">
                  <c:v>60.71</c:v>
                </c:pt>
                <c:pt idx="649">
                  <c:v>60.4</c:v>
                </c:pt>
                <c:pt idx="650">
                  <c:v>59.96</c:v>
                </c:pt>
                <c:pt idx="651">
                  <c:v>60.11</c:v>
                </c:pt>
                <c:pt idx="652">
                  <c:v>60.23</c:v>
                </c:pt>
                <c:pt idx="653">
                  <c:v>60.37</c:v>
                </c:pt>
                <c:pt idx="654">
                  <c:v>60.57</c:v>
                </c:pt>
                <c:pt idx="655">
                  <c:v>60.54</c:v>
                </c:pt>
                <c:pt idx="656">
                  <c:v>60.49</c:v>
                </c:pt>
                <c:pt idx="657">
                  <c:v>60.15</c:v>
                </c:pt>
                <c:pt idx="658">
                  <c:v>60.11</c:v>
                </c:pt>
                <c:pt idx="659">
                  <c:v>59.98</c:v>
                </c:pt>
                <c:pt idx="660">
                  <c:v>59.84</c:v>
                </c:pt>
                <c:pt idx="661">
                  <c:v>59.89</c:v>
                </c:pt>
                <c:pt idx="662">
                  <c:v>60.11</c:v>
                </c:pt>
                <c:pt idx="663">
                  <c:v>60.15</c:v>
                </c:pt>
                <c:pt idx="664">
                  <c:v>60.15</c:v>
                </c:pt>
                <c:pt idx="665">
                  <c:v>60.18</c:v>
                </c:pt>
                <c:pt idx="666">
                  <c:v>60.42</c:v>
                </c:pt>
                <c:pt idx="667">
                  <c:v>60.52</c:v>
                </c:pt>
                <c:pt idx="668">
                  <c:v>60.32</c:v>
                </c:pt>
                <c:pt idx="669">
                  <c:v>59.81</c:v>
                </c:pt>
                <c:pt idx="670">
                  <c:v>59.91</c:v>
                </c:pt>
                <c:pt idx="671">
                  <c:v>59.98</c:v>
                </c:pt>
                <c:pt idx="672">
                  <c:v>60.2</c:v>
                </c:pt>
                <c:pt idx="673">
                  <c:v>60.4</c:v>
                </c:pt>
                <c:pt idx="674">
                  <c:v>61.1</c:v>
                </c:pt>
                <c:pt idx="675">
                  <c:v>61.25</c:v>
                </c:pt>
                <c:pt idx="676">
                  <c:v>61.98</c:v>
                </c:pt>
                <c:pt idx="677">
                  <c:v>62.61</c:v>
                </c:pt>
                <c:pt idx="678">
                  <c:v>63.31</c:v>
                </c:pt>
                <c:pt idx="679">
                  <c:v>63.73</c:v>
                </c:pt>
                <c:pt idx="680">
                  <c:v>64.510000000000005</c:v>
                </c:pt>
                <c:pt idx="681">
                  <c:v>64.680000000000007</c:v>
                </c:pt>
                <c:pt idx="682">
                  <c:v>65.09</c:v>
                </c:pt>
                <c:pt idx="683">
                  <c:v>65.430000000000007</c:v>
                </c:pt>
                <c:pt idx="684">
                  <c:v>65.53</c:v>
                </c:pt>
                <c:pt idx="685">
                  <c:v>65.45</c:v>
                </c:pt>
                <c:pt idx="686">
                  <c:v>65.36</c:v>
                </c:pt>
                <c:pt idx="687">
                  <c:v>65.62</c:v>
                </c:pt>
                <c:pt idx="688">
                  <c:v>65.55</c:v>
                </c:pt>
                <c:pt idx="689">
                  <c:v>65.62</c:v>
                </c:pt>
                <c:pt idx="690">
                  <c:v>65.45</c:v>
                </c:pt>
                <c:pt idx="691">
                  <c:v>65.11</c:v>
                </c:pt>
                <c:pt idx="692">
                  <c:v>65.11</c:v>
                </c:pt>
                <c:pt idx="693">
                  <c:v>65.430000000000007</c:v>
                </c:pt>
                <c:pt idx="694">
                  <c:v>65.11</c:v>
                </c:pt>
                <c:pt idx="695">
                  <c:v>65.41</c:v>
                </c:pt>
                <c:pt idx="696">
                  <c:v>66.010000000000005</c:v>
                </c:pt>
                <c:pt idx="697">
                  <c:v>66.14</c:v>
                </c:pt>
                <c:pt idx="698">
                  <c:v>66.260000000000005</c:v>
                </c:pt>
                <c:pt idx="699">
                  <c:v>66.55</c:v>
                </c:pt>
                <c:pt idx="700">
                  <c:v>66.62</c:v>
                </c:pt>
                <c:pt idx="701">
                  <c:v>66.599999999999994</c:v>
                </c:pt>
                <c:pt idx="702">
                  <c:v>67.08</c:v>
                </c:pt>
                <c:pt idx="703">
                  <c:v>66.84</c:v>
                </c:pt>
                <c:pt idx="704">
                  <c:v>67.08</c:v>
                </c:pt>
                <c:pt idx="705">
                  <c:v>67.25</c:v>
                </c:pt>
                <c:pt idx="706">
                  <c:v>67.45</c:v>
                </c:pt>
                <c:pt idx="707">
                  <c:v>67.62</c:v>
                </c:pt>
                <c:pt idx="708">
                  <c:v>67.790000000000006</c:v>
                </c:pt>
                <c:pt idx="709">
                  <c:v>67.959999999999994</c:v>
                </c:pt>
                <c:pt idx="710">
                  <c:v>68.06</c:v>
                </c:pt>
                <c:pt idx="711">
                  <c:v>67.91</c:v>
                </c:pt>
                <c:pt idx="712">
                  <c:v>68.099999999999994</c:v>
                </c:pt>
                <c:pt idx="713">
                  <c:v>68.099999999999994</c:v>
                </c:pt>
                <c:pt idx="714">
                  <c:v>68.010000000000005</c:v>
                </c:pt>
                <c:pt idx="715">
                  <c:v>68.150000000000006</c:v>
                </c:pt>
                <c:pt idx="716">
                  <c:v>68.180000000000007</c:v>
                </c:pt>
                <c:pt idx="717">
                  <c:v>68.010000000000005</c:v>
                </c:pt>
                <c:pt idx="718">
                  <c:v>67.86</c:v>
                </c:pt>
                <c:pt idx="719">
                  <c:v>67.84</c:v>
                </c:pt>
                <c:pt idx="720">
                  <c:v>67.760000000000005</c:v>
                </c:pt>
                <c:pt idx="721">
                  <c:v>67.959999999999994</c:v>
                </c:pt>
                <c:pt idx="722">
                  <c:v>67.959999999999994</c:v>
                </c:pt>
                <c:pt idx="723">
                  <c:v>67.86</c:v>
                </c:pt>
                <c:pt idx="724">
                  <c:v>67.86</c:v>
                </c:pt>
                <c:pt idx="725">
                  <c:v>68.13</c:v>
                </c:pt>
                <c:pt idx="726">
                  <c:v>68.06</c:v>
                </c:pt>
                <c:pt idx="727">
                  <c:v>67.42</c:v>
                </c:pt>
                <c:pt idx="728">
                  <c:v>67.64</c:v>
                </c:pt>
                <c:pt idx="729">
                  <c:v>67.64</c:v>
                </c:pt>
                <c:pt idx="730">
                  <c:v>67.45</c:v>
                </c:pt>
                <c:pt idx="731">
                  <c:v>67.5</c:v>
                </c:pt>
                <c:pt idx="732">
                  <c:v>67.400000000000006</c:v>
                </c:pt>
                <c:pt idx="733">
                  <c:v>67.06</c:v>
                </c:pt>
                <c:pt idx="734">
                  <c:v>66.45</c:v>
                </c:pt>
                <c:pt idx="735">
                  <c:v>65.67</c:v>
                </c:pt>
                <c:pt idx="736">
                  <c:v>64.650000000000006</c:v>
                </c:pt>
                <c:pt idx="737">
                  <c:v>64.510000000000005</c:v>
                </c:pt>
                <c:pt idx="738">
                  <c:v>64.599999999999994</c:v>
                </c:pt>
                <c:pt idx="739">
                  <c:v>64.650000000000006</c:v>
                </c:pt>
                <c:pt idx="740">
                  <c:v>64.8</c:v>
                </c:pt>
                <c:pt idx="741">
                  <c:v>64.989999999999995</c:v>
                </c:pt>
                <c:pt idx="742">
                  <c:v>64.819999999999993</c:v>
                </c:pt>
                <c:pt idx="743">
                  <c:v>65.260000000000005</c:v>
                </c:pt>
                <c:pt idx="744">
                  <c:v>65.069999999999993</c:v>
                </c:pt>
                <c:pt idx="745">
                  <c:v>64.97</c:v>
                </c:pt>
                <c:pt idx="746">
                  <c:v>64.53</c:v>
                </c:pt>
                <c:pt idx="747">
                  <c:v>63.92</c:v>
                </c:pt>
                <c:pt idx="748">
                  <c:v>63.44</c:v>
                </c:pt>
                <c:pt idx="749">
                  <c:v>63.78</c:v>
                </c:pt>
                <c:pt idx="750">
                  <c:v>64.17</c:v>
                </c:pt>
                <c:pt idx="751">
                  <c:v>64.73</c:v>
                </c:pt>
                <c:pt idx="752">
                  <c:v>65.28</c:v>
                </c:pt>
                <c:pt idx="753">
                  <c:v>65.84</c:v>
                </c:pt>
                <c:pt idx="754">
                  <c:v>66.180000000000007</c:v>
                </c:pt>
                <c:pt idx="755">
                  <c:v>66.48</c:v>
                </c:pt>
                <c:pt idx="756">
                  <c:v>66.790000000000006</c:v>
                </c:pt>
                <c:pt idx="757">
                  <c:v>66.790000000000006</c:v>
                </c:pt>
                <c:pt idx="758">
                  <c:v>67.08</c:v>
                </c:pt>
                <c:pt idx="759">
                  <c:v>67.33</c:v>
                </c:pt>
                <c:pt idx="760">
                  <c:v>67.64</c:v>
                </c:pt>
                <c:pt idx="761">
                  <c:v>67.81</c:v>
                </c:pt>
                <c:pt idx="762">
                  <c:v>68.03</c:v>
                </c:pt>
                <c:pt idx="763">
                  <c:v>67.959999999999994</c:v>
                </c:pt>
                <c:pt idx="764">
                  <c:v>68.13</c:v>
                </c:pt>
                <c:pt idx="765">
                  <c:v>67.930000000000007</c:v>
                </c:pt>
                <c:pt idx="766">
                  <c:v>67.23</c:v>
                </c:pt>
                <c:pt idx="767">
                  <c:v>66.959999999999994</c:v>
                </c:pt>
                <c:pt idx="768">
                  <c:v>67.13</c:v>
                </c:pt>
                <c:pt idx="769">
                  <c:v>67.400000000000006</c:v>
                </c:pt>
                <c:pt idx="770">
                  <c:v>67.42</c:v>
                </c:pt>
                <c:pt idx="771">
                  <c:v>67.45</c:v>
                </c:pt>
                <c:pt idx="772">
                  <c:v>66.819999999999993</c:v>
                </c:pt>
                <c:pt idx="773">
                  <c:v>66.67</c:v>
                </c:pt>
                <c:pt idx="774">
                  <c:v>66.72</c:v>
                </c:pt>
                <c:pt idx="775">
                  <c:v>66.62</c:v>
                </c:pt>
                <c:pt idx="776">
                  <c:v>66.89</c:v>
                </c:pt>
                <c:pt idx="777">
                  <c:v>66.959999999999994</c:v>
                </c:pt>
                <c:pt idx="778">
                  <c:v>66.819999999999993</c:v>
                </c:pt>
                <c:pt idx="779">
                  <c:v>66.790000000000006</c:v>
                </c:pt>
                <c:pt idx="780">
                  <c:v>66.86</c:v>
                </c:pt>
                <c:pt idx="781">
                  <c:v>66.84</c:v>
                </c:pt>
                <c:pt idx="782">
                  <c:v>67.23</c:v>
                </c:pt>
                <c:pt idx="783">
                  <c:v>67.040000000000006</c:v>
                </c:pt>
                <c:pt idx="784">
                  <c:v>67.08</c:v>
                </c:pt>
                <c:pt idx="785">
                  <c:v>66.94</c:v>
                </c:pt>
                <c:pt idx="786">
                  <c:v>66.86</c:v>
                </c:pt>
                <c:pt idx="787">
                  <c:v>66.959999999999994</c:v>
                </c:pt>
                <c:pt idx="788">
                  <c:v>66.91</c:v>
                </c:pt>
                <c:pt idx="789">
                  <c:v>67.11</c:v>
                </c:pt>
                <c:pt idx="790">
                  <c:v>67.23</c:v>
                </c:pt>
                <c:pt idx="791">
                  <c:v>66.86</c:v>
                </c:pt>
                <c:pt idx="792">
                  <c:v>66.55</c:v>
                </c:pt>
                <c:pt idx="793">
                  <c:v>66.69</c:v>
                </c:pt>
                <c:pt idx="794">
                  <c:v>66.94</c:v>
                </c:pt>
                <c:pt idx="795">
                  <c:v>67.16</c:v>
                </c:pt>
                <c:pt idx="796">
                  <c:v>67.45</c:v>
                </c:pt>
                <c:pt idx="797">
                  <c:v>67.400000000000006</c:v>
                </c:pt>
                <c:pt idx="798">
                  <c:v>67.5</c:v>
                </c:pt>
                <c:pt idx="799">
                  <c:v>67.62</c:v>
                </c:pt>
                <c:pt idx="800">
                  <c:v>67.59</c:v>
                </c:pt>
                <c:pt idx="801">
                  <c:v>67.06</c:v>
                </c:pt>
                <c:pt idx="802">
                  <c:v>66.739999999999995</c:v>
                </c:pt>
                <c:pt idx="803">
                  <c:v>66.790000000000006</c:v>
                </c:pt>
                <c:pt idx="804">
                  <c:v>66.69</c:v>
                </c:pt>
                <c:pt idx="805">
                  <c:v>66.349999999999994</c:v>
                </c:pt>
                <c:pt idx="806">
                  <c:v>66.52</c:v>
                </c:pt>
                <c:pt idx="807">
                  <c:v>66.48</c:v>
                </c:pt>
                <c:pt idx="808">
                  <c:v>66.52</c:v>
                </c:pt>
                <c:pt idx="809">
                  <c:v>66.48</c:v>
                </c:pt>
                <c:pt idx="810">
                  <c:v>66.209999999999994</c:v>
                </c:pt>
                <c:pt idx="811">
                  <c:v>65.72</c:v>
                </c:pt>
                <c:pt idx="812">
                  <c:v>65.41</c:v>
                </c:pt>
                <c:pt idx="813">
                  <c:v>65.33</c:v>
                </c:pt>
                <c:pt idx="814">
                  <c:v>65.48</c:v>
                </c:pt>
                <c:pt idx="815">
                  <c:v>65.650000000000006</c:v>
                </c:pt>
                <c:pt idx="816">
                  <c:v>65.62</c:v>
                </c:pt>
                <c:pt idx="817">
                  <c:v>65.650000000000006</c:v>
                </c:pt>
                <c:pt idx="818">
                  <c:v>65.28</c:v>
                </c:pt>
                <c:pt idx="819">
                  <c:v>65.19</c:v>
                </c:pt>
                <c:pt idx="820">
                  <c:v>65.16</c:v>
                </c:pt>
                <c:pt idx="821">
                  <c:v>64.97</c:v>
                </c:pt>
                <c:pt idx="822">
                  <c:v>64.97</c:v>
                </c:pt>
                <c:pt idx="823">
                  <c:v>65.28</c:v>
                </c:pt>
                <c:pt idx="824">
                  <c:v>65.31</c:v>
                </c:pt>
                <c:pt idx="825">
                  <c:v>65.53</c:v>
                </c:pt>
                <c:pt idx="826">
                  <c:v>65.19</c:v>
                </c:pt>
                <c:pt idx="827">
                  <c:v>65.260000000000005</c:v>
                </c:pt>
                <c:pt idx="828">
                  <c:v>65.16</c:v>
                </c:pt>
                <c:pt idx="829">
                  <c:v>65.14</c:v>
                </c:pt>
                <c:pt idx="830">
                  <c:v>65.02</c:v>
                </c:pt>
                <c:pt idx="831">
                  <c:v>65.19</c:v>
                </c:pt>
                <c:pt idx="832">
                  <c:v>65.09</c:v>
                </c:pt>
                <c:pt idx="833">
                  <c:v>65.209999999999994</c:v>
                </c:pt>
                <c:pt idx="834">
                  <c:v>65.36</c:v>
                </c:pt>
                <c:pt idx="835">
                  <c:v>65.430000000000007</c:v>
                </c:pt>
                <c:pt idx="836">
                  <c:v>65.239999999999995</c:v>
                </c:pt>
                <c:pt idx="837">
                  <c:v>65.239999999999995</c:v>
                </c:pt>
                <c:pt idx="838">
                  <c:v>65.36</c:v>
                </c:pt>
                <c:pt idx="839">
                  <c:v>65.19</c:v>
                </c:pt>
                <c:pt idx="840">
                  <c:v>64.41</c:v>
                </c:pt>
                <c:pt idx="841">
                  <c:v>64.53</c:v>
                </c:pt>
                <c:pt idx="842">
                  <c:v>64.73</c:v>
                </c:pt>
                <c:pt idx="843">
                  <c:v>64.48</c:v>
                </c:pt>
                <c:pt idx="844">
                  <c:v>63.68</c:v>
                </c:pt>
                <c:pt idx="845">
                  <c:v>63.56</c:v>
                </c:pt>
                <c:pt idx="846">
                  <c:v>63.78</c:v>
                </c:pt>
                <c:pt idx="847">
                  <c:v>63.63</c:v>
                </c:pt>
                <c:pt idx="848">
                  <c:v>63.44</c:v>
                </c:pt>
                <c:pt idx="849">
                  <c:v>63.44</c:v>
                </c:pt>
                <c:pt idx="850">
                  <c:v>63.85</c:v>
                </c:pt>
                <c:pt idx="851">
                  <c:v>63.7</c:v>
                </c:pt>
                <c:pt idx="852">
                  <c:v>63.63</c:v>
                </c:pt>
                <c:pt idx="853">
                  <c:v>63.36</c:v>
                </c:pt>
                <c:pt idx="854">
                  <c:v>63.36</c:v>
                </c:pt>
                <c:pt idx="855">
                  <c:v>62.9</c:v>
                </c:pt>
                <c:pt idx="856">
                  <c:v>62.71</c:v>
                </c:pt>
                <c:pt idx="857">
                  <c:v>63.19</c:v>
                </c:pt>
                <c:pt idx="858">
                  <c:v>63.19</c:v>
                </c:pt>
                <c:pt idx="859">
                  <c:v>63.29</c:v>
                </c:pt>
                <c:pt idx="860">
                  <c:v>63.24</c:v>
                </c:pt>
                <c:pt idx="861">
                  <c:v>63.39</c:v>
                </c:pt>
                <c:pt idx="862">
                  <c:v>63.97</c:v>
                </c:pt>
                <c:pt idx="863">
                  <c:v>63.95</c:v>
                </c:pt>
                <c:pt idx="864">
                  <c:v>63.41</c:v>
                </c:pt>
                <c:pt idx="865">
                  <c:v>63.39</c:v>
                </c:pt>
                <c:pt idx="866">
                  <c:v>63.63</c:v>
                </c:pt>
                <c:pt idx="867">
                  <c:v>63.85</c:v>
                </c:pt>
                <c:pt idx="868">
                  <c:v>64.34</c:v>
                </c:pt>
                <c:pt idx="869">
                  <c:v>64.7</c:v>
                </c:pt>
                <c:pt idx="870">
                  <c:v>64.680000000000007</c:v>
                </c:pt>
                <c:pt idx="871">
                  <c:v>64.900000000000006</c:v>
                </c:pt>
                <c:pt idx="872">
                  <c:v>65.55</c:v>
                </c:pt>
                <c:pt idx="873">
                  <c:v>65.430000000000007</c:v>
                </c:pt>
                <c:pt idx="874">
                  <c:v>65.209999999999994</c:v>
                </c:pt>
                <c:pt idx="875">
                  <c:v>65.53</c:v>
                </c:pt>
                <c:pt idx="876">
                  <c:v>66.260000000000005</c:v>
                </c:pt>
                <c:pt idx="877">
                  <c:v>66.349999999999994</c:v>
                </c:pt>
                <c:pt idx="878">
                  <c:v>66.77</c:v>
                </c:pt>
                <c:pt idx="879">
                  <c:v>66.94</c:v>
                </c:pt>
                <c:pt idx="880">
                  <c:v>67.42</c:v>
                </c:pt>
                <c:pt idx="881">
                  <c:v>67.62</c:v>
                </c:pt>
                <c:pt idx="882">
                  <c:v>67.33</c:v>
                </c:pt>
                <c:pt idx="883">
                  <c:v>67.52</c:v>
                </c:pt>
                <c:pt idx="884">
                  <c:v>67.33</c:v>
                </c:pt>
                <c:pt idx="885">
                  <c:v>67.25</c:v>
                </c:pt>
                <c:pt idx="886">
                  <c:v>67.33</c:v>
                </c:pt>
                <c:pt idx="887">
                  <c:v>67.06</c:v>
                </c:pt>
                <c:pt idx="888">
                  <c:v>66.23</c:v>
                </c:pt>
                <c:pt idx="889">
                  <c:v>65.989999999999995</c:v>
                </c:pt>
                <c:pt idx="890">
                  <c:v>66.11</c:v>
                </c:pt>
                <c:pt idx="891">
                  <c:v>65.7</c:v>
                </c:pt>
                <c:pt idx="892">
                  <c:v>64.989999999999995</c:v>
                </c:pt>
                <c:pt idx="893">
                  <c:v>63.73</c:v>
                </c:pt>
                <c:pt idx="894">
                  <c:v>60.88</c:v>
                </c:pt>
                <c:pt idx="895">
                  <c:v>59.45</c:v>
                </c:pt>
                <c:pt idx="896">
                  <c:v>59.33</c:v>
                </c:pt>
                <c:pt idx="897">
                  <c:v>59.64</c:v>
                </c:pt>
                <c:pt idx="898">
                  <c:v>60.03</c:v>
                </c:pt>
                <c:pt idx="899">
                  <c:v>60.66</c:v>
                </c:pt>
                <c:pt idx="900">
                  <c:v>61.13</c:v>
                </c:pt>
                <c:pt idx="901">
                  <c:v>60.66</c:v>
                </c:pt>
                <c:pt idx="902">
                  <c:v>60.54</c:v>
                </c:pt>
                <c:pt idx="903">
                  <c:v>60.79</c:v>
                </c:pt>
                <c:pt idx="904">
                  <c:v>60.74</c:v>
                </c:pt>
                <c:pt idx="905">
                  <c:v>60.11</c:v>
                </c:pt>
                <c:pt idx="906">
                  <c:v>59.55</c:v>
                </c:pt>
                <c:pt idx="907">
                  <c:v>59.28</c:v>
                </c:pt>
                <c:pt idx="908">
                  <c:v>59.45</c:v>
                </c:pt>
                <c:pt idx="909">
                  <c:v>60.3</c:v>
                </c:pt>
                <c:pt idx="910">
                  <c:v>61.15</c:v>
                </c:pt>
                <c:pt idx="911">
                  <c:v>62.05</c:v>
                </c:pt>
                <c:pt idx="912">
                  <c:v>62.71</c:v>
                </c:pt>
                <c:pt idx="913">
                  <c:v>62.88</c:v>
                </c:pt>
                <c:pt idx="914">
                  <c:v>63.12</c:v>
                </c:pt>
                <c:pt idx="915">
                  <c:v>63.12</c:v>
                </c:pt>
                <c:pt idx="916">
                  <c:v>63.51</c:v>
                </c:pt>
                <c:pt idx="917">
                  <c:v>63.83</c:v>
                </c:pt>
                <c:pt idx="918">
                  <c:v>64</c:v>
                </c:pt>
                <c:pt idx="919">
                  <c:v>64.239999999999995</c:v>
                </c:pt>
                <c:pt idx="920">
                  <c:v>64.34</c:v>
                </c:pt>
                <c:pt idx="921">
                  <c:v>64.12</c:v>
                </c:pt>
                <c:pt idx="922">
                  <c:v>63.78</c:v>
                </c:pt>
                <c:pt idx="923">
                  <c:v>63.31</c:v>
                </c:pt>
                <c:pt idx="924">
                  <c:v>63.39</c:v>
                </c:pt>
                <c:pt idx="925">
                  <c:v>62.95</c:v>
                </c:pt>
                <c:pt idx="926">
                  <c:v>62.76</c:v>
                </c:pt>
                <c:pt idx="927">
                  <c:v>62.9</c:v>
                </c:pt>
                <c:pt idx="928">
                  <c:v>63.05</c:v>
                </c:pt>
                <c:pt idx="929">
                  <c:v>63.63</c:v>
                </c:pt>
                <c:pt idx="930">
                  <c:v>64.069999999999993</c:v>
                </c:pt>
                <c:pt idx="931">
                  <c:v>64.650000000000006</c:v>
                </c:pt>
                <c:pt idx="932">
                  <c:v>64.92</c:v>
                </c:pt>
                <c:pt idx="933">
                  <c:v>65.19</c:v>
                </c:pt>
                <c:pt idx="934">
                  <c:v>65.58</c:v>
                </c:pt>
                <c:pt idx="935">
                  <c:v>65.55</c:v>
                </c:pt>
                <c:pt idx="936">
                  <c:v>65.650000000000006</c:v>
                </c:pt>
                <c:pt idx="937">
                  <c:v>65.94</c:v>
                </c:pt>
                <c:pt idx="938">
                  <c:v>65.989999999999995</c:v>
                </c:pt>
                <c:pt idx="939">
                  <c:v>65.87</c:v>
                </c:pt>
                <c:pt idx="940">
                  <c:v>65.87</c:v>
                </c:pt>
                <c:pt idx="941">
                  <c:v>66.430000000000007</c:v>
                </c:pt>
                <c:pt idx="942">
                  <c:v>66.28</c:v>
                </c:pt>
                <c:pt idx="943">
                  <c:v>66.599999999999994</c:v>
                </c:pt>
                <c:pt idx="944">
                  <c:v>66.62</c:v>
                </c:pt>
                <c:pt idx="945">
                  <c:v>66.84</c:v>
                </c:pt>
                <c:pt idx="946">
                  <c:v>66.599999999999994</c:v>
                </c:pt>
                <c:pt idx="947">
                  <c:v>66.739999999999995</c:v>
                </c:pt>
                <c:pt idx="948">
                  <c:v>66.48</c:v>
                </c:pt>
                <c:pt idx="949">
                  <c:v>66.599999999999994</c:v>
                </c:pt>
                <c:pt idx="950">
                  <c:v>66.28</c:v>
                </c:pt>
                <c:pt idx="951">
                  <c:v>66.209999999999994</c:v>
                </c:pt>
                <c:pt idx="952">
                  <c:v>65.75</c:v>
                </c:pt>
                <c:pt idx="953">
                  <c:v>65.8</c:v>
                </c:pt>
                <c:pt idx="954">
                  <c:v>65.92</c:v>
                </c:pt>
                <c:pt idx="955">
                  <c:v>66.180000000000007</c:v>
                </c:pt>
                <c:pt idx="956">
                  <c:v>65.97</c:v>
                </c:pt>
                <c:pt idx="957">
                  <c:v>65.77</c:v>
                </c:pt>
                <c:pt idx="958">
                  <c:v>65.84</c:v>
                </c:pt>
                <c:pt idx="959">
                  <c:v>65.97</c:v>
                </c:pt>
                <c:pt idx="960">
                  <c:v>65.819999999999993</c:v>
                </c:pt>
                <c:pt idx="961">
                  <c:v>65.72</c:v>
                </c:pt>
                <c:pt idx="962">
                  <c:v>65.72</c:v>
                </c:pt>
                <c:pt idx="963">
                  <c:v>65.239999999999995</c:v>
                </c:pt>
                <c:pt idx="964">
                  <c:v>64.97</c:v>
                </c:pt>
                <c:pt idx="965">
                  <c:v>64.650000000000006</c:v>
                </c:pt>
                <c:pt idx="966">
                  <c:v>64.8</c:v>
                </c:pt>
                <c:pt idx="967">
                  <c:v>64.459999999999994</c:v>
                </c:pt>
                <c:pt idx="968">
                  <c:v>63.97</c:v>
                </c:pt>
                <c:pt idx="969">
                  <c:v>63.85</c:v>
                </c:pt>
                <c:pt idx="970">
                  <c:v>64.209999999999994</c:v>
                </c:pt>
                <c:pt idx="971">
                  <c:v>64.09</c:v>
                </c:pt>
                <c:pt idx="972">
                  <c:v>63.97</c:v>
                </c:pt>
                <c:pt idx="973">
                  <c:v>63.75</c:v>
                </c:pt>
                <c:pt idx="974">
                  <c:v>63.87</c:v>
                </c:pt>
                <c:pt idx="975">
                  <c:v>64.040000000000006</c:v>
                </c:pt>
                <c:pt idx="976">
                  <c:v>64.31</c:v>
                </c:pt>
                <c:pt idx="977">
                  <c:v>64.260000000000005</c:v>
                </c:pt>
                <c:pt idx="978">
                  <c:v>64.58</c:v>
                </c:pt>
                <c:pt idx="979">
                  <c:v>64.77</c:v>
                </c:pt>
                <c:pt idx="980">
                  <c:v>64.459999999999994</c:v>
                </c:pt>
                <c:pt idx="981">
                  <c:v>64.599999999999994</c:v>
                </c:pt>
                <c:pt idx="982">
                  <c:v>64.430000000000007</c:v>
                </c:pt>
                <c:pt idx="983">
                  <c:v>64.19</c:v>
                </c:pt>
                <c:pt idx="984">
                  <c:v>64.290000000000006</c:v>
                </c:pt>
                <c:pt idx="985">
                  <c:v>64.459999999999994</c:v>
                </c:pt>
                <c:pt idx="986">
                  <c:v>64.459999999999994</c:v>
                </c:pt>
                <c:pt idx="987">
                  <c:v>64.209999999999994</c:v>
                </c:pt>
                <c:pt idx="988">
                  <c:v>63.58</c:v>
                </c:pt>
                <c:pt idx="989">
                  <c:v>61.42</c:v>
                </c:pt>
                <c:pt idx="990">
                  <c:v>60.15</c:v>
                </c:pt>
                <c:pt idx="991">
                  <c:v>59.38</c:v>
                </c:pt>
                <c:pt idx="992">
                  <c:v>58.6</c:v>
                </c:pt>
                <c:pt idx="993">
                  <c:v>58.16</c:v>
                </c:pt>
                <c:pt idx="994">
                  <c:v>58.11</c:v>
                </c:pt>
                <c:pt idx="995">
                  <c:v>58.18</c:v>
                </c:pt>
                <c:pt idx="996">
                  <c:v>58.6</c:v>
                </c:pt>
                <c:pt idx="997">
                  <c:v>59.57</c:v>
                </c:pt>
                <c:pt idx="998">
                  <c:v>60.42</c:v>
                </c:pt>
                <c:pt idx="999">
                  <c:v>61.1</c:v>
                </c:pt>
                <c:pt idx="1000">
                  <c:v>61.98</c:v>
                </c:pt>
                <c:pt idx="1001">
                  <c:v>62.59</c:v>
                </c:pt>
                <c:pt idx="1002">
                  <c:v>63.12</c:v>
                </c:pt>
                <c:pt idx="1003">
                  <c:v>63.7</c:v>
                </c:pt>
                <c:pt idx="1004">
                  <c:v>64.040000000000006</c:v>
                </c:pt>
                <c:pt idx="1005">
                  <c:v>64.209999999999994</c:v>
                </c:pt>
                <c:pt idx="1006">
                  <c:v>64.73</c:v>
                </c:pt>
                <c:pt idx="1007">
                  <c:v>64.819999999999993</c:v>
                </c:pt>
                <c:pt idx="1008">
                  <c:v>65.069999999999993</c:v>
                </c:pt>
                <c:pt idx="1009">
                  <c:v>64.87</c:v>
                </c:pt>
                <c:pt idx="1010">
                  <c:v>65.09</c:v>
                </c:pt>
                <c:pt idx="1011">
                  <c:v>65.09</c:v>
                </c:pt>
                <c:pt idx="1012">
                  <c:v>65.239999999999995</c:v>
                </c:pt>
                <c:pt idx="1013">
                  <c:v>65.84</c:v>
                </c:pt>
                <c:pt idx="1014">
                  <c:v>66.11</c:v>
                </c:pt>
                <c:pt idx="1015">
                  <c:v>66.650000000000006</c:v>
                </c:pt>
                <c:pt idx="1016">
                  <c:v>66.62</c:v>
                </c:pt>
                <c:pt idx="1017">
                  <c:v>67.040000000000006</c:v>
                </c:pt>
                <c:pt idx="1018">
                  <c:v>67.25</c:v>
                </c:pt>
                <c:pt idx="1019">
                  <c:v>67.08</c:v>
                </c:pt>
                <c:pt idx="1020">
                  <c:v>67.349999999999994</c:v>
                </c:pt>
                <c:pt idx="1021">
                  <c:v>67.28</c:v>
                </c:pt>
                <c:pt idx="1022">
                  <c:v>67.3</c:v>
                </c:pt>
                <c:pt idx="1023">
                  <c:v>67.25</c:v>
                </c:pt>
                <c:pt idx="1024">
                  <c:v>67.28</c:v>
                </c:pt>
                <c:pt idx="1025">
                  <c:v>67.11</c:v>
                </c:pt>
                <c:pt idx="1026">
                  <c:v>66.89</c:v>
                </c:pt>
                <c:pt idx="1027">
                  <c:v>66.77</c:v>
                </c:pt>
                <c:pt idx="1028">
                  <c:v>66.739999999999995</c:v>
                </c:pt>
                <c:pt idx="1029">
                  <c:v>66.89</c:v>
                </c:pt>
                <c:pt idx="1030">
                  <c:v>67.06</c:v>
                </c:pt>
                <c:pt idx="1031">
                  <c:v>67.06</c:v>
                </c:pt>
                <c:pt idx="1032">
                  <c:v>66.94</c:v>
                </c:pt>
                <c:pt idx="1033">
                  <c:v>66.989999999999995</c:v>
                </c:pt>
                <c:pt idx="1034">
                  <c:v>67.28</c:v>
                </c:pt>
                <c:pt idx="1035">
                  <c:v>67.08</c:v>
                </c:pt>
                <c:pt idx="1036">
                  <c:v>67.180000000000007</c:v>
                </c:pt>
                <c:pt idx="1037">
                  <c:v>67.11</c:v>
                </c:pt>
                <c:pt idx="1038">
                  <c:v>67.06</c:v>
                </c:pt>
                <c:pt idx="1039">
                  <c:v>66.89</c:v>
                </c:pt>
                <c:pt idx="1040">
                  <c:v>66.45</c:v>
                </c:pt>
                <c:pt idx="1041">
                  <c:v>66.52</c:v>
                </c:pt>
                <c:pt idx="1042">
                  <c:v>66.48</c:v>
                </c:pt>
                <c:pt idx="1043">
                  <c:v>66.52</c:v>
                </c:pt>
                <c:pt idx="1044">
                  <c:v>66.77</c:v>
                </c:pt>
                <c:pt idx="1045">
                  <c:v>66.84</c:v>
                </c:pt>
                <c:pt idx="1046">
                  <c:v>66.91</c:v>
                </c:pt>
                <c:pt idx="1047">
                  <c:v>67.13</c:v>
                </c:pt>
                <c:pt idx="1048">
                  <c:v>67.06</c:v>
                </c:pt>
                <c:pt idx="1049">
                  <c:v>66.989999999999995</c:v>
                </c:pt>
                <c:pt idx="1050">
                  <c:v>66.84</c:v>
                </c:pt>
                <c:pt idx="1051">
                  <c:v>67.13</c:v>
                </c:pt>
                <c:pt idx="1052">
                  <c:v>67.08</c:v>
                </c:pt>
                <c:pt idx="1053">
                  <c:v>66.989999999999995</c:v>
                </c:pt>
                <c:pt idx="1054">
                  <c:v>67.400000000000006</c:v>
                </c:pt>
                <c:pt idx="1055">
                  <c:v>67.55</c:v>
                </c:pt>
                <c:pt idx="1056">
                  <c:v>67.5</c:v>
                </c:pt>
                <c:pt idx="1057">
                  <c:v>67.64</c:v>
                </c:pt>
                <c:pt idx="1058">
                  <c:v>67.69</c:v>
                </c:pt>
                <c:pt idx="1059">
                  <c:v>67.86</c:v>
                </c:pt>
                <c:pt idx="1060">
                  <c:v>68.099999999999994</c:v>
                </c:pt>
                <c:pt idx="1061">
                  <c:v>68.13</c:v>
                </c:pt>
                <c:pt idx="1062">
                  <c:v>68.3</c:v>
                </c:pt>
                <c:pt idx="1063">
                  <c:v>68.28</c:v>
                </c:pt>
                <c:pt idx="1064">
                  <c:v>67.84</c:v>
                </c:pt>
                <c:pt idx="1065">
                  <c:v>67.91</c:v>
                </c:pt>
                <c:pt idx="1066">
                  <c:v>67.790000000000006</c:v>
                </c:pt>
                <c:pt idx="1067">
                  <c:v>68.150000000000006</c:v>
                </c:pt>
                <c:pt idx="1068">
                  <c:v>68.150000000000006</c:v>
                </c:pt>
                <c:pt idx="1069">
                  <c:v>68.150000000000006</c:v>
                </c:pt>
                <c:pt idx="1070">
                  <c:v>68.099999999999994</c:v>
                </c:pt>
                <c:pt idx="1071">
                  <c:v>68.180000000000007</c:v>
                </c:pt>
                <c:pt idx="1072">
                  <c:v>67.86</c:v>
                </c:pt>
                <c:pt idx="1073">
                  <c:v>67.64</c:v>
                </c:pt>
                <c:pt idx="1074">
                  <c:v>67.69</c:v>
                </c:pt>
                <c:pt idx="1075">
                  <c:v>67.16</c:v>
                </c:pt>
                <c:pt idx="1076">
                  <c:v>66.739999999999995</c:v>
                </c:pt>
                <c:pt idx="1077">
                  <c:v>66.209999999999994</c:v>
                </c:pt>
                <c:pt idx="1078">
                  <c:v>65.989999999999995</c:v>
                </c:pt>
                <c:pt idx="1079">
                  <c:v>65.819999999999993</c:v>
                </c:pt>
                <c:pt idx="1080">
                  <c:v>65.48</c:v>
                </c:pt>
                <c:pt idx="1081">
                  <c:v>65.599999999999994</c:v>
                </c:pt>
                <c:pt idx="1082">
                  <c:v>65.58</c:v>
                </c:pt>
                <c:pt idx="1083">
                  <c:v>65.67</c:v>
                </c:pt>
                <c:pt idx="1084">
                  <c:v>65.599999999999994</c:v>
                </c:pt>
                <c:pt idx="1085">
                  <c:v>65.72</c:v>
                </c:pt>
                <c:pt idx="1086">
                  <c:v>65.819999999999993</c:v>
                </c:pt>
                <c:pt idx="1087">
                  <c:v>65.94</c:v>
                </c:pt>
                <c:pt idx="1088">
                  <c:v>65.94</c:v>
                </c:pt>
                <c:pt idx="1089">
                  <c:v>66.400000000000006</c:v>
                </c:pt>
                <c:pt idx="1090">
                  <c:v>66.599999999999994</c:v>
                </c:pt>
                <c:pt idx="1091">
                  <c:v>66.84</c:v>
                </c:pt>
                <c:pt idx="1092">
                  <c:v>67.16</c:v>
                </c:pt>
                <c:pt idx="1093">
                  <c:v>67.06</c:v>
                </c:pt>
                <c:pt idx="1094">
                  <c:v>67.69</c:v>
                </c:pt>
                <c:pt idx="1095">
                  <c:v>67.69</c:v>
                </c:pt>
                <c:pt idx="1096">
                  <c:v>67.400000000000006</c:v>
                </c:pt>
                <c:pt idx="1097">
                  <c:v>67.5</c:v>
                </c:pt>
                <c:pt idx="1098">
                  <c:v>67.45</c:v>
                </c:pt>
                <c:pt idx="1099">
                  <c:v>67.45</c:v>
                </c:pt>
                <c:pt idx="1100">
                  <c:v>67.52</c:v>
                </c:pt>
                <c:pt idx="1101">
                  <c:v>67.84</c:v>
                </c:pt>
                <c:pt idx="1102">
                  <c:v>67.86</c:v>
                </c:pt>
                <c:pt idx="1103">
                  <c:v>68.08</c:v>
                </c:pt>
                <c:pt idx="1104">
                  <c:v>68.010000000000005</c:v>
                </c:pt>
                <c:pt idx="1105">
                  <c:v>67.86</c:v>
                </c:pt>
                <c:pt idx="1106">
                  <c:v>67.81</c:v>
                </c:pt>
                <c:pt idx="1107">
                  <c:v>67.38</c:v>
                </c:pt>
                <c:pt idx="1108">
                  <c:v>67.28</c:v>
                </c:pt>
                <c:pt idx="1109">
                  <c:v>66.790000000000006</c:v>
                </c:pt>
                <c:pt idx="1110">
                  <c:v>66.010000000000005</c:v>
                </c:pt>
                <c:pt idx="1111">
                  <c:v>64.900000000000006</c:v>
                </c:pt>
                <c:pt idx="1112">
                  <c:v>63.68</c:v>
                </c:pt>
                <c:pt idx="1113">
                  <c:v>62.83</c:v>
                </c:pt>
                <c:pt idx="1114">
                  <c:v>62.56</c:v>
                </c:pt>
                <c:pt idx="1115">
                  <c:v>62.61</c:v>
                </c:pt>
                <c:pt idx="1116">
                  <c:v>62.66</c:v>
                </c:pt>
                <c:pt idx="1117">
                  <c:v>61.98</c:v>
                </c:pt>
                <c:pt idx="1118">
                  <c:v>61.13</c:v>
                </c:pt>
                <c:pt idx="1119">
                  <c:v>60.13</c:v>
                </c:pt>
                <c:pt idx="1120">
                  <c:v>59.28</c:v>
                </c:pt>
                <c:pt idx="1121">
                  <c:v>58.72</c:v>
                </c:pt>
                <c:pt idx="1122">
                  <c:v>58.91</c:v>
                </c:pt>
                <c:pt idx="1123">
                  <c:v>58.5</c:v>
                </c:pt>
                <c:pt idx="1124">
                  <c:v>58.33</c:v>
                </c:pt>
                <c:pt idx="1125">
                  <c:v>58.4</c:v>
                </c:pt>
                <c:pt idx="1126">
                  <c:v>57.8</c:v>
                </c:pt>
                <c:pt idx="1127">
                  <c:v>57.16</c:v>
                </c:pt>
                <c:pt idx="1128">
                  <c:v>57.09</c:v>
                </c:pt>
                <c:pt idx="1129">
                  <c:v>56.77</c:v>
                </c:pt>
                <c:pt idx="1130">
                  <c:v>55.87</c:v>
                </c:pt>
                <c:pt idx="1131">
                  <c:v>55.9</c:v>
                </c:pt>
                <c:pt idx="1132">
                  <c:v>56.07</c:v>
                </c:pt>
                <c:pt idx="1133">
                  <c:v>56.24</c:v>
                </c:pt>
                <c:pt idx="1134">
                  <c:v>56.43</c:v>
                </c:pt>
                <c:pt idx="1135">
                  <c:v>56.92</c:v>
                </c:pt>
                <c:pt idx="1136">
                  <c:v>57.16</c:v>
                </c:pt>
                <c:pt idx="1137">
                  <c:v>57.58</c:v>
                </c:pt>
                <c:pt idx="1138">
                  <c:v>57.77</c:v>
                </c:pt>
                <c:pt idx="1139">
                  <c:v>57.55</c:v>
                </c:pt>
                <c:pt idx="1140">
                  <c:v>57.33</c:v>
                </c:pt>
                <c:pt idx="1141">
                  <c:v>56.9</c:v>
                </c:pt>
                <c:pt idx="1142">
                  <c:v>56.99</c:v>
                </c:pt>
                <c:pt idx="1143">
                  <c:v>57.7</c:v>
                </c:pt>
                <c:pt idx="1144">
                  <c:v>58.18</c:v>
                </c:pt>
                <c:pt idx="1145">
                  <c:v>59.01</c:v>
                </c:pt>
                <c:pt idx="1146">
                  <c:v>59.06</c:v>
                </c:pt>
                <c:pt idx="1147">
                  <c:v>58.89</c:v>
                </c:pt>
                <c:pt idx="1148">
                  <c:v>59.28</c:v>
                </c:pt>
                <c:pt idx="1149">
                  <c:v>59.4</c:v>
                </c:pt>
                <c:pt idx="1150">
                  <c:v>59.5</c:v>
                </c:pt>
                <c:pt idx="1151">
                  <c:v>58.99</c:v>
                </c:pt>
                <c:pt idx="1152">
                  <c:v>59.18</c:v>
                </c:pt>
                <c:pt idx="1153">
                  <c:v>59.18</c:v>
                </c:pt>
                <c:pt idx="1154">
                  <c:v>58.48</c:v>
                </c:pt>
                <c:pt idx="1155">
                  <c:v>57.97</c:v>
                </c:pt>
                <c:pt idx="1156">
                  <c:v>57.36</c:v>
                </c:pt>
                <c:pt idx="1157">
                  <c:v>57.67</c:v>
                </c:pt>
                <c:pt idx="1158">
                  <c:v>57.99</c:v>
                </c:pt>
                <c:pt idx="1159">
                  <c:v>58.31</c:v>
                </c:pt>
                <c:pt idx="1160">
                  <c:v>58.6</c:v>
                </c:pt>
                <c:pt idx="1161">
                  <c:v>58.72</c:v>
                </c:pt>
                <c:pt idx="1162">
                  <c:v>59.21</c:v>
                </c:pt>
                <c:pt idx="1163">
                  <c:v>59.23</c:v>
                </c:pt>
                <c:pt idx="1164">
                  <c:v>59.74</c:v>
                </c:pt>
                <c:pt idx="1165">
                  <c:v>60.2</c:v>
                </c:pt>
                <c:pt idx="1166">
                  <c:v>60.57</c:v>
                </c:pt>
                <c:pt idx="1167">
                  <c:v>61.18</c:v>
                </c:pt>
                <c:pt idx="1168">
                  <c:v>61.35</c:v>
                </c:pt>
                <c:pt idx="1169">
                  <c:v>61.52</c:v>
                </c:pt>
                <c:pt idx="1170">
                  <c:v>61.66</c:v>
                </c:pt>
                <c:pt idx="1171">
                  <c:v>61.42</c:v>
                </c:pt>
                <c:pt idx="1172">
                  <c:v>60.81</c:v>
                </c:pt>
                <c:pt idx="1173">
                  <c:v>60.37</c:v>
                </c:pt>
                <c:pt idx="1174">
                  <c:v>59.25</c:v>
                </c:pt>
                <c:pt idx="1175">
                  <c:v>58.7</c:v>
                </c:pt>
                <c:pt idx="1176">
                  <c:v>58.77</c:v>
                </c:pt>
                <c:pt idx="1177">
                  <c:v>57.87</c:v>
                </c:pt>
                <c:pt idx="1178">
                  <c:v>57.28</c:v>
                </c:pt>
                <c:pt idx="1179">
                  <c:v>56.46</c:v>
                </c:pt>
                <c:pt idx="1180">
                  <c:v>55.92</c:v>
                </c:pt>
                <c:pt idx="1181">
                  <c:v>55.29</c:v>
                </c:pt>
                <c:pt idx="1182">
                  <c:v>54.44</c:v>
                </c:pt>
                <c:pt idx="1183">
                  <c:v>53.88</c:v>
                </c:pt>
                <c:pt idx="1184">
                  <c:v>52.69</c:v>
                </c:pt>
                <c:pt idx="1185">
                  <c:v>50.5</c:v>
                </c:pt>
                <c:pt idx="1186">
                  <c:v>48.41</c:v>
                </c:pt>
                <c:pt idx="1187">
                  <c:v>45.49</c:v>
                </c:pt>
                <c:pt idx="1188">
                  <c:v>41.82</c:v>
                </c:pt>
                <c:pt idx="1189">
                  <c:v>39.71</c:v>
                </c:pt>
                <c:pt idx="1190">
                  <c:v>38.03</c:v>
                </c:pt>
                <c:pt idx="1191">
                  <c:v>35.33</c:v>
                </c:pt>
                <c:pt idx="1192">
                  <c:v>34.229999999999997</c:v>
                </c:pt>
                <c:pt idx="1193">
                  <c:v>33.770000000000003</c:v>
                </c:pt>
                <c:pt idx="1194">
                  <c:v>33.6</c:v>
                </c:pt>
                <c:pt idx="1195">
                  <c:v>32.99</c:v>
                </c:pt>
                <c:pt idx="1196">
                  <c:v>32.58</c:v>
                </c:pt>
                <c:pt idx="1197">
                  <c:v>32.020000000000003</c:v>
                </c:pt>
                <c:pt idx="1198">
                  <c:v>31.56</c:v>
                </c:pt>
                <c:pt idx="1199">
                  <c:v>31.15</c:v>
                </c:pt>
                <c:pt idx="1200">
                  <c:v>30.61</c:v>
                </c:pt>
                <c:pt idx="1201">
                  <c:v>29.64</c:v>
                </c:pt>
                <c:pt idx="1202">
                  <c:v>28.52</c:v>
                </c:pt>
                <c:pt idx="1203">
                  <c:v>25.97</c:v>
                </c:pt>
                <c:pt idx="1204">
                  <c:v>22.52</c:v>
                </c:pt>
                <c:pt idx="1205">
                  <c:v>20.81</c:v>
                </c:pt>
                <c:pt idx="1206">
                  <c:v>18.260000000000002</c:v>
                </c:pt>
                <c:pt idx="1207">
                  <c:v>15.15</c:v>
                </c:pt>
                <c:pt idx="1208">
                  <c:v>12.28</c:v>
                </c:pt>
                <c:pt idx="1209">
                  <c:v>8.92</c:v>
                </c:pt>
                <c:pt idx="1210">
                  <c:v>4.8099999999999996</c:v>
                </c:pt>
                <c:pt idx="1211">
                  <c:v>2.0699999999999998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0.49</c:v>
                </c:pt>
                <c:pt idx="1224">
                  <c:v>1.17</c:v>
                </c:pt>
                <c:pt idx="1225">
                  <c:v>1.77</c:v>
                </c:pt>
                <c:pt idx="1226">
                  <c:v>2.36</c:v>
                </c:pt>
                <c:pt idx="1227">
                  <c:v>5.01</c:v>
                </c:pt>
                <c:pt idx="1228">
                  <c:v>9.1199999999999992</c:v>
                </c:pt>
                <c:pt idx="1229">
                  <c:v>12.74</c:v>
                </c:pt>
                <c:pt idx="1230">
                  <c:v>15.07</c:v>
                </c:pt>
                <c:pt idx="1231">
                  <c:v>16.829999999999998</c:v>
                </c:pt>
                <c:pt idx="1232">
                  <c:v>17.559999999999999</c:v>
                </c:pt>
                <c:pt idx="1233">
                  <c:v>17.29</c:v>
                </c:pt>
                <c:pt idx="1234">
                  <c:v>17</c:v>
                </c:pt>
                <c:pt idx="1235">
                  <c:v>19.059999999999999</c:v>
                </c:pt>
                <c:pt idx="1236">
                  <c:v>21.59</c:v>
                </c:pt>
                <c:pt idx="1237">
                  <c:v>25.04</c:v>
                </c:pt>
                <c:pt idx="1238">
                  <c:v>28.38</c:v>
                </c:pt>
                <c:pt idx="1239">
                  <c:v>31.03</c:v>
                </c:pt>
                <c:pt idx="1240">
                  <c:v>33.409999999999997</c:v>
                </c:pt>
                <c:pt idx="1241">
                  <c:v>34.549999999999997</c:v>
                </c:pt>
                <c:pt idx="1242">
                  <c:v>35.96</c:v>
                </c:pt>
                <c:pt idx="1243">
                  <c:v>36.71</c:v>
                </c:pt>
                <c:pt idx="1244">
                  <c:v>36.450000000000003</c:v>
                </c:pt>
                <c:pt idx="1245">
                  <c:v>36.130000000000003</c:v>
                </c:pt>
                <c:pt idx="1246">
                  <c:v>35.619999999999997</c:v>
                </c:pt>
                <c:pt idx="1247">
                  <c:v>32.36</c:v>
                </c:pt>
                <c:pt idx="1248">
                  <c:v>28.86</c:v>
                </c:pt>
                <c:pt idx="1249">
                  <c:v>25.99</c:v>
                </c:pt>
                <c:pt idx="1250">
                  <c:v>23.32</c:v>
                </c:pt>
                <c:pt idx="1251">
                  <c:v>20.79</c:v>
                </c:pt>
                <c:pt idx="1252">
                  <c:v>18.09</c:v>
                </c:pt>
                <c:pt idx="1253">
                  <c:v>14.42</c:v>
                </c:pt>
                <c:pt idx="1254">
                  <c:v>10.97</c:v>
                </c:pt>
                <c:pt idx="1255">
                  <c:v>7.61</c:v>
                </c:pt>
                <c:pt idx="1256">
                  <c:v>3.43</c:v>
                </c:pt>
                <c:pt idx="1257">
                  <c:v>1.41</c:v>
                </c:pt>
                <c:pt idx="1258">
                  <c:v>0.34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1.39</c:v>
                </c:pt>
                <c:pt idx="1265">
                  <c:v>4.2300000000000004</c:v>
                </c:pt>
                <c:pt idx="1266">
                  <c:v>9</c:v>
                </c:pt>
                <c:pt idx="1267">
                  <c:v>12.89</c:v>
                </c:pt>
                <c:pt idx="1268">
                  <c:v>16.440000000000001</c:v>
                </c:pt>
                <c:pt idx="1269">
                  <c:v>19.989999999999998</c:v>
                </c:pt>
                <c:pt idx="1270">
                  <c:v>23.07</c:v>
                </c:pt>
                <c:pt idx="1271">
                  <c:v>25.21</c:v>
                </c:pt>
                <c:pt idx="1272">
                  <c:v>27.45</c:v>
                </c:pt>
                <c:pt idx="1273">
                  <c:v>29.35</c:v>
                </c:pt>
                <c:pt idx="1274">
                  <c:v>30.88</c:v>
                </c:pt>
                <c:pt idx="1275">
                  <c:v>32.22</c:v>
                </c:pt>
                <c:pt idx="1276">
                  <c:v>33.119999999999997</c:v>
                </c:pt>
                <c:pt idx="1277">
                  <c:v>33.51</c:v>
                </c:pt>
                <c:pt idx="1278">
                  <c:v>33.36</c:v>
                </c:pt>
                <c:pt idx="1279">
                  <c:v>33.24</c:v>
                </c:pt>
                <c:pt idx="1280">
                  <c:v>32.950000000000003</c:v>
                </c:pt>
                <c:pt idx="1281">
                  <c:v>32.049999999999997</c:v>
                </c:pt>
                <c:pt idx="1282">
                  <c:v>27.52</c:v>
                </c:pt>
                <c:pt idx="1283">
                  <c:v>24.02</c:v>
                </c:pt>
                <c:pt idx="1284">
                  <c:v>20.91</c:v>
                </c:pt>
                <c:pt idx="1285">
                  <c:v>18.7</c:v>
                </c:pt>
                <c:pt idx="1286">
                  <c:v>17.579999999999998</c:v>
                </c:pt>
                <c:pt idx="1287">
                  <c:v>16.68</c:v>
                </c:pt>
                <c:pt idx="1288">
                  <c:v>16.46</c:v>
                </c:pt>
                <c:pt idx="1289">
                  <c:v>17.97</c:v>
                </c:pt>
                <c:pt idx="1290">
                  <c:v>20.04</c:v>
                </c:pt>
                <c:pt idx="1291">
                  <c:v>22.52</c:v>
                </c:pt>
                <c:pt idx="1292">
                  <c:v>24.73</c:v>
                </c:pt>
                <c:pt idx="1293">
                  <c:v>26.58</c:v>
                </c:pt>
                <c:pt idx="1294">
                  <c:v>28.62</c:v>
                </c:pt>
                <c:pt idx="1295">
                  <c:v>30.25</c:v>
                </c:pt>
                <c:pt idx="1296">
                  <c:v>31.1</c:v>
                </c:pt>
                <c:pt idx="1297">
                  <c:v>31.9</c:v>
                </c:pt>
                <c:pt idx="1298">
                  <c:v>32.65</c:v>
                </c:pt>
                <c:pt idx="1299">
                  <c:v>32.65</c:v>
                </c:pt>
                <c:pt idx="1300">
                  <c:v>31.9</c:v>
                </c:pt>
                <c:pt idx="1301">
                  <c:v>29.01</c:v>
                </c:pt>
                <c:pt idx="1302">
                  <c:v>24.75</c:v>
                </c:pt>
                <c:pt idx="1303">
                  <c:v>20.69</c:v>
                </c:pt>
                <c:pt idx="1304">
                  <c:v>15.2</c:v>
                </c:pt>
                <c:pt idx="1305">
                  <c:v>11.91</c:v>
                </c:pt>
                <c:pt idx="1306">
                  <c:v>10.8</c:v>
                </c:pt>
                <c:pt idx="1307">
                  <c:v>10.84</c:v>
                </c:pt>
                <c:pt idx="1308">
                  <c:v>11.38</c:v>
                </c:pt>
                <c:pt idx="1309">
                  <c:v>11.62</c:v>
                </c:pt>
                <c:pt idx="1310">
                  <c:v>11.57</c:v>
                </c:pt>
                <c:pt idx="1311">
                  <c:v>11.55</c:v>
                </c:pt>
                <c:pt idx="1312">
                  <c:v>12.11</c:v>
                </c:pt>
                <c:pt idx="1313">
                  <c:v>13.03</c:v>
                </c:pt>
                <c:pt idx="1314">
                  <c:v>13.74</c:v>
                </c:pt>
                <c:pt idx="1315">
                  <c:v>14.15</c:v>
                </c:pt>
                <c:pt idx="1316">
                  <c:v>14.81</c:v>
                </c:pt>
                <c:pt idx="1317">
                  <c:v>0.68</c:v>
                </c:pt>
                <c:pt idx="1318">
                  <c:v>4.45</c:v>
                </c:pt>
                <c:pt idx="1319">
                  <c:v>13.3</c:v>
                </c:pt>
                <c:pt idx="1320">
                  <c:v>13.11</c:v>
                </c:pt>
                <c:pt idx="1321">
                  <c:v>12.25</c:v>
                </c:pt>
                <c:pt idx="1322">
                  <c:v>10.8</c:v>
                </c:pt>
                <c:pt idx="1323">
                  <c:v>8.15</c:v>
                </c:pt>
                <c:pt idx="1324">
                  <c:v>3.72</c:v>
                </c:pt>
                <c:pt idx="1325">
                  <c:v>0.63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161664"/>
        <c:axId val="168163584"/>
      </c:scatterChart>
      <c:scatterChart>
        <c:scatterStyle val="lineMarker"/>
        <c:varyColors val="0"/>
        <c:ser>
          <c:idx val="1"/>
          <c:order val="1"/>
          <c:tx>
            <c:strRef>
              <c:f>Graph!$C$1</c:f>
              <c:strCache>
                <c:ptCount val="1"/>
                <c:pt idx="0">
                  <c:v>Distance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Graph!$A$2:$A$1350</c:f>
              <c:numCache>
                <c:formatCode>General</c:formatCode>
                <c:ptCount val="134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</c:numCache>
            </c:numRef>
          </c:xVal>
          <c:yVal>
            <c:numRef>
              <c:f>Graph!$C$2:$C$1350</c:f>
              <c:numCache>
                <c:formatCode>General</c:formatCode>
                <c:ptCount val="134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2.6388888888888886E-4</c:v>
                </c:pt>
                <c:pt idx="7">
                  <c:v>7.3611111111111099E-4</c:v>
                </c:pt>
                <c:pt idx="8">
                  <c:v>1.3166666666666665E-3</c:v>
                </c:pt>
                <c:pt idx="9">
                  <c:v>2.0333333333333332E-3</c:v>
                </c:pt>
                <c:pt idx="10">
                  <c:v>2.9111111111111108E-3</c:v>
                </c:pt>
                <c:pt idx="11">
                  <c:v>4.0722222222222219E-3</c:v>
                </c:pt>
                <c:pt idx="12">
                  <c:v>5.5638888888888891E-3</c:v>
                </c:pt>
                <c:pt idx="13">
                  <c:v>7.2333333333333329E-3</c:v>
                </c:pt>
                <c:pt idx="14">
                  <c:v>9.0361111111111111E-3</c:v>
                </c:pt>
                <c:pt idx="15">
                  <c:v>1.0933333333333333E-2</c:v>
                </c:pt>
                <c:pt idx="16">
                  <c:v>1.2933333333333333E-2</c:v>
                </c:pt>
                <c:pt idx="17">
                  <c:v>1.5005555555555555E-2</c:v>
                </c:pt>
                <c:pt idx="18">
                  <c:v>1.716111111111111E-2</c:v>
                </c:pt>
                <c:pt idx="19">
                  <c:v>1.9397222222222222E-2</c:v>
                </c:pt>
                <c:pt idx="20">
                  <c:v>2.1713888888888887E-2</c:v>
                </c:pt>
                <c:pt idx="21">
                  <c:v>2.3997222222222218E-2</c:v>
                </c:pt>
                <c:pt idx="22">
                  <c:v>2.6286111111111107E-2</c:v>
                </c:pt>
                <c:pt idx="23">
                  <c:v>2.8574999999999996E-2</c:v>
                </c:pt>
                <c:pt idx="24">
                  <c:v>3.0802777777777773E-2</c:v>
                </c:pt>
                <c:pt idx="25">
                  <c:v>3.2577777777777775E-2</c:v>
                </c:pt>
                <c:pt idx="26">
                  <c:v>3.3813888888888886E-2</c:v>
                </c:pt>
                <c:pt idx="27">
                  <c:v>3.4874999999999996E-2</c:v>
                </c:pt>
                <c:pt idx="28">
                  <c:v>3.6097222222222218E-2</c:v>
                </c:pt>
                <c:pt idx="29">
                  <c:v>3.7541666666666661E-2</c:v>
                </c:pt>
                <c:pt idx="30">
                  <c:v>3.9149999999999997E-2</c:v>
                </c:pt>
                <c:pt idx="31">
                  <c:v>4.1008333333333327E-2</c:v>
                </c:pt>
                <c:pt idx="32">
                  <c:v>4.3074999999999995E-2</c:v>
                </c:pt>
                <c:pt idx="33">
                  <c:v>4.5236111111111109E-2</c:v>
                </c:pt>
                <c:pt idx="34">
                  <c:v>4.7430555555555552E-2</c:v>
                </c:pt>
                <c:pt idx="35">
                  <c:v>4.9672222222222222E-2</c:v>
                </c:pt>
                <c:pt idx="36">
                  <c:v>5.1900000000000002E-2</c:v>
                </c:pt>
                <c:pt idx="37">
                  <c:v>5.420277777777778E-2</c:v>
                </c:pt>
                <c:pt idx="38">
                  <c:v>5.6580555555555558E-2</c:v>
                </c:pt>
                <c:pt idx="39">
                  <c:v>5.8891666666666669E-2</c:v>
                </c:pt>
                <c:pt idx="40">
                  <c:v>6.0869444444444448E-2</c:v>
                </c:pt>
                <c:pt idx="41">
                  <c:v>6.2658333333333344E-2</c:v>
                </c:pt>
                <c:pt idx="42">
                  <c:v>6.4197222222222239E-2</c:v>
                </c:pt>
                <c:pt idx="43">
                  <c:v>6.5547222222222243E-2</c:v>
                </c:pt>
                <c:pt idx="44">
                  <c:v>6.6797222222222244E-2</c:v>
                </c:pt>
                <c:pt idx="45">
                  <c:v>6.8013888888888915E-2</c:v>
                </c:pt>
                <c:pt idx="46">
                  <c:v>6.9263888888888916E-2</c:v>
                </c:pt>
                <c:pt idx="47">
                  <c:v>7.0694444444444476E-2</c:v>
                </c:pt>
                <c:pt idx="48">
                  <c:v>7.2302777777777813E-2</c:v>
                </c:pt>
                <c:pt idx="49">
                  <c:v>7.3944444444444479E-2</c:v>
                </c:pt>
                <c:pt idx="50">
                  <c:v>7.5638888888888922E-2</c:v>
                </c:pt>
                <c:pt idx="51">
                  <c:v>7.7280555555555588E-2</c:v>
                </c:pt>
                <c:pt idx="52">
                  <c:v>7.8808333333333369E-2</c:v>
                </c:pt>
                <c:pt idx="53">
                  <c:v>8.0072222222222253E-2</c:v>
                </c:pt>
                <c:pt idx="54">
                  <c:v>8.090277777777781E-2</c:v>
                </c:pt>
                <c:pt idx="55">
                  <c:v>8.1194444444444472E-2</c:v>
                </c:pt>
                <c:pt idx="56">
                  <c:v>8.1194444444444472E-2</c:v>
                </c:pt>
                <c:pt idx="57">
                  <c:v>8.1194444444444472E-2</c:v>
                </c:pt>
                <c:pt idx="58">
                  <c:v>8.1194444444444472E-2</c:v>
                </c:pt>
                <c:pt idx="59">
                  <c:v>8.1194444444444472E-2</c:v>
                </c:pt>
                <c:pt idx="60">
                  <c:v>8.1194444444444472E-2</c:v>
                </c:pt>
                <c:pt idx="61">
                  <c:v>8.1194444444444472E-2</c:v>
                </c:pt>
                <c:pt idx="62">
                  <c:v>8.1194444444444472E-2</c:v>
                </c:pt>
                <c:pt idx="63">
                  <c:v>8.1341666666666701E-2</c:v>
                </c:pt>
                <c:pt idx="64">
                  <c:v>8.1822222222222254E-2</c:v>
                </c:pt>
                <c:pt idx="65">
                  <c:v>8.2572222222222255E-2</c:v>
                </c:pt>
                <c:pt idx="66">
                  <c:v>8.3633333333333365E-2</c:v>
                </c:pt>
                <c:pt idx="67">
                  <c:v>8.4983333333333369E-2</c:v>
                </c:pt>
                <c:pt idx="68">
                  <c:v>8.6786111111111147E-2</c:v>
                </c:pt>
                <c:pt idx="69">
                  <c:v>8.8847222222222258E-2</c:v>
                </c:pt>
                <c:pt idx="70">
                  <c:v>9.0961111111111145E-2</c:v>
                </c:pt>
                <c:pt idx="71">
                  <c:v>9.2933333333333368E-2</c:v>
                </c:pt>
                <c:pt idx="72">
                  <c:v>9.4461111111111148E-2</c:v>
                </c:pt>
                <c:pt idx="73">
                  <c:v>9.5561111111111152E-2</c:v>
                </c:pt>
                <c:pt idx="74">
                  <c:v>9.6236111111111147E-2</c:v>
                </c:pt>
                <c:pt idx="75">
                  <c:v>9.6850000000000033E-2</c:v>
                </c:pt>
                <c:pt idx="76">
                  <c:v>9.7633333333333364E-2</c:v>
                </c:pt>
                <c:pt idx="77">
                  <c:v>9.8525000000000029E-2</c:v>
                </c:pt>
                <c:pt idx="78">
                  <c:v>9.9505555555555583E-2</c:v>
                </c:pt>
                <c:pt idx="79">
                  <c:v>0.1008777777777778</c:v>
                </c:pt>
                <c:pt idx="80">
                  <c:v>0.10294444444444446</c:v>
                </c:pt>
                <c:pt idx="81">
                  <c:v>0.10582222222222223</c:v>
                </c:pt>
                <c:pt idx="82">
                  <c:v>0.10931944444444446</c:v>
                </c:pt>
                <c:pt idx="83">
                  <c:v>0.11330555555555556</c:v>
                </c:pt>
                <c:pt idx="84">
                  <c:v>0.11779722222222223</c:v>
                </c:pt>
                <c:pt idx="85">
                  <c:v>0.12274166666666668</c:v>
                </c:pt>
                <c:pt idx="86">
                  <c:v>0.12806944444444446</c:v>
                </c:pt>
                <c:pt idx="87">
                  <c:v>0.13378333333333334</c:v>
                </c:pt>
                <c:pt idx="88">
                  <c:v>0.13965277777777779</c:v>
                </c:pt>
                <c:pt idx="89">
                  <c:v>0.14533888888888891</c:v>
                </c:pt>
                <c:pt idx="90">
                  <c:v>0.15036944444444447</c:v>
                </c:pt>
                <c:pt idx="91">
                  <c:v>0.15468611111111114</c:v>
                </c:pt>
                <c:pt idx="92">
                  <c:v>0.15806944444444446</c:v>
                </c:pt>
                <c:pt idx="93">
                  <c:v>0.16102222222222223</c:v>
                </c:pt>
                <c:pt idx="94">
                  <c:v>0.16396666666666668</c:v>
                </c:pt>
                <c:pt idx="95">
                  <c:v>0.16694444444444445</c:v>
                </c:pt>
                <c:pt idx="96">
                  <c:v>0.17040833333333333</c:v>
                </c:pt>
                <c:pt idx="97">
                  <c:v>0.17439444444444444</c:v>
                </c:pt>
                <c:pt idx="98">
                  <c:v>0.17882499999999998</c:v>
                </c:pt>
                <c:pt idx="99">
                  <c:v>0.18383611111111109</c:v>
                </c:pt>
                <c:pt idx="100">
                  <c:v>0.1893333333333333</c:v>
                </c:pt>
                <c:pt idx="101">
                  <c:v>0.19529166666666664</c:v>
                </c:pt>
                <c:pt idx="102">
                  <c:v>0.20158055555555554</c:v>
                </c:pt>
                <c:pt idx="103">
                  <c:v>0.20818055555555554</c:v>
                </c:pt>
                <c:pt idx="104">
                  <c:v>0.21510277777777775</c:v>
                </c:pt>
                <c:pt idx="105">
                  <c:v>0.22228888888888887</c:v>
                </c:pt>
                <c:pt idx="106">
                  <c:v>0.22967222222222219</c:v>
                </c:pt>
                <c:pt idx="107">
                  <c:v>0.23730555555555552</c:v>
                </c:pt>
                <c:pt idx="108">
                  <c:v>0.24511944444444442</c:v>
                </c:pt>
                <c:pt idx="109">
                  <c:v>0.25306111111111107</c:v>
                </c:pt>
                <c:pt idx="110">
                  <c:v>0.26117222222222219</c:v>
                </c:pt>
                <c:pt idx="111">
                  <c:v>0.26936388888888885</c:v>
                </c:pt>
                <c:pt idx="112">
                  <c:v>0.27761666666666662</c:v>
                </c:pt>
                <c:pt idx="113">
                  <c:v>0.28579444444444441</c:v>
                </c:pt>
                <c:pt idx="114">
                  <c:v>0.29367777777777776</c:v>
                </c:pt>
                <c:pt idx="115">
                  <c:v>0.30103888888888886</c:v>
                </c:pt>
                <c:pt idx="116">
                  <c:v>0.30779999999999996</c:v>
                </c:pt>
                <c:pt idx="117">
                  <c:v>0.31376388888888884</c:v>
                </c:pt>
                <c:pt idx="118">
                  <c:v>0.31893611111111109</c:v>
                </c:pt>
                <c:pt idx="119">
                  <c:v>0.32325277777777778</c:v>
                </c:pt>
                <c:pt idx="120">
                  <c:v>0.3266027777777778</c:v>
                </c:pt>
                <c:pt idx="121">
                  <c:v>0.32883055555555557</c:v>
                </c:pt>
                <c:pt idx="122">
                  <c:v>0.32984444444444444</c:v>
                </c:pt>
                <c:pt idx="123">
                  <c:v>0.33008888888888888</c:v>
                </c:pt>
                <c:pt idx="124">
                  <c:v>0.33008888888888888</c:v>
                </c:pt>
                <c:pt idx="125">
                  <c:v>0.33008888888888888</c:v>
                </c:pt>
                <c:pt idx="126">
                  <c:v>0.33008888888888888</c:v>
                </c:pt>
                <c:pt idx="127">
                  <c:v>0.33008888888888888</c:v>
                </c:pt>
                <c:pt idx="128">
                  <c:v>0.33008888888888888</c:v>
                </c:pt>
                <c:pt idx="129">
                  <c:v>0.33008888888888888</c:v>
                </c:pt>
                <c:pt idx="130">
                  <c:v>0.33008888888888888</c:v>
                </c:pt>
                <c:pt idx="131">
                  <c:v>0.33008888888888888</c:v>
                </c:pt>
                <c:pt idx="132">
                  <c:v>0.33008888888888888</c:v>
                </c:pt>
                <c:pt idx="133">
                  <c:v>0.33008888888888888</c:v>
                </c:pt>
                <c:pt idx="134">
                  <c:v>0.33008888888888888</c:v>
                </c:pt>
                <c:pt idx="135">
                  <c:v>0.33008888888888888</c:v>
                </c:pt>
                <c:pt idx="136">
                  <c:v>0.33008888888888888</c:v>
                </c:pt>
                <c:pt idx="137">
                  <c:v>0.33008888888888888</c:v>
                </c:pt>
                <c:pt idx="138">
                  <c:v>0.33008888888888888</c:v>
                </c:pt>
                <c:pt idx="139">
                  <c:v>0.33008888888888888</c:v>
                </c:pt>
                <c:pt idx="140">
                  <c:v>0.33008888888888888</c:v>
                </c:pt>
                <c:pt idx="141">
                  <c:v>0.33008888888888888</c:v>
                </c:pt>
                <c:pt idx="142">
                  <c:v>0.33008888888888888</c:v>
                </c:pt>
                <c:pt idx="143">
                  <c:v>0.33008888888888888</c:v>
                </c:pt>
                <c:pt idx="144">
                  <c:v>0.33008888888888888</c:v>
                </c:pt>
                <c:pt idx="145">
                  <c:v>0.33016388888888887</c:v>
                </c:pt>
                <c:pt idx="146">
                  <c:v>0.33016388888888887</c:v>
                </c:pt>
                <c:pt idx="147">
                  <c:v>0.3304333333333333</c:v>
                </c:pt>
                <c:pt idx="148">
                  <c:v>0.33126944444444439</c:v>
                </c:pt>
                <c:pt idx="149">
                  <c:v>0.33281666666666659</c:v>
                </c:pt>
                <c:pt idx="150">
                  <c:v>0.33497222222222217</c:v>
                </c:pt>
                <c:pt idx="151">
                  <c:v>0.33774166666666661</c:v>
                </c:pt>
                <c:pt idx="152">
                  <c:v>0.34126666666666661</c:v>
                </c:pt>
                <c:pt idx="153">
                  <c:v>0.34552777777777771</c:v>
                </c:pt>
                <c:pt idx="154">
                  <c:v>0.35042499999999993</c:v>
                </c:pt>
                <c:pt idx="155">
                  <c:v>0.35590277777777773</c:v>
                </c:pt>
                <c:pt idx="156">
                  <c:v>0.36184722222222215</c:v>
                </c:pt>
                <c:pt idx="157">
                  <c:v>0.36814166666666659</c:v>
                </c:pt>
                <c:pt idx="158">
                  <c:v>0.37477499999999991</c:v>
                </c:pt>
                <c:pt idx="159">
                  <c:v>0.38181388888888879</c:v>
                </c:pt>
                <c:pt idx="160">
                  <c:v>0.38910277777777769</c:v>
                </c:pt>
                <c:pt idx="161">
                  <c:v>0.39638333333333325</c:v>
                </c:pt>
                <c:pt idx="162">
                  <c:v>0.40349444444444438</c:v>
                </c:pt>
                <c:pt idx="163">
                  <c:v>0.41049722222222218</c:v>
                </c:pt>
                <c:pt idx="164">
                  <c:v>0.41735833333333328</c:v>
                </c:pt>
                <c:pt idx="165">
                  <c:v>0.42413333333333325</c:v>
                </c:pt>
                <c:pt idx="166">
                  <c:v>0.43107777777777767</c:v>
                </c:pt>
                <c:pt idx="167">
                  <c:v>0.4381833333333332</c:v>
                </c:pt>
                <c:pt idx="168">
                  <c:v>0.44547777777777764</c:v>
                </c:pt>
                <c:pt idx="169">
                  <c:v>0.45300277777777764</c:v>
                </c:pt>
                <c:pt idx="170">
                  <c:v>0.46070833333333322</c:v>
                </c:pt>
                <c:pt idx="171">
                  <c:v>0.46863888888888877</c:v>
                </c:pt>
                <c:pt idx="172">
                  <c:v>0.47677777777777763</c:v>
                </c:pt>
                <c:pt idx="173">
                  <c:v>0.48505277777777761</c:v>
                </c:pt>
                <c:pt idx="174">
                  <c:v>0.49355555555555541</c:v>
                </c:pt>
                <c:pt idx="175">
                  <c:v>0.50217499999999982</c:v>
                </c:pt>
                <c:pt idx="176">
                  <c:v>0.51087499999999986</c:v>
                </c:pt>
                <c:pt idx="177">
                  <c:v>0.51967499999999989</c:v>
                </c:pt>
                <c:pt idx="178">
                  <c:v>0.52860277777777764</c:v>
                </c:pt>
                <c:pt idx="179">
                  <c:v>0.53765277777777765</c:v>
                </c:pt>
                <c:pt idx="180">
                  <c:v>0.54681666666666651</c:v>
                </c:pt>
                <c:pt idx="181">
                  <c:v>0.55604166666666655</c:v>
                </c:pt>
                <c:pt idx="182">
                  <c:v>0.56524722222222212</c:v>
                </c:pt>
                <c:pt idx="183">
                  <c:v>0.57438611111111104</c:v>
                </c:pt>
                <c:pt idx="184">
                  <c:v>0.583361111111111</c:v>
                </c:pt>
                <c:pt idx="185">
                  <c:v>0.5921694444444443</c:v>
                </c:pt>
                <c:pt idx="186">
                  <c:v>0.60077499999999984</c:v>
                </c:pt>
                <c:pt idx="187">
                  <c:v>0.60930555555555543</c:v>
                </c:pt>
                <c:pt idx="188">
                  <c:v>0.61787777777777764</c:v>
                </c:pt>
                <c:pt idx="189">
                  <c:v>0.62638888888888877</c:v>
                </c:pt>
                <c:pt idx="190">
                  <c:v>0.63485277777777771</c:v>
                </c:pt>
                <c:pt idx="191">
                  <c:v>0.64335555555555546</c:v>
                </c:pt>
                <c:pt idx="192">
                  <c:v>0.65181111111111101</c:v>
                </c:pt>
                <c:pt idx="193">
                  <c:v>0.6601055555555555</c:v>
                </c:pt>
                <c:pt idx="194">
                  <c:v>0.66817777777777776</c:v>
                </c:pt>
                <c:pt idx="195">
                  <c:v>0.67610833333333331</c:v>
                </c:pt>
                <c:pt idx="196">
                  <c:v>0.68386944444444442</c:v>
                </c:pt>
                <c:pt idx="197">
                  <c:v>0.69152222222222215</c:v>
                </c:pt>
                <c:pt idx="198">
                  <c:v>0.69905277777777775</c:v>
                </c:pt>
                <c:pt idx="199">
                  <c:v>0.7062194444444444</c:v>
                </c:pt>
                <c:pt idx="200">
                  <c:v>0.71281944444444445</c:v>
                </c:pt>
                <c:pt idx="201">
                  <c:v>0.71873611111111113</c:v>
                </c:pt>
                <c:pt idx="202">
                  <c:v>0.72403055555555562</c:v>
                </c:pt>
                <c:pt idx="203">
                  <c:v>0.72850277777777783</c:v>
                </c:pt>
                <c:pt idx="204">
                  <c:v>0.73195277777777779</c:v>
                </c:pt>
                <c:pt idx="205">
                  <c:v>0.7343305555555556</c:v>
                </c:pt>
                <c:pt idx="206">
                  <c:v>0.73575000000000002</c:v>
                </c:pt>
                <c:pt idx="207">
                  <c:v>0.73650555555555552</c:v>
                </c:pt>
                <c:pt idx="208">
                  <c:v>0.73685555555555549</c:v>
                </c:pt>
                <c:pt idx="209">
                  <c:v>0.73685555555555549</c:v>
                </c:pt>
                <c:pt idx="210">
                  <c:v>0.73685555555555549</c:v>
                </c:pt>
                <c:pt idx="211">
                  <c:v>0.73685555555555549</c:v>
                </c:pt>
                <c:pt idx="212">
                  <c:v>0.73685555555555549</c:v>
                </c:pt>
                <c:pt idx="213">
                  <c:v>0.73710555555555546</c:v>
                </c:pt>
                <c:pt idx="214">
                  <c:v>0.73739722222222215</c:v>
                </c:pt>
                <c:pt idx="215">
                  <c:v>0.73763333333333325</c:v>
                </c:pt>
                <c:pt idx="216">
                  <c:v>0.7378027777777777</c:v>
                </c:pt>
                <c:pt idx="217">
                  <c:v>0.73793055555555542</c:v>
                </c:pt>
                <c:pt idx="218">
                  <c:v>0.73793055555555542</c:v>
                </c:pt>
                <c:pt idx="219">
                  <c:v>0.73793055555555542</c:v>
                </c:pt>
                <c:pt idx="220">
                  <c:v>0.73793055555555542</c:v>
                </c:pt>
                <c:pt idx="221">
                  <c:v>0.73793055555555542</c:v>
                </c:pt>
                <c:pt idx="222">
                  <c:v>0.73793055555555542</c:v>
                </c:pt>
                <c:pt idx="223">
                  <c:v>0.73793055555555542</c:v>
                </c:pt>
                <c:pt idx="224">
                  <c:v>0.73793055555555542</c:v>
                </c:pt>
                <c:pt idx="225">
                  <c:v>0.73793055555555542</c:v>
                </c:pt>
                <c:pt idx="226">
                  <c:v>0.73793055555555542</c:v>
                </c:pt>
                <c:pt idx="227">
                  <c:v>0.73793055555555542</c:v>
                </c:pt>
                <c:pt idx="228">
                  <c:v>0.73793055555555542</c:v>
                </c:pt>
                <c:pt idx="229">
                  <c:v>0.73793055555555542</c:v>
                </c:pt>
                <c:pt idx="230">
                  <c:v>0.73793055555555542</c:v>
                </c:pt>
                <c:pt idx="231">
                  <c:v>0.73793055555555542</c:v>
                </c:pt>
                <c:pt idx="232">
                  <c:v>0.73793055555555542</c:v>
                </c:pt>
                <c:pt idx="233">
                  <c:v>0.73793055555555542</c:v>
                </c:pt>
                <c:pt idx="234">
                  <c:v>0.73793055555555542</c:v>
                </c:pt>
                <c:pt idx="235">
                  <c:v>0.73793055555555542</c:v>
                </c:pt>
                <c:pt idx="236">
                  <c:v>0.73793055555555542</c:v>
                </c:pt>
                <c:pt idx="237">
                  <c:v>0.73793055555555542</c:v>
                </c:pt>
                <c:pt idx="238">
                  <c:v>0.73793055555555542</c:v>
                </c:pt>
                <c:pt idx="239">
                  <c:v>0.73793055555555542</c:v>
                </c:pt>
                <c:pt idx="240">
                  <c:v>0.73793055555555542</c:v>
                </c:pt>
                <c:pt idx="241">
                  <c:v>0.73793055555555542</c:v>
                </c:pt>
                <c:pt idx="242">
                  <c:v>0.73793055555555542</c:v>
                </c:pt>
                <c:pt idx="243">
                  <c:v>0.73793055555555542</c:v>
                </c:pt>
                <c:pt idx="244">
                  <c:v>0.73797777777777762</c:v>
                </c:pt>
                <c:pt idx="245">
                  <c:v>0.73822777777777759</c:v>
                </c:pt>
                <c:pt idx="246">
                  <c:v>0.73857222222222207</c:v>
                </c:pt>
                <c:pt idx="247">
                  <c:v>0.73953888888888875</c:v>
                </c:pt>
                <c:pt idx="248">
                  <c:v>0.74163333333333314</c:v>
                </c:pt>
                <c:pt idx="249">
                  <c:v>0.74463333333333315</c:v>
                </c:pt>
                <c:pt idx="250">
                  <c:v>0.74826111111111093</c:v>
                </c:pt>
                <c:pt idx="251">
                  <c:v>0.75231388888888873</c:v>
                </c:pt>
                <c:pt idx="252">
                  <c:v>0.75642777777777759</c:v>
                </c:pt>
                <c:pt idx="253">
                  <c:v>0.76060833333333311</c:v>
                </c:pt>
                <c:pt idx="254">
                  <c:v>0.76497777777777753</c:v>
                </c:pt>
                <c:pt idx="255">
                  <c:v>0.76929999999999976</c:v>
                </c:pt>
                <c:pt idx="256">
                  <c:v>0.77364999999999973</c:v>
                </c:pt>
                <c:pt idx="257">
                  <c:v>0.77820833333333306</c:v>
                </c:pt>
                <c:pt idx="258">
                  <c:v>0.78269166666666634</c:v>
                </c:pt>
                <c:pt idx="259">
                  <c:v>0.78677777777777747</c:v>
                </c:pt>
                <c:pt idx="260">
                  <c:v>0.79012777777777743</c:v>
                </c:pt>
                <c:pt idx="261">
                  <c:v>0.79308055555555523</c:v>
                </c:pt>
                <c:pt idx="262">
                  <c:v>0.79609166666666631</c:v>
                </c:pt>
                <c:pt idx="263">
                  <c:v>0.79968611111111076</c:v>
                </c:pt>
                <c:pt idx="264">
                  <c:v>0.80412222222222185</c:v>
                </c:pt>
                <c:pt idx="265">
                  <c:v>0.8093361111111107</c:v>
                </c:pt>
                <c:pt idx="266">
                  <c:v>0.81516388888888847</c:v>
                </c:pt>
                <c:pt idx="267">
                  <c:v>0.82161388888888842</c:v>
                </c:pt>
                <c:pt idx="268">
                  <c:v>0.82865277777777735</c:v>
                </c:pt>
                <c:pt idx="269">
                  <c:v>0.83623888888888842</c:v>
                </c:pt>
                <c:pt idx="270">
                  <c:v>0.84441666666666615</c:v>
                </c:pt>
                <c:pt idx="271">
                  <c:v>0.85295277777777723</c:v>
                </c:pt>
                <c:pt idx="272">
                  <c:v>0.86176666666666613</c:v>
                </c:pt>
                <c:pt idx="273">
                  <c:v>0.87077777777777721</c:v>
                </c:pt>
                <c:pt idx="274">
                  <c:v>0.87989444444444387</c:v>
                </c:pt>
                <c:pt idx="275">
                  <c:v>0.88904722222222166</c:v>
                </c:pt>
                <c:pt idx="276">
                  <c:v>0.89805833333333274</c:v>
                </c:pt>
                <c:pt idx="277">
                  <c:v>0.90699999999999936</c:v>
                </c:pt>
                <c:pt idx="278">
                  <c:v>0.9160361111111105</c:v>
                </c:pt>
                <c:pt idx="279">
                  <c:v>0.92515277777777716</c:v>
                </c:pt>
                <c:pt idx="280">
                  <c:v>0.93434444444444387</c:v>
                </c:pt>
                <c:pt idx="281">
                  <c:v>0.94342222222222161</c:v>
                </c:pt>
                <c:pt idx="282">
                  <c:v>0.9523305555555549</c:v>
                </c:pt>
                <c:pt idx="283">
                  <c:v>0.96121944444444374</c:v>
                </c:pt>
                <c:pt idx="284">
                  <c:v>0.97020277777777708</c:v>
                </c:pt>
                <c:pt idx="285">
                  <c:v>0.97911944444444377</c:v>
                </c:pt>
                <c:pt idx="286">
                  <c:v>0.98783888888888816</c:v>
                </c:pt>
                <c:pt idx="287">
                  <c:v>0.99636111111111036</c:v>
                </c:pt>
                <c:pt idx="288">
                  <c:v>1.0048916666666659</c:v>
                </c:pt>
                <c:pt idx="289">
                  <c:v>1.0135361111111103</c:v>
                </c:pt>
                <c:pt idx="290">
                  <c:v>1.0223444444444436</c:v>
                </c:pt>
                <c:pt idx="291">
                  <c:v>1.0312722222222215</c:v>
                </c:pt>
                <c:pt idx="292">
                  <c:v>1.0403638888888882</c:v>
                </c:pt>
                <c:pt idx="293">
                  <c:v>1.0495694444444437</c:v>
                </c:pt>
                <c:pt idx="294">
                  <c:v>1.0589638888888881</c:v>
                </c:pt>
                <c:pt idx="295">
                  <c:v>1.0684861111111104</c:v>
                </c:pt>
                <c:pt idx="296">
                  <c:v>1.0781444444444437</c:v>
                </c:pt>
                <c:pt idx="297">
                  <c:v>1.087902777777777</c:v>
                </c:pt>
                <c:pt idx="298">
                  <c:v>1.0978111111111104</c:v>
                </c:pt>
                <c:pt idx="299">
                  <c:v>1.1078666666666659</c:v>
                </c:pt>
                <c:pt idx="300">
                  <c:v>1.1180388888888881</c:v>
                </c:pt>
                <c:pt idx="301">
                  <c:v>1.1283388888888881</c:v>
                </c:pt>
                <c:pt idx="302">
                  <c:v>1.1387194444444437</c:v>
                </c:pt>
                <c:pt idx="303">
                  <c:v>1.1491749999999994</c:v>
                </c:pt>
                <c:pt idx="304">
                  <c:v>1.1597249999999995</c:v>
                </c:pt>
                <c:pt idx="305">
                  <c:v>1.1701055555555551</c:v>
                </c:pt>
                <c:pt idx="306">
                  <c:v>1.180244444444444</c:v>
                </c:pt>
                <c:pt idx="307">
                  <c:v>1.1901472222222218</c:v>
                </c:pt>
                <c:pt idx="308">
                  <c:v>1.1997638888888884</c:v>
                </c:pt>
                <c:pt idx="309">
                  <c:v>1.2090499999999995</c:v>
                </c:pt>
                <c:pt idx="310">
                  <c:v>1.2178777777777774</c:v>
                </c:pt>
                <c:pt idx="311">
                  <c:v>1.2260638888888884</c:v>
                </c:pt>
                <c:pt idx="312">
                  <c:v>1.2336888888888884</c:v>
                </c:pt>
                <c:pt idx="313">
                  <c:v>1.2405583333333328</c:v>
                </c:pt>
                <c:pt idx="314">
                  <c:v>1.2468527777777771</c:v>
                </c:pt>
                <c:pt idx="315">
                  <c:v>1.2527972222222217</c:v>
                </c:pt>
                <c:pt idx="316">
                  <c:v>1.2585777777777771</c:v>
                </c:pt>
                <c:pt idx="317">
                  <c:v>1.2639416666666661</c:v>
                </c:pt>
                <c:pt idx="318">
                  <c:v>1.2688388888888884</c:v>
                </c:pt>
                <c:pt idx="319">
                  <c:v>1.2732166666666662</c:v>
                </c:pt>
                <c:pt idx="320">
                  <c:v>1.2767555555555552</c:v>
                </c:pt>
                <c:pt idx="321">
                  <c:v>1.2797416666666663</c:v>
                </c:pt>
                <c:pt idx="322">
                  <c:v>1.282558333333333</c:v>
                </c:pt>
                <c:pt idx="323">
                  <c:v>1.2849277777777774</c:v>
                </c:pt>
                <c:pt idx="324">
                  <c:v>1.2865499999999996</c:v>
                </c:pt>
                <c:pt idx="325">
                  <c:v>1.2880555555555553</c:v>
                </c:pt>
                <c:pt idx="326">
                  <c:v>1.2898999999999998</c:v>
                </c:pt>
                <c:pt idx="327">
                  <c:v>1.2916888888888887</c:v>
                </c:pt>
                <c:pt idx="328">
                  <c:v>1.2925666666666664</c:v>
                </c:pt>
                <c:pt idx="329">
                  <c:v>1.2928694444444442</c:v>
                </c:pt>
                <c:pt idx="330">
                  <c:v>1.2933027777777775</c:v>
                </c:pt>
                <c:pt idx="331">
                  <c:v>1.2940055555555552</c:v>
                </c:pt>
                <c:pt idx="332">
                  <c:v>1.295519444444444</c:v>
                </c:pt>
                <c:pt idx="333">
                  <c:v>1.2979305555555551</c:v>
                </c:pt>
                <c:pt idx="334">
                  <c:v>1.3011805555555551</c:v>
                </c:pt>
                <c:pt idx="335">
                  <c:v>1.3052138888888885</c:v>
                </c:pt>
                <c:pt idx="336">
                  <c:v>1.3100555555555551</c:v>
                </c:pt>
                <c:pt idx="337">
                  <c:v>1.3156805555555551</c:v>
                </c:pt>
                <c:pt idx="338">
                  <c:v>1.3219083333333328</c:v>
                </c:pt>
                <c:pt idx="339">
                  <c:v>1.3287361111111107</c:v>
                </c:pt>
                <c:pt idx="340">
                  <c:v>1.3360972222222218</c:v>
                </c:pt>
                <c:pt idx="341">
                  <c:v>1.3439722222222219</c:v>
                </c:pt>
                <c:pt idx="342">
                  <c:v>1.3523472222222219</c:v>
                </c:pt>
                <c:pt idx="343">
                  <c:v>1.3612222222222219</c:v>
                </c:pt>
                <c:pt idx="344">
                  <c:v>1.3704472222222219</c:v>
                </c:pt>
                <c:pt idx="345">
                  <c:v>1.3799972222222219</c:v>
                </c:pt>
                <c:pt idx="346">
                  <c:v>1.3897777777777773</c:v>
                </c:pt>
                <c:pt idx="347">
                  <c:v>1.3998333333333328</c:v>
                </c:pt>
                <c:pt idx="348">
                  <c:v>1.410044444444444</c:v>
                </c:pt>
                <c:pt idx="349">
                  <c:v>1.4202777777777773</c:v>
                </c:pt>
                <c:pt idx="350">
                  <c:v>1.430544444444444</c:v>
                </c:pt>
                <c:pt idx="351">
                  <c:v>1.4408583333333329</c:v>
                </c:pt>
                <c:pt idx="352">
                  <c:v>1.4511388888888885</c:v>
                </c:pt>
                <c:pt idx="353">
                  <c:v>1.4613916666666662</c:v>
                </c:pt>
                <c:pt idx="354">
                  <c:v>1.4714472222222217</c:v>
                </c:pt>
                <c:pt idx="355">
                  <c:v>1.481280555555555</c:v>
                </c:pt>
                <c:pt idx="356">
                  <c:v>1.4906749999999995</c:v>
                </c:pt>
                <c:pt idx="357">
                  <c:v>1.4995416666666661</c:v>
                </c:pt>
                <c:pt idx="358">
                  <c:v>1.507591666666666</c:v>
                </c:pt>
                <c:pt idx="359">
                  <c:v>1.5150277777777772</c:v>
                </c:pt>
                <c:pt idx="360">
                  <c:v>1.5220388888888883</c:v>
                </c:pt>
                <c:pt idx="361">
                  <c:v>1.5287194444444439</c:v>
                </c:pt>
                <c:pt idx="362">
                  <c:v>1.5349666666666661</c:v>
                </c:pt>
                <c:pt idx="363">
                  <c:v>1.5408416666666662</c:v>
                </c:pt>
                <c:pt idx="364">
                  <c:v>1.5463249999999995</c:v>
                </c:pt>
                <c:pt idx="365">
                  <c:v>1.5515333333333328</c:v>
                </c:pt>
                <c:pt idx="366">
                  <c:v>1.5565111111111105</c:v>
                </c:pt>
                <c:pt idx="367">
                  <c:v>1.5612666666666661</c:v>
                </c:pt>
                <c:pt idx="368">
                  <c:v>1.5657777777777773</c:v>
                </c:pt>
                <c:pt idx="369">
                  <c:v>1.5701277777777773</c:v>
                </c:pt>
                <c:pt idx="370">
                  <c:v>1.5742666666666663</c:v>
                </c:pt>
                <c:pt idx="371">
                  <c:v>1.5782638888888885</c:v>
                </c:pt>
                <c:pt idx="372">
                  <c:v>1.5821472222222217</c:v>
                </c:pt>
                <c:pt idx="373">
                  <c:v>1.5858833333333329</c:v>
                </c:pt>
                <c:pt idx="374">
                  <c:v>1.5894499999999996</c:v>
                </c:pt>
                <c:pt idx="375">
                  <c:v>1.5930777777777774</c:v>
                </c:pt>
                <c:pt idx="376">
                  <c:v>1.5966027777777774</c:v>
                </c:pt>
                <c:pt idx="377">
                  <c:v>1.5998722222222219</c:v>
                </c:pt>
                <c:pt idx="378">
                  <c:v>1.6029527777777774</c:v>
                </c:pt>
                <c:pt idx="379">
                  <c:v>1.6062138888888886</c:v>
                </c:pt>
                <c:pt idx="380">
                  <c:v>1.6100555555555554</c:v>
                </c:pt>
                <c:pt idx="381">
                  <c:v>1.6144916666666664</c:v>
                </c:pt>
                <c:pt idx="382">
                  <c:v>1.6195444444444442</c:v>
                </c:pt>
                <c:pt idx="383">
                  <c:v>1.6251916666666664</c:v>
                </c:pt>
                <c:pt idx="384">
                  <c:v>1.6313166666666663</c:v>
                </c:pt>
                <c:pt idx="385">
                  <c:v>1.6378555555555552</c:v>
                </c:pt>
                <c:pt idx="386">
                  <c:v>1.6447722222222219</c:v>
                </c:pt>
                <c:pt idx="387">
                  <c:v>1.6519777777777773</c:v>
                </c:pt>
                <c:pt idx="388">
                  <c:v>1.6593388888888885</c:v>
                </c:pt>
                <c:pt idx="389">
                  <c:v>1.6668694444444441</c:v>
                </c:pt>
                <c:pt idx="390">
                  <c:v>1.6745555555555551</c:v>
                </c:pt>
                <c:pt idx="391">
                  <c:v>1.6823777777777773</c:v>
                </c:pt>
                <c:pt idx="392">
                  <c:v>1.6901249999999994</c:v>
                </c:pt>
                <c:pt idx="393">
                  <c:v>1.6977583333333328</c:v>
                </c:pt>
                <c:pt idx="394">
                  <c:v>1.7052611111111107</c:v>
                </c:pt>
                <c:pt idx="395">
                  <c:v>1.712819444444444</c:v>
                </c:pt>
                <c:pt idx="396">
                  <c:v>1.7204999999999995</c:v>
                </c:pt>
                <c:pt idx="397">
                  <c:v>1.7281722222222218</c:v>
                </c:pt>
                <c:pt idx="398">
                  <c:v>1.7357027777777774</c:v>
                </c:pt>
                <c:pt idx="399">
                  <c:v>1.7426805555555551</c:v>
                </c:pt>
                <c:pt idx="400">
                  <c:v>1.7492861111111107</c:v>
                </c:pt>
                <c:pt idx="401">
                  <c:v>1.755594444444444</c:v>
                </c:pt>
                <c:pt idx="402">
                  <c:v>1.7619222222222217</c:v>
                </c:pt>
                <c:pt idx="403">
                  <c:v>1.7683722222222218</c:v>
                </c:pt>
                <c:pt idx="404">
                  <c:v>1.7749111111111107</c:v>
                </c:pt>
                <c:pt idx="405">
                  <c:v>1.7815027777777774</c:v>
                </c:pt>
                <c:pt idx="406">
                  <c:v>1.7881499999999997</c:v>
                </c:pt>
                <c:pt idx="407">
                  <c:v>1.7947027777777775</c:v>
                </c:pt>
                <c:pt idx="408">
                  <c:v>1.8012194444444443</c:v>
                </c:pt>
                <c:pt idx="409">
                  <c:v>1.8076972222222221</c:v>
                </c:pt>
                <c:pt idx="410">
                  <c:v>1.8137277777777776</c:v>
                </c:pt>
                <c:pt idx="411">
                  <c:v>1.8194416666666664</c:v>
                </c:pt>
                <c:pt idx="412">
                  <c:v>1.8240611111111109</c:v>
                </c:pt>
                <c:pt idx="413">
                  <c:v>1.8281055555555554</c:v>
                </c:pt>
                <c:pt idx="414">
                  <c:v>1.8316111111111111</c:v>
                </c:pt>
                <c:pt idx="415">
                  <c:v>1.8349472222222223</c:v>
                </c:pt>
                <c:pt idx="416">
                  <c:v>1.8380472222222224</c:v>
                </c:pt>
                <c:pt idx="417">
                  <c:v>1.840688888888889</c:v>
                </c:pt>
                <c:pt idx="418">
                  <c:v>1.8431416666666669</c:v>
                </c:pt>
                <c:pt idx="419">
                  <c:v>1.8455055555555557</c:v>
                </c:pt>
                <c:pt idx="420">
                  <c:v>1.8474111111111113</c:v>
                </c:pt>
                <c:pt idx="421">
                  <c:v>1.8488416666666669</c:v>
                </c:pt>
                <c:pt idx="422">
                  <c:v>1.8498694444444448</c:v>
                </c:pt>
                <c:pt idx="423">
                  <c:v>1.8507194444444448</c:v>
                </c:pt>
                <c:pt idx="424">
                  <c:v>1.8513611111111115</c:v>
                </c:pt>
                <c:pt idx="425">
                  <c:v>1.851652777777778</c:v>
                </c:pt>
                <c:pt idx="426">
                  <c:v>1.851652777777778</c:v>
                </c:pt>
                <c:pt idx="427">
                  <c:v>1.851652777777778</c:v>
                </c:pt>
                <c:pt idx="428">
                  <c:v>1.851652777777778</c:v>
                </c:pt>
                <c:pt idx="429">
                  <c:v>1.851652777777778</c:v>
                </c:pt>
                <c:pt idx="430">
                  <c:v>1.851652777777778</c:v>
                </c:pt>
                <c:pt idx="431">
                  <c:v>1.851652777777778</c:v>
                </c:pt>
                <c:pt idx="432">
                  <c:v>1.851652777777778</c:v>
                </c:pt>
                <c:pt idx="433">
                  <c:v>1.851652777777778</c:v>
                </c:pt>
                <c:pt idx="434">
                  <c:v>1.851652777777778</c:v>
                </c:pt>
                <c:pt idx="435">
                  <c:v>1.851652777777778</c:v>
                </c:pt>
                <c:pt idx="436">
                  <c:v>1.851652777777778</c:v>
                </c:pt>
                <c:pt idx="437">
                  <c:v>1.851652777777778</c:v>
                </c:pt>
                <c:pt idx="438">
                  <c:v>1.851652777777778</c:v>
                </c:pt>
                <c:pt idx="439">
                  <c:v>1.851652777777778</c:v>
                </c:pt>
                <c:pt idx="440">
                  <c:v>1.851652777777778</c:v>
                </c:pt>
                <c:pt idx="441">
                  <c:v>1.851652777777778</c:v>
                </c:pt>
                <c:pt idx="442">
                  <c:v>1.851652777777778</c:v>
                </c:pt>
                <c:pt idx="443">
                  <c:v>1.851652777777778</c:v>
                </c:pt>
                <c:pt idx="444">
                  <c:v>1.851652777777778</c:v>
                </c:pt>
                <c:pt idx="445">
                  <c:v>1.851752777777778</c:v>
                </c:pt>
                <c:pt idx="446">
                  <c:v>1.8521388888888892</c:v>
                </c:pt>
                <c:pt idx="447">
                  <c:v>1.8535166666666669</c:v>
                </c:pt>
                <c:pt idx="448">
                  <c:v>1.855791666666667</c:v>
                </c:pt>
                <c:pt idx="449">
                  <c:v>1.8587638888888891</c:v>
                </c:pt>
                <c:pt idx="450">
                  <c:v>1.8623027777777781</c:v>
                </c:pt>
                <c:pt idx="451">
                  <c:v>1.866266666666667</c:v>
                </c:pt>
                <c:pt idx="452">
                  <c:v>1.8705555555555557</c:v>
                </c:pt>
                <c:pt idx="453">
                  <c:v>1.8748583333333335</c:v>
                </c:pt>
                <c:pt idx="454">
                  <c:v>1.8785666666666669</c:v>
                </c:pt>
                <c:pt idx="455">
                  <c:v>1.882327777777778</c:v>
                </c:pt>
                <c:pt idx="456">
                  <c:v>1.8866583333333335</c:v>
                </c:pt>
                <c:pt idx="457">
                  <c:v>1.8916972222222224</c:v>
                </c:pt>
                <c:pt idx="458">
                  <c:v>1.8973916666666668</c:v>
                </c:pt>
                <c:pt idx="459">
                  <c:v>1.9034777777777778</c:v>
                </c:pt>
                <c:pt idx="460">
                  <c:v>1.9095972222222222</c:v>
                </c:pt>
                <c:pt idx="461">
                  <c:v>1.9155</c:v>
                </c:pt>
                <c:pt idx="462">
                  <c:v>1.9212472222222221</c:v>
                </c:pt>
                <c:pt idx="463">
                  <c:v>1.9256305555555555</c:v>
                </c:pt>
                <c:pt idx="464">
                  <c:v>1.9297916666666666</c:v>
                </c:pt>
                <c:pt idx="465">
                  <c:v>1.9343833333333333</c:v>
                </c:pt>
                <c:pt idx="466">
                  <c:v>1.9392611111111111</c:v>
                </c:pt>
                <c:pt idx="467">
                  <c:v>1.9438527777777779</c:v>
                </c:pt>
                <c:pt idx="468">
                  <c:v>1.9474805555555557</c:v>
                </c:pt>
                <c:pt idx="469">
                  <c:v>1.9503027777777779</c:v>
                </c:pt>
                <c:pt idx="470">
                  <c:v>1.952388888888889</c:v>
                </c:pt>
                <c:pt idx="471">
                  <c:v>1.9534083333333334</c:v>
                </c:pt>
                <c:pt idx="472">
                  <c:v>1.9536166666666668</c:v>
                </c:pt>
                <c:pt idx="473">
                  <c:v>1.9536166666666668</c:v>
                </c:pt>
                <c:pt idx="474">
                  <c:v>1.9536166666666668</c:v>
                </c:pt>
                <c:pt idx="475">
                  <c:v>1.9536166666666668</c:v>
                </c:pt>
                <c:pt idx="476">
                  <c:v>1.9536166666666668</c:v>
                </c:pt>
                <c:pt idx="477">
                  <c:v>1.9536166666666668</c:v>
                </c:pt>
                <c:pt idx="478">
                  <c:v>1.9536166666666668</c:v>
                </c:pt>
                <c:pt idx="479">
                  <c:v>1.9536166666666668</c:v>
                </c:pt>
                <c:pt idx="480">
                  <c:v>1.9536166666666668</c:v>
                </c:pt>
                <c:pt idx="481">
                  <c:v>1.9536166666666668</c:v>
                </c:pt>
                <c:pt idx="482">
                  <c:v>1.9536166666666668</c:v>
                </c:pt>
                <c:pt idx="483">
                  <c:v>1.9536166666666668</c:v>
                </c:pt>
                <c:pt idx="484">
                  <c:v>1.9536166666666668</c:v>
                </c:pt>
                <c:pt idx="485">
                  <c:v>1.9536166666666668</c:v>
                </c:pt>
                <c:pt idx="486">
                  <c:v>1.9536166666666668</c:v>
                </c:pt>
                <c:pt idx="487">
                  <c:v>1.9536166666666668</c:v>
                </c:pt>
                <c:pt idx="488">
                  <c:v>1.9536166666666668</c:v>
                </c:pt>
                <c:pt idx="489">
                  <c:v>1.9536166666666668</c:v>
                </c:pt>
                <c:pt idx="490">
                  <c:v>1.9536166666666668</c:v>
                </c:pt>
                <c:pt idx="491">
                  <c:v>1.9536166666666668</c:v>
                </c:pt>
                <c:pt idx="492">
                  <c:v>1.9536166666666668</c:v>
                </c:pt>
                <c:pt idx="493">
                  <c:v>1.9536166666666668</c:v>
                </c:pt>
                <c:pt idx="494">
                  <c:v>1.9536166666666668</c:v>
                </c:pt>
                <c:pt idx="495">
                  <c:v>1.9536166666666668</c:v>
                </c:pt>
                <c:pt idx="496">
                  <c:v>1.9536166666666668</c:v>
                </c:pt>
                <c:pt idx="497">
                  <c:v>1.9536166666666668</c:v>
                </c:pt>
                <c:pt idx="498">
                  <c:v>1.9536166666666668</c:v>
                </c:pt>
                <c:pt idx="499">
                  <c:v>1.9536166666666668</c:v>
                </c:pt>
                <c:pt idx="500">
                  <c:v>1.9536166666666668</c:v>
                </c:pt>
                <c:pt idx="501">
                  <c:v>1.9536166666666668</c:v>
                </c:pt>
                <c:pt idx="502">
                  <c:v>1.9536166666666668</c:v>
                </c:pt>
                <c:pt idx="503">
                  <c:v>1.9536166666666668</c:v>
                </c:pt>
                <c:pt idx="504">
                  <c:v>1.9536166666666668</c:v>
                </c:pt>
                <c:pt idx="505">
                  <c:v>1.9537722222222222</c:v>
                </c:pt>
                <c:pt idx="506">
                  <c:v>1.953988888888889</c:v>
                </c:pt>
                <c:pt idx="507">
                  <c:v>1.9545833333333333</c:v>
                </c:pt>
                <c:pt idx="508">
                  <c:v>1.9561444444444445</c:v>
                </c:pt>
                <c:pt idx="509">
                  <c:v>1.9584944444444445</c:v>
                </c:pt>
                <c:pt idx="510">
                  <c:v>1.9608444444444446</c:v>
                </c:pt>
                <c:pt idx="511">
                  <c:v>1.9630333333333334</c:v>
                </c:pt>
                <c:pt idx="512">
                  <c:v>1.9656666666666667</c:v>
                </c:pt>
                <c:pt idx="513">
                  <c:v>1.9686055555555555</c:v>
                </c:pt>
                <c:pt idx="514">
                  <c:v>1.9718666666666667</c:v>
                </c:pt>
                <c:pt idx="515">
                  <c:v>1.9755555555555555</c:v>
                </c:pt>
                <c:pt idx="516">
                  <c:v>1.9797694444444445</c:v>
                </c:pt>
                <c:pt idx="517">
                  <c:v>1.9842805555555556</c:v>
                </c:pt>
                <c:pt idx="518">
                  <c:v>1.988763888888889</c:v>
                </c:pt>
                <c:pt idx="519">
                  <c:v>1.9931944444444445</c:v>
                </c:pt>
                <c:pt idx="520">
                  <c:v>1.9975027777777778</c:v>
                </c:pt>
                <c:pt idx="521">
                  <c:v>2.0016416666666665</c:v>
                </c:pt>
                <c:pt idx="522">
                  <c:v>2.0055666666666667</c:v>
                </c:pt>
                <c:pt idx="523">
                  <c:v>2.0088277777777779</c:v>
                </c:pt>
                <c:pt idx="524">
                  <c:v>2.0118750000000003</c:v>
                </c:pt>
                <c:pt idx="525">
                  <c:v>2.0146444444444449</c:v>
                </c:pt>
                <c:pt idx="526">
                  <c:v>2.017008333333334</c:v>
                </c:pt>
                <c:pt idx="527">
                  <c:v>2.0192500000000004</c:v>
                </c:pt>
                <c:pt idx="528">
                  <c:v>2.0217694444444447</c:v>
                </c:pt>
                <c:pt idx="529">
                  <c:v>2.0249583333333336</c:v>
                </c:pt>
                <c:pt idx="530">
                  <c:v>2.0288972222222226</c:v>
                </c:pt>
                <c:pt idx="531">
                  <c:v>2.0337861111111115</c:v>
                </c:pt>
                <c:pt idx="532">
                  <c:v>2.0395944444444449</c:v>
                </c:pt>
                <c:pt idx="533">
                  <c:v>2.0460861111111117</c:v>
                </c:pt>
                <c:pt idx="534">
                  <c:v>2.053205555555556</c:v>
                </c:pt>
                <c:pt idx="535">
                  <c:v>2.061005555555556</c:v>
                </c:pt>
                <c:pt idx="536">
                  <c:v>2.069380555555556</c:v>
                </c:pt>
                <c:pt idx="537">
                  <c:v>2.0783166666666673</c:v>
                </c:pt>
                <c:pt idx="538">
                  <c:v>2.0877777777777782</c:v>
                </c:pt>
                <c:pt idx="539">
                  <c:v>2.0977666666666672</c:v>
                </c:pt>
                <c:pt idx="540">
                  <c:v>2.1082972222222227</c:v>
                </c:pt>
                <c:pt idx="541">
                  <c:v>2.1193527777777783</c:v>
                </c:pt>
                <c:pt idx="542">
                  <c:v>2.1307611111111115</c:v>
                </c:pt>
                <c:pt idx="543">
                  <c:v>2.1425861111111115</c:v>
                </c:pt>
                <c:pt idx="544">
                  <c:v>2.1548583333333338</c:v>
                </c:pt>
                <c:pt idx="545">
                  <c:v>2.1674083333333338</c:v>
                </c:pt>
                <c:pt idx="546">
                  <c:v>2.1800861111111116</c:v>
                </c:pt>
                <c:pt idx="547">
                  <c:v>2.1923722222222226</c:v>
                </c:pt>
                <c:pt idx="548">
                  <c:v>2.204077777777778</c:v>
                </c:pt>
                <c:pt idx="549">
                  <c:v>2.2154111111111114</c:v>
                </c:pt>
                <c:pt idx="550">
                  <c:v>2.2265833333333336</c:v>
                </c:pt>
                <c:pt idx="551">
                  <c:v>2.2375583333333338</c:v>
                </c:pt>
                <c:pt idx="552">
                  <c:v>2.2484333333333337</c:v>
                </c:pt>
                <c:pt idx="553">
                  <c:v>2.2594638888888894</c:v>
                </c:pt>
                <c:pt idx="554">
                  <c:v>2.2706750000000007</c:v>
                </c:pt>
                <c:pt idx="555">
                  <c:v>2.2821500000000006</c:v>
                </c:pt>
                <c:pt idx="556">
                  <c:v>2.2938750000000008</c:v>
                </c:pt>
                <c:pt idx="557">
                  <c:v>2.3058500000000008</c:v>
                </c:pt>
                <c:pt idx="558">
                  <c:v>2.3181638888888898</c:v>
                </c:pt>
                <c:pt idx="559">
                  <c:v>2.3307750000000009</c:v>
                </c:pt>
                <c:pt idx="560">
                  <c:v>2.3437694444444452</c:v>
                </c:pt>
                <c:pt idx="561">
                  <c:v>2.3570694444444453</c:v>
                </c:pt>
                <c:pt idx="562">
                  <c:v>2.3707194444444455</c:v>
                </c:pt>
                <c:pt idx="563">
                  <c:v>2.3846472222222235</c:v>
                </c:pt>
                <c:pt idx="564">
                  <c:v>2.3989055555555567</c:v>
                </c:pt>
                <c:pt idx="565">
                  <c:v>2.4134611111111122</c:v>
                </c:pt>
                <c:pt idx="566">
                  <c:v>2.428300000000001</c:v>
                </c:pt>
                <c:pt idx="567">
                  <c:v>2.4433277777777787</c:v>
                </c:pt>
                <c:pt idx="568">
                  <c:v>2.4585250000000007</c:v>
                </c:pt>
                <c:pt idx="569">
                  <c:v>2.4738972222222229</c:v>
                </c:pt>
                <c:pt idx="570">
                  <c:v>2.489533333333334</c:v>
                </c:pt>
                <c:pt idx="571">
                  <c:v>2.5054194444444451</c:v>
                </c:pt>
                <c:pt idx="572">
                  <c:v>2.5214750000000006</c:v>
                </c:pt>
                <c:pt idx="573">
                  <c:v>2.5377333333333341</c:v>
                </c:pt>
                <c:pt idx="574">
                  <c:v>2.5542944444444453</c:v>
                </c:pt>
                <c:pt idx="575">
                  <c:v>2.5710111111111118</c:v>
                </c:pt>
                <c:pt idx="576">
                  <c:v>2.5879916666666674</c:v>
                </c:pt>
                <c:pt idx="577">
                  <c:v>2.6052277777777784</c:v>
                </c:pt>
                <c:pt idx="578">
                  <c:v>2.6226861111111117</c:v>
                </c:pt>
                <c:pt idx="579">
                  <c:v>2.6402861111111116</c:v>
                </c:pt>
                <c:pt idx="580">
                  <c:v>2.6579138888888894</c:v>
                </c:pt>
                <c:pt idx="581">
                  <c:v>2.6755222222222228</c:v>
                </c:pt>
                <c:pt idx="582">
                  <c:v>2.6932250000000004</c:v>
                </c:pt>
                <c:pt idx="583">
                  <c:v>2.7109611111111116</c:v>
                </c:pt>
                <c:pt idx="584">
                  <c:v>2.7288333333333337</c:v>
                </c:pt>
                <c:pt idx="585">
                  <c:v>2.7467916666666672</c:v>
                </c:pt>
                <c:pt idx="586">
                  <c:v>2.7649333333333339</c:v>
                </c:pt>
                <c:pt idx="587">
                  <c:v>2.7831083333333337</c:v>
                </c:pt>
                <c:pt idx="588">
                  <c:v>2.8014250000000005</c:v>
                </c:pt>
                <c:pt idx="589">
                  <c:v>2.8198305555555558</c:v>
                </c:pt>
                <c:pt idx="590">
                  <c:v>2.8382222222222224</c:v>
                </c:pt>
                <c:pt idx="591">
                  <c:v>2.8565583333333335</c:v>
                </c:pt>
                <c:pt idx="592">
                  <c:v>2.8749027777777778</c:v>
                </c:pt>
                <c:pt idx="593">
                  <c:v>2.8932861111111112</c:v>
                </c:pt>
                <c:pt idx="594">
                  <c:v>2.9117388888888889</c:v>
                </c:pt>
                <c:pt idx="595">
                  <c:v>2.9302527777777776</c:v>
                </c:pt>
                <c:pt idx="596">
                  <c:v>2.9488472222222222</c:v>
                </c:pt>
                <c:pt idx="597">
                  <c:v>2.9674083333333332</c:v>
                </c:pt>
                <c:pt idx="598">
                  <c:v>2.9859083333333332</c:v>
                </c:pt>
                <c:pt idx="599">
                  <c:v>3.0044</c:v>
                </c:pt>
                <c:pt idx="600">
                  <c:v>3.0228111111111109</c:v>
                </c:pt>
                <c:pt idx="601">
                  <c:v>3.0412555555555554</c:v>
                </c:pt>
                <c:pt idx="602">
                  <c:v>3.0596388888888888</c:v>
                </c:pt>
                <c:pt idx="603">
                  <c:v>3.0779555555555556</c:v>
                </c:pt>
                <c:pt idx="604">
                  <c:v>3.0961444444444446</c:v>
                </c:pt>
                <c:pt idx="605">
                  <c:v>3.1140750000000001</c:v>
                </c:pt>
                <c:pt idx="606">
                  <c:v>3.131791666666667</c:v>
                </c:pt>
                <c:pt idx="607">
                  <c:v>3.1493444444444449</c:v>
                </c:pt>
                <c:pt idx="608">
                  <c:v>3.1667888888888895</c:v>
                </c:pt>
                <c:pt idx="609">
                  <c:v>3.1841138888888896</c:v>
                </c:pt>
                <c:pt idx="610">
                  <c:v>3.2015000000000007</c:v>
                </c:pt>
                <c:pt idx="611">
                  <c:v>3.2188583333333338</c:v>
                </c:pt>
                <c:pt idx="612">
                  <c:v>3.2362777777777785</c:v>
                </c:pt>
                <c:pt idx="613">
                  <c:v>3.2536166666666673</c:v>
                </c:pt>
                <c:pt idx="614">
                  <c:v>3.2710222222222227</c:v>
                </c:pt>
                <c:pt idx="615">
                  <c:v>3.2886083333333338</c:v>
                </c:pt>
                <c:pt idx="616">
                  <c:v>3.3062694444444447</c:v>
                </c:pt>
                <c:pt idx="617">
                  <c:v>3.3240722222222225</c:v>
                </c:pt>
                <c:pt idx="618">
                  <c:v>3.3420861111111115</c:v>
                </c:pt>
                <c:pt idx="619">
                  <c:v>3.360241666666667</c:v>
                </c:pt>
                <c:pt idx="620">
                  <c:v>3.3783555555555558</c:v>
                </c:pt>
                <c:pt idx="621">
                  <c:v>3.3964222222222222</c:v>
                </c:pt>
                <c:pt idx="622">
                  <c:v>3.414422222222222</c:v>
                </c:pt>
                <c:pt idx="623">
                  <c:v>3.4323277777777776</c:v>
                </c:pt>
                <c:pt idx="624">
                  <c:v>3.4501111111111111</c:v>
                </c:pt>
                <c:pt idx="625">
                  <c:v>3.4678611111111111</c:v>
                </c:pt>
                <c:pt idx="626">
                  <c:v>3.4855777777777779</c:v>
                </c:pt>
                <c:pt idx="627">
                  <c:v>3.5031777777777777</c:v>
                </c:pt>
                <c:pt idx="628">
                  <c:v>3.5206222222222223</c:v>
                </c:pt>
                <c:pt idx="629">
                  <c:v>3.5379666666666667</c:v>
                </c:pt>
                <c:pt idx="630">
                  <c:v>3.5551361111111111</c:v>
                </c:pt>
                <c:pt idx="631">
                  <c:v>3.572225</c:v>
                </c:pt>
                <c:pt idx="632">
                  <c:v>3.5892666666666666</c:v>
                </c:pt>
                <c:pt idx="633">
                  <c:v>3.6062055555555554</c:v>
                </c:pt>
                <c:pt idx="634">
                  <c:v>3.6230833333333332</c:v>
                </c:pt>
                <c:pt idx="635">
                  <c:v>3.6399222222222223</c:v>
                </c:pt>
                <c:pt idx="636">
                  <c:v>3.6566666666666667</c:v>
                </c:pt>
                <c:pt idx="637">
                  <c:v>3.6733833333333332</c:v>
                </c:pt>
                <c:pt idx="638">
                  <c:v>3.6900444444444442</c:v>
                </c:pt>
                <c:pt idx="639">
                  <c:v>3.7066805555555553</c:v>
                </c:pt>
                <c:pt idx="640">
                  <c:v>3.723233333333333</c:v>
                </c:pt>
                <c:pt idx="641">
                  <c:v>3.7398472222222217</c:v>
                </c:pt>
                <c:pt idx="642">
                  <c:v>3.7565083333333327</c:v>
                </c:pt>
                <c:pt idx="643">
                  <c:v>3.7731361111111106</c:v>
                </c:pt>
                <c:pt idx="644">
                  <c:v>3.7897583333333329</c:v>
                </c:pt>
                <c:pt idx="645">
                  <c:v>3.8064472222222219</c:v>
                </c:pt>
                <c:pt idx="646">
                  <c:v>3.8231916666666663</c:v>
                </c:pt>
                <c:pt idx="647">
                  <c:v>3.8399944444444443</c:v>
                </c:pt>
                <c:pt idx="648">
                  <c:v>3.8568583333333333</c:v>
                </c:pt>
                <c:pt idx="649">
                  <c:v>3.8736361111111108</c:v>
                </c:pt>
                <c:pt idx="650">
                  <c:v>3.8902916666666663</c:v>
                </c:pt>
                <c:pt idx="651">
                  <c:v>3.9069888888888884</c:v>
                </c:pt>
                <c:pt idx="652">
                  <c:v>3.9237194444444441</c:v>
                </c:pt>
                <c:pt idx="653">
                  <c:v>3.9404888888888885</c:v>
                </c:pt>
                <c:pt idx="654">
                  <c:v>3.9573138888888884</c:v>
                </c:pt>
                <c:pt idx="655">
                  <c:v>3.9741305555555551</c:v>
                </c:pt>
                <c:pt idx="656">
                  <c:v>3.990933333333333</c:v>
                </c:pt>
                <c:pt idx="657">
                  <c:v>4.0076416666666663</c:v>
                </c:pt>
                <c:pt idx="658">
                  <c:v>4.0243388888888889</c:v>
                </c:pt>
                <c:pt idx="659">
                  <c:v>4.0410000000000004</c:v>
                </c:pt>
                <c:pt idx="660">
                  <c:v>4.0576222222222222</c:v>
                </c:pt>
                <c:pt idx="661">
                  <c:v>4.0742583333333338</c:v>
                </c:pt>
                <c:pt idx="662">
                  <c:v>4.0909555555555563</c:v>
                </c:pt>
                <c:pt idx="663">
                  <c:v>4.1076638888888901</c:v>
                </c:pt>
                <c:pt idx="664">
                  <c:v>4.1243722222222239</c:v>
                </c:pt>
                <c:pt idx="665">
                  <c:v>4.1410888888888904</c:v>
                </c:pt>
                <c:pt idx="666">
                  <c:v>4.157872222222224</c:v>
                </c:pt>
                <c:pt idx="667">
                  <c:v>4.1746833333333351</c:v>
                </c:pt>
                <c:pt idx="668">
                  <c:v>4.1914388888888903</c:v>
                </c:pt>
                <c:pt idx="669">
                  <c:v>4.2080527777777794</c:v>
                </c:pt>
                <c:pt idx="670">
                  <c:v>4.2246944444444461</c:v>
                </c:pt>
                <c:pt idx="671">
                  <c:v>4.2413555555555575</c:v>
                </c:pt>
                <c:pt idx="672">
                  <c:v>4.2580777777777801</c:v>
                </c:pt>
                <c:pt idx="673">
                  <c:v>4.2748555555555576</c:v>
                </c:pt>
                <c:pt idx="674">
                  <c:v>4.2918277777777796</c:v>
                </c:pt>
                <c:pt idx="675">
                  <c:v>4.3088416666666687</c:v>
                </c:pt>
                <c:pt idx="676">
                  <c:v>4.3260583333333358</c:v>
                </c:pt>
                <c:pt idx="677">
                  <c:v>4.3434500000000025</c:v>
                </c:pt>
                <c:pt idx="678">
                  <c:v>4.3610361111111136</c:v>
                </c:pt>
                <c:pt idx="679">
                  <c:v>4.3787388888888916</c:v>
                </c:pt>
                <c:pt idx="680">
                  <c:v>4.3966583333333364</c:v>
                </c:pt>
                <c:pt idx="681">
                  <c:v>4.4146250000000027</c:v>
                </c:pt>
                <c:pt idx="682">
                  <c:v>4.4327055555555583</c:v>
                </c:pt>
                <c:pt idx="683">
                  <c:v>4.4508805555555586</c:v>
                </c:pt>
                <c:pt idx="684">
                  <c:v>4.4690833333333364</c:v>
                </c:pt>
                <c:pt idx="685">
                  <c:v>4.4872638888888918</c:v>
                </c:pt>
                <c:pt idx="686">
                  <c:v>4.5054194444444473</c:v>
                </c:pt>
                <c:pt idx="687">
                  <c:v>4.523647222222225</c:v>
                </c:pt>
                <c:pt idx="688">
                  <c:v>4.541855555555558</c:v>
                </c:pt>
                <c:pt idx="689">
                  <c:v>4.5600833333333357</c:v>
                </c:pt>
                <c:pt idx="690">
                  <c:v>4.5782638888888911</c:v>
                </c:pt>
                <c:pt idx="691">
                  <c:v>4.5963500000000019</c:v>
                </c:pt>
                <c:pt idx="692">
                  <c:v>4.6144361111111127</c:v>
                </c:pt>
                <c:pt idx="693">
                  <c:v>4.632611111111113</c:v>
                </c:pt>
                <c:pt idx="694">
                  <c:v>4.6506972222222238</c:v>
                </c:pt>
                <c:pt idx="695">
                  <c:v>4.6688666666666681</c:v>
                </c:pt>
                <c:pt idx="696">
                  <c:v>4.6872027777777792</c:v>
                </c:pt>
                <c:pt idx="697">
                  <c:v>4.7055750000000014</c:v>
                </c:pt>
                <c:pt idx="698">
                  <c:v>4.7239805555555572</c:v>
                </c:pt>
                <c:pt idx="699">
                  <c:v>4.7424666666666679</c:v>
                </c:pt>
                <c:pt idx="700">
                  <c:v>4.7609722222222235</c:v>
                </c:pt>
                <c:pt idx="701">
                  <c:v>4.7794722222222239</c:v>
                </c:pt>
                <c:pt idx="702">
                  <c:v>4.7981055555555576</c:v>
                </c:pt>
                <c:pt idx="703">
                  <c:v>4.8166722222222242</c:v>
                </c:pt>
                <c:pt idx="704">
                  <c:v>4.835305555555558</c:v>
                </c:pt>
                <c:pt idx="705">
                  <c:v>4.8539861111111131</c:v>
                </c:pt>
                <c:pt idx="706">
                  <c:v>4.8727222222222242</c:v>
                </c:pt>
                <c:pt idx="707">
                  <c:v>4.8915055555555575</c:v>
                </c:pt>
                <c:pt idx="708">
                  <c:v>4.9103361111111132</c:v>
                </c:pt>
                <c:pt idx="709">
                  <c:v>4.9292138888888912</c:v>
                </c:pt>
                <c:pt idx="710">
                  <c:v>4.9481194444444467</c:v>
                </c:pt>
                <c:pt idx="711">
                  <c:v>4.966983333333336</c:v>
                </c:pt>
                <c:pt idx="712">
                  <c:v>4.9859000000000027</c:v>
                </c:pt>
                <c:pt idx="713">
                  <c:v>5.0048166666666694</c:v>
                </c:pt>
                <c:pt idx="714">
                  <c:v>5.0237083333333361</c:v>
                </c:pt>
                <c:pt idx="715">
                  <c:v>5.0426388888888916</c:v>
                </c:pt>
                <c:pt idx="716">
                  <c:v>5.0615777777777806</c:v>
                </c:pt>
                <c:pt idx="717">
                  <c:v>5.0804694444444474</c:v>
                </c:pt>
                <c:pt idx="718">
                  <c:v>5.099319444444447</c:v>
                </c:pt>
                <c:pt idx="719">
                  <c:v>5.1181638888888914</c:v>
                </c:pt>
                <c:pt idx="720">
                  <c:v>5.1369861111111135</c:v>
                </c:pt>
                <c:pt idx="721">
                  <c:v>5.1558638888888915</c:v>
                </c:pt>
                <c:pt idx="722">
                  <c:v>5.1747416666666695</c:v>
                </c:pt>
                <c:pt idx="723">
                  <c:v>5.193591666666669</c:v>
                </c:pt>
                <c:pt idx="724">
                  <c:v>5.2124416666666686</c:v>
                </c:pt>
                <c:pt idx="725">
                  <c:v>5.2313666666666689</c:v>
                </c:pt>
                <c:pt idx="726">
                  <c:v>5.2502722222222244</c:v>
                </c:pt>
                <c:pt idx="727">
                  <c:v>5.2690000000000019</c:v>
                </c:pt>
                <c:pt idx="728">
                  <c:v>5.2877888888888904</c:v>
                </c:pt>
                <c:pt idx="729">
                  <c:v>5.3065777777777789</c:v>
                </c:pt>
                <c:pt idx="730">
                  <c:v>5.32531388888889</c:v>
                </c:pt>
                <c:pt idx="731">
                  <c:v>5.3440638888888898</c:v>
                </c:pt>
                <c:pt idx="732">
                  <c:v>5.3627861111111121</c:v>
                </c:pt>
                <c:pt idx="733">
                  <c:v>5.3814138888888898</c:v>
                </c:pt>
                <c:pt idx="734">
                  <c:v>5.3998722222222231</c:v>
                </c:pt>
                <c:pt idx="735">
                  <c:v>5.4181138888888896</c:v>
                </c:pt>
                <c:pt idx="736">
                  <c:v>5.4360722222222231</c:v>
                </c:pt>
                <c:pt idx="737">
                  <c:v>5.4539916666666679</c:v>
                </c:pt>
                <c:pt idx="738">
                  <c:v>5.4719361111111127</c:v>
                </c:pt>
                <c:pt idx="739">
                  <c:v>5.4898944444444462</c:v>
                </c:pt>
                <c:pt idx="740">
                  <c:v>5.507894444444446</c:v>
                </c:pt>
                <c:pt idx="741">
                  <c:v>5.5259472222222241</c:v>
                </c:pt>
                <c:pt idx="742">
                  <c:v>5.5439527777777799</c:v>
                </c:pt>
                <c:pt idx="743">
                  <c:v>5.5620805555555579</c:v>
                </c:pt>
                <c:pt idx="744">
                  <c:v>5.5801555555555575</c:v>
                </c:pt>
                <c:pt idx="745">
                  <c:v>5.5982027777777796</c:v>
                </c:pt>
                <c:pt idx="746">
                  <c:v>5.6161277777777796</c:v>
                </c:pt>
                <c:pt idx="747">
                  <c:v>5.6338833333333351</c:v>
                </c:pt>
                <c:pt idx="748">
                  <c:v>5.6515055555555573</c:v>
                </c:pt>
                <c:pt idx="749">
                  <c:v>5.6692222222222242</c:v>
                </c:pt>
                <c:pt idx="750">
                  <c:v>5.6870472222222244</c:v>
                </c:pt>
                <c:pt idx="751">
                  <c:v>5.7050277777777803</c:v>
                </c:pt>
                <c:pt idx="752">
                  <c:v>5.7231611111111134</c:v>
                </c:pt>
                <c:pt idx="753">
                  <c:v>5.7414500000000022</c:v>
                </c:pt>
                <c:pt idx="754">
                  <c:v>5.7598333333333356</c:v>
                </c:pt>
                <c:pt idx="755">
                  <c:v>5.7783000000000024</c:v>
                </c:pt>
                <c:pt idx="756">
                  <c:v>5.7968527777777803</c:v>
                </c:pt>
                <c:pt idx="757">
                  <c:v>5.8154055555555582</c:v>
                </c:pt>
                <c:pt idx="758">
                  <c:v>5.8340388888888919</c:v>
                </c:pt>
                <c:pt idx="759">
                  <c:v>5.8527416666666694</c:v>
                </c:pt>
                <c:pt idx="760">
                  <c:v>5.8715305555555579</c:v>
                </c:pt>
                <c:pt idx="761">
                  <c:v>5.8903666666666687</c:v>
                </c:pt>
                <c:pt idx="762">
                  <c:v>5.9092638888888906</c:v>
                </c:pt>
                <c:pt idx="763">
                  <c:v>5.9281416666666686</c:v>
                </c:pt>
                <c:pt idx="764">
                  <c:v>5.9470666666666689</c:v>
                </c:pt>
                <c:pt idx="765">
                  <c:v>5.9659361111111133</c:v>
                </c:pt>
                <c:pt idx="766">
                  <c:v>5.9846111111111133</c:v>
                </c:pt>
                <c:pt idx="767">
                  <c:v>6.0032111111111135</c:v>
                </c:pt>
                <c:pt idx="768">
                  <c:v>6.021858333333336</c:v>
                </c:pt>
                <c:pt idx="769">
                  <c:v>6.0405805555555583</c:v>
                </c:pt>
                <c:pt idx="770">
                  <c:v>6.0593083333333357</c:v>
                </c:pt>
                <c:pt idx="771">
                  <c:v>6.0780444444444468</c:v>
                </c:pt>
                <c:pt idx="772">
                  <c:v>6.0966055555555583</c:v>
                </c:pt>
                <c:pt idx="773">
                  <c:v>6.1151250000000026</c:v>
                </c:pt>
                <c:pt idx="774">
                  <c:v>6.1336583333333357</c:v>
                </c:pt>
                <c:pt idx="775">
                  <c:v>6.1521638888888912</c:v>
                </c:pt>
                <c:pt idx="776">
                  <c:v>6.1707444444444466</c:v>
                </c:pt>
                <c:pt idx="777">
                  <c:v>6.1893444444444468</c:v>
                </c:pt>
                <c:pt idx="778">
                  <c:v>6.2079055555555582</c:v>
                </c:pt>
                <c:pt idx="779">
                  <c:v>6.2264583333333361</c:v>
                </c:pt>
                <c:pt idx="780">
                  <c:v>6.2450305555555587</c:v>
                </c:pt>
                <c:pt idx="781">
                  <c:v>6.2635972222222254</c:v>
                </c:pt>
                <c:pt idx="782">
                  <c:v>6.2822722222222254</c:v>
                </c:pt>
                <c:pt idx="783">
                  <c:v>6.3008944444444479</c:v>
                </c:pt>
                <c:pt idx="784">
                  <c:v>6.3195277777777816</c:v>
                </c:pt>
                <c:pt idx="785">
                  <c:v>6.3381222222222258</c:v>
                </c:pt>
                <c:pt idx="786">
                  <c:v>6.3566944444444484</c:v>
                </c:pt>
                <c:pt idx="787">
                  <c:v>6.3752944444444486</c:v>
                </c:pt>
                <c:pt idx="788">
                  <c:v>6.39388055555556</c:v>
                </c:pt>
                <c:pt idx="789">
                  <c:v>6.4125222222222265</c:v>
                </c:pt>
                <c:pt idx="790">
                  <c:v>6.4311972222222265</c:v>
                </c:pt>
                <c:pt idx="791">
                  <c:v>6.4497694444444491</c:v>
                </c:pt>
                <c:pt idx="792">
                  <c:v>6.4682555555555599</c:v>
                </c:pt>
                <c:pt idx="793">
                  <c:v>6.4867805555555602</c:v>
                </c:pt>
                <c:pt idx="794">
                  <c:v>6.5053750000000043</c:v>
                </c:pt>
                <c:pt idx="795">
                  <c:v>6.5240305555555596</c:v>
                </c:pt>
                <c:pt idx="796">
                  <c:v>6.5427666666666706</c:v>
                </c:pt>
                <c:pt idx="797">
                  <c:v>6.5614888888888929</c:v>
                </c:pt>
                <c:pt idx="798">
                  <c:v>6.5802388888888927</c:v>
                </c:pt>
                <c:pt idx="799">
                  <c:v>6.5990222222222261</c:v>
                </c:pt>
                <c:pt idx="800">
                  <c:v>6.6177972222222259</c:v>
                </c:pt>
                <c:pt idx="801">
                  <c:v>6.6364250000000036</c:v>
                </c:pt>
                <c:pt idx="802">
                  <c:v>6.6549638888888927</c:v>
                </c:pt>
                <c:pt idx="803">
                  <c:v>6.6735166666666705</c:v>
                </c:pt>
                <c:pt idx="804">
                  <c:v>6.6920416666666709</c:v>
                </c:pt>
                <c:pt idx="805">
                  <c:v>6.7104722222222266</c:v>
                </c:pt>
                <c:pt idx="806">
                  <c:v>6.7289500000000046</c:v>
                </c:pt>
                <c:pt idx="807">
                  <c:v>6.7474166666666715</c:v>
                </c:pt>
                <c:pt idx="808">
                  <c:v>6.7658944444444495</c:v>
                </c:pt>
                <c:pt idx="809">
                  <c:v>6.7843611111111164</c:v>
                </c:pt>
                <c:pt idx="810">
                  <c:v>6.8027527777777834</c:v>
                </c:pt>
                <c:pt idx="811">
                  <c:v>6.8210083333333387</c:v>
                </c:pt>
                <c:pt idx="812">
                  <c:v>6.8391777777777829</c:v>
                </c:pt>
                <c:pt idx="813">
                  <c:v>6.8573250000000048</c:v>
                </c:pt>
                <c:pt idx="814">
                  <c:v>6.8755138888888938</c:v>
                </c:pt>
                <c:pt idx="815">
                  <c:v>6.8937500000000052</c:v>
                </c:pt>
                <c:pt idx="816">
                  <c:v>6.9119777777777829</c:v>
                </c:pt>
                <c:pt idx="817">
                  <c:v>6.9302138888888942</c:v>
                </c:pt>
                <c:pt idx="818">
                  <c:v>6.9483472222222273</c:v>
                </c:pt>
                <c:pt idx="819">
                  <c:v>6.9664555555555605</c:v>
                </c:pt>
                <c:pt idx="820">
                  <c:v>6.9845555555555601</c:v>
                </c:pt>
                <c:pt idx="821">
                  <c:v>7.0026027777777822</c:v>
                </c:pt>
                <c:pt idx="822">
                  <c:v>7.0206500000000043</c:v>
                </c:pt>
                <c:pt idx="823">
                  <c:v>7.0387833333333374</c:v>
                </c:pt>
                <c:pt idx="824">
                  <c:v>7.0569250000000041</c:v>
                </c:pt>
                <c:pt idx="825">
                  <c:v>7.0751277777777819</c:v>
                </c:pt>
                <c:pt idx="826">
                  <c:v>7.0932361111111151</c:v>
                </c:pt>
                <c:pt idx="827">
                  <c:v>7.111363888888893</c:v>
                </c:pt>
                <c:pt idx="828">
                  <c:v>7.1294638888888926</c:v>
                </c:pt>
                <c:pt idx="829">
                  <c:v>7.147558333333337</c:v>
                </c:pt>
                <c:pt idx="830">
                  <c:v>7.1656194444444479</c:v>
                </c:pt>
                <c:pt idx="831">
                  <c:v>7.183727777777781</c:v>
                </c:pt>
                <c:pt idx="832">
                  <c:v>7.2018083333333367</c:v>
                </c:pt>
                <c:pt idx="833">
                  <c:v>7.2199222222222259</c:v>
                </c:pt>
                <c:pt idx="834">
                  <c:v>7.2380777777777814</c:v>
                </c:pt>
                <c:pt idx="835">
                  <c:v>7.2562527777777817</c:v>
                </c:pt>
                <c:pt idx="836">
                  <c:v>7.2743750000000036</c:v>
                </c:pt>
                <c:pt idx="837">
                  <c:v>7.2924972222222255</c:v>
                </c:pt>
                <c:pt idx="838">
                  <c:v>7.310652777777781</c:v>
                </c:pt>
                <c:pt idx="839">
                  <c:v>7.3287611111111142</c:v>
                </c:pt>
                <c:pt idx="840">
                  <c:v>7.3466527777777806</c:v>
                </c:pt>
                <c:pt idx="841">
                  <c:v>7.3645777777777806</c:v>
                </c:pt>
                <c:pt idx="842">
                  <c:v>7.3825583333333364</c:v>
                </c:pt>
                <c:pt idx="843">
                  <c:v>7.4004694444444477</c:v>
                </c:pt>
                <c:pt idx="844">
                  <c:v>7.418158333333337</c:v>
                </c:pt>
                <c:pt idx="845">
                  <c:v>7.4358138888888927</c:v>
                </c:pt>
                <c:pt idx="846">
                  <c:v>7.4535305555555595</c:v>
                </c:pt>
                <c:pt idx="847">
                  <c:v>7.4712055555555592</c:v>
                </c:pt>
                <c:pt idx="848">
                  <c:v>7.4888277777777814</c:v>
                </c:pt>
                <c:pt idx="849">
                  <c:v>7.5064500000000036</c:v>
                </c:pt>
                <c:pt idx="850">
                  <c:v>7.5241861111111144</c:v>
                </c:pt>
                <c:pt idx="851">
                  <c:v>7.5418805555555588</c:v>
                </c:pt>
                <c:pt idx="852">
                  <c:v>7.5595555555555585</c:v>
                </c:pt>
                <c:pt idx="853">
                  <c:v>7.5771555555555583</c:v>
                </c:pt>
                <c:pt idx="854">
                  <c:v>7.5947555555555581</c:v>
                </c:pt>
                <c:pt idx="855">
                  <c:v>7.6122277777777807</c:v>
                </c:pt>
                <c:pt idx="856">
                  <c:v>7.6296472222222249</c:v>
                </c:pt>
                <c:pt idx="857">
                  <c:v>7.6472000000000024</c:v>
                </c:pt>
                <c:pt idx="858">
                  <c:v>7.66475277777778</c:v>
                </c:pt>
                <c:pt idx="859">
                  <c:v>7.6823333333333359</c:v>
                </c:pt>
                <c:pt idx="860">
                  <c:v>7.6999000000000022</c:v>
                </c:pt>
                <c:pt idx="861">
                  <c:v>7.7175083333333356</c:v>
                </c:pt>
                <c:pt idx="862">
                  <c:v>7.7352777777777799</c:v>
                </c:pt>
                <c:pt idx="863">
                  <c:v>7.7530416666666691</c:v>
                </c:pt>
                <c:pt idx="864">
                  <c:v>7.7706555555555576</c:v>
                </c:pt>
                <c:pt idx="865">
                  <c:v>7.7882638888888911</c:v>
                </c:pt>
                <c:pt idx="866">
                  <c:v>7.8059388888888908</c:v>
                </c:pt>
                <c:pt idx="867">
                  <c:v>7.8236750000000015</c:v>
                </c:pt>
                <c:pt idx="868">
                  <c:v>7.841547222222224</c:v>
                </c:pt>
                <c:pt idx="869">
                  <c:v>7.8595194444444463</c:v>
                </c:pt>
                <c:pt idx="870">
                  <c:v>7.8774861111111125</c:v>
                </c:pt>
                <c:pt idx="871">
                  <c:v>7.8955138888888907</c:v>
                </c:pt>
                <c:pt idx="872">
                  <c:v>7.9137222222222237</c:v>
                </c:pt>
                <c:pt idx="873">
                  <c:v>7.9318972222222239</c:v>
                </c:pt>
                <c:pt idx="874">
                  <c:v>7.9500111111111131</c:v>
                </c:pt>
                <c:pt idx="875">
                  <c:v>7.9682138888888909</c:v>
                </c:pt>
                <c:pt idx="876">
                  <c:v>7.9866194444444467</c:v>
                </c:pt>
                <c:pt idx="877">
                  <c:v>8.0050500000000024</c:v>
                </c:pt>
                <c:pt idx="878">
                  <c:v>8.0235972222222252</c:v>
                </c:pt>
                <c:pt idx="879">
                  <c:v>8.0421916666666693</c:v>
                </c:pt>
                <c:pt idx="880">
                  <c:v>8.0609194444444476</c:v>
                </c:pt>
                <c:pt idx="881">
                  <c:v>8.079702777777781</c:v>
                </c:pt>
                <c:pt idx="882">
                  <c:v>8.0984055555555585</c:v>
                </c:pt>
                <c:pt idx="883">
                  <c:v>8.1171611111111144</c:v>
                </c:pt>
                <c:pt idx="884">
                  <c:v>8.1358638888888919</c:v>
                </c:pt>
                <c:pt idx="885">
                  <c:v>8.154544444444447</c:v>
                </c:pt>
                <c:pt idx="886">
                  <c:v>8.1732472222222246</c:v>
                </c:pt>
                <c:pt idx="887">
                  <c:v>8.1918750000000031</c:v>
                </c:pt>
                <c:pt idx="888">
                  <c:v>8.2102722222222262</c:v>
                </c:pt>
                <c:pt idx="889">
                  <c:v>8.2286027777777822</c:v>
                </c:pt>
                <c:pt idx="890">
                  <c:v>8.2469666666666708</c:v>
                </c:pt>
                <c:pt idx="891">
                  <c:v>8.2652166666666709</c:v>
                </c:pt>
                <c:pt idx="892">
                  <c:v>8.2832694444444481</c:v>
                </c:pt>
                <c:pt idx="893">
                  <c:v>8.3009722222222262</c:v>
                </c:pt>
                <c:pt idx="894">
                  <c:v>8.317883333333338</c:v>
                </c:pt>
                <c:pt idx="895">
                  <c:v>8.3343972222222273</c:v>
                </c:pt>
                <c:pt idx="896">
                  <c:v>8.3508777777777823</c:v>
                </c:pt>
                <c:pt idx="897">
                  <c:v>8.3674444444444482</c:v>
                </c:pt>
                <c:pt idx="898">
                  <c:v>8.3841194444444476</c:v>
                </c:pt>
                <c:pt idx="899">
                  <c:v>8.4009694444444474</c:v>
                </c:pt>
                <c:pt idx="900">
                  <c:v>8.4179500000000029</c:v>
                </c:pt>
                <c:pt idx="901">
                  <c:v>8.4348000000000027</c:v>
                </c:pt>
                <c:pt idx="902">
                  <c:v>8.4516166666666699</c:v>
                </c:pt>
                <c:pt idx="903">
                  <c:v>8.4685027777777808</c:v>
                </c:pt>
                <c:pt idx="904">
                  <c:v>8.485375000000003</c:v>
                </c:pt>
                <c:pt idx="905">
                  <c:v>8.5020722222222247</c:v>
                </c:pt>
                <c:pt idx="906">
                  <c:v>8.5186138888888916</c:v>
                </c:pt>
                <c:pt idx="907">
                  <c:v>8.5350805555555578</c:v>
                </c:pt>
                <c:pt idx="908">
                  <c:v>8.5515944444444472</c:v>
                </c:pt>
                <c:pt idx="909">
                  <c:v>8.5683444444444472</c:v>
                </c:pt>
                <c:pt idx="910">
                  <c:v>8.5853305555555579</c:v>
                </c:pt>
                <c:pt idx="911">
                  <c:v>8.6025666666666698</c:v>
                </c:pt>
                <c:pt idx="912">
                  <c:v>8.619986111111114</c:v>
                </c:pt>
                <c:pt idx="913">
                  <c:v>8.6374527777777814</c:v>
                </c:pt>
                <c:pt idx="914">
                  <c:v>8.6549861111111142</c:v>
                </c:pt>
                <c:pt idx="915">
                  <c:v>8.6725194444444469</c:v>
                </c:pt>
                <c:pt idx="916">
                  <c:v>8.690161111111113</c:v>
                </c:pt>
                <c:pt idx="917">
                  <c:v>8.7078916666666686</c:v>
                </c:pt>
                <c:pt idx="918">
                  <c:v>8.7256694444444456</c:v>
                </c:pt>
                <c:pt idx="919">
                  <c:v>8.7435138888888897</c:v>
                </c:pt>
                <c:pt idx="920">
                  <c:v>8.7613861111111113</c:v>
                </c:pt>
                <c:pt idx="921">
                  <c:v>8.7791972222222228</c:v>
                </c:pt>
                <c:pt idx="922">
                  <c:v>8.7969138888888896</c:v>
                </c:pt>
                <c:pt idx="923">
                  <c:v>8.8145000000000007</c:v>
                </c:pt>
                <c:pt idx="924">
                  <c:v>8.8321083333333341</c:v>
                </c:pt>
                <c:pt idx="925">
                  <c:v>8.8495944444444454</c:v>
                </c:pt>
                <c:pt idx="926">
                  <c:v>8.8670277777777784</c:v>
                </c:pt>
                <c:pt idx="927">
                  <c:v>8.884500000000001</c:v>
                </c:pt>
                <c:pt idx="928">
                  <c:v>8.9020138888888898</c:v>
                </c:pt>
                <c:pt idx="929">
                  <c:v>8.9196888888888903</c:v>
                </c:pt>
                <c:pt idx="930">
                  <c:v>8.937486111111113</c:v>
                </c:pt>
                <c:pt idx="931">
                  <c:v>8.9554444444444457</c:v>
                </c:pt>
                <c:pt idx="932">
                  <c:v>8.973477777777779</c:v>
                </c:pt>
                <c:pt idx="933">
                  <c:v>8.9915861111111131</c:v>
                </c:pt>
                <c:pt idx="934">
                  <c:v>9.0098027777777805</c:v>
                </c:pt>
                <c:pt idx="935">
                  <c:v>9.0280111111111143</c:v>
                </c:pt>
                <c:pt idx="936">
                  <c:v>9.0462472222222257</c:v>
                </c:pt>
                <c:pt idx="937">
                  <c:v>9.0645638888888929</c:v>
                </c:pt>
                <c:pt idx="938">
                  <c:v>9.0828944444444488</c:v>
                </c:pt>
                <c:pt idx="939">
                  <c:v>9.1011916666666703</c:v>
                </c:pt>
                <c:pt idx="940">
                  <c:v>9.1194888888888919</c:v>
                </c:pt>
                <c:pt idx="941">
                  <c:v>9.13794166666667</c:v>
                </c:pt>
                <c:pt idx="942">
                  <c:v>9.1563527777777818</c:v>
                </c:pt>
                <c:pt idx="943">
                  <c:v>9.1748527777777813</c:v>
                </c:pt>
                <c:pt idx="944">
                  <c:v>9.1933583333333377</c:v>
                </c:pt>
                <c:pt idx="945">
                  <c:v>9.2119250000000044</c:v>
                </c:pt>
                <c:pt idx="946">
                  <c:v>9.2304250000000039</c:v>
                </c:pt>
                <c:pt idx="947">
                  <c:v>9.248963888888893</c:v>
                </c:pt>
                <c:pt idx="948">
                  <c:v>9.2674305555555598</c:v>
                </c:pt>
                <c:pt idx="949">
                  <c:v>9.2859305555555594</c:v>
                </c:pt>
                <c:pt idx="950">
                  <c:v>9.3043416666666712</c:v>
                </c:pt>
                <c:pt idx="951">
                  <c:v>9.3227333333333373</c:v>
                </c:pt>
                <c:pt idx="952">
                  <c:v>9.3409972222222262</c:v>
                </c:pt>
                <c:pt idx="953">
                  <c:v>9.3592750000000038</c:v>
                </c:pt>
                <c:pt idx="954">
                  <c:v>9.3775861111111141</c:v>
                </c:pt>
                <c:pt idx="955">
                  <c:v>9.3959694444444466</c:v>
                </c:pt>
                <c:pt idx="956">
                  <c:v>9.4142944444444474</c:v>
                </c:pt>
                <c:pt idx="957">
                  <c:v>9.4325638888888914</c:v>
                </c:pt>
                <c:pt idx="958">
                  <c:v>9.4508527777777811</c:v>
                </c:pt>
                <c:pt idx="959">
                  <c:v>9.4691777777777819</c:v>
                </c:pt>
                <c:pt idx="960">
                  <c:v>9.4874611111111147</c:v>
                </c:pt>
                <c:pt idx="961">
                  <c:v>9.5057166666666699</c:v>
                </c:pt>
                <c:pt idx="962">
                  <c:v>9.5239722222222252</c:v>
                </c:pt>
                <c:pt idx="963">
                  <c:v>9.542094444444448</c:v>
                </c:pt>
                <c:pt idx="964">
                  <c:v>9.5601416666666701</c:v>
                </c:pt>
                <c:pt idx="965">
                  <c:v>9.5781000000000027</c:v>
                </c:pt>
                <c:pt idx="966">
                  <c:v>9.5961000000000034</c:v>
                </c:pt>
                <c:pt idx="967">
                  <c:v>9.6140055555555595</c:v>
                </c:pt>
                <c:pt idx="968">
                  <c:v>9.6317750000000046</c:v>
                </c:pt>
                <c:pt idx="969">
                  <c:v>9.6495111111111154</c:v>
                </c:pt>
                <c:pt idx="970">
                  <c:v>9.6673472222222259</c:v>
                </c:pt>
                <c:pt idx="971">
                  <c:v>9.6851500000000037</c:v>
                </c:pt>
                <c:pt idx="972">
                  <c:v>9.7029194444444489</c:v>
                </c:pt>
                <c:pt idx="973">
                  <c:v>9.7206277777777821</c:v>
                </c:pt>
                <c:pt idx="974">
                  <c:v>9.738369444444448</c:v>
                </c:pt>
                <c:pt idx="975">
                  <c:v>9.756158333333337</c:v>
                </c:pt>
                <c:pt idx="976">
                  <c:v>9.7740222222222251</c:v>
                </c:pt>
                <c:pt idx="977">
                  <c:v>9.7918722222222243</c:v>
                </c:pt>
                <c:pt idx="978">
                  <c:v>9.809811111111113</c:v>
                </c:pt>
                <c:pt idx="979">
                  <c:v>9.8278027777777801</c:v>
                </c:pt>
                <c:pt idx="980">
                  <c:v>9.8457083333333362</c:v>
                </c:pt>
                <c:pt idx="981">
                  <c:v>9.86365277777778</c:v>
                </c:pt>
                <c:pt idx="982">
                  <c:v>9.8815500000000025</c:v>
                </c:pt>
                <c:pt idx="983">
                  <c:v>9.8993805555555578</c:v>
                </c:pt>
                <c:pt idx="984">
                  <c:v>9.9172388888888907</c:v>
                </c:pt>
                <c:pt idx="985">
                  <c:v>9.9351444444444468</c:v>
                </c:pt>
                <c:pt idx="986">
                  <c:v>9.9530500000000028</c:v>
                </c:pt>
                <c:pt idx="987">
                  <c:v>9.9708861111111133</c:v>
                </c:pt>
                <c:pt idx="988">
                  <c:v>9.9885472222222251</c:v>
                </c:pt>
                <c:pt idx="989">
                  <c:v>10.005608333333337</c:v>
                </c:pt>
                <c:pt idx="990">
                  <c:v>10.02231666666667</c:v>
                </c:pt>
                <c:pt idx="991">
                  <c:v>10.038811111111114</c:v>
                </c:pt>
                <c:pt idx="992">
                  <c:v>10.055088888888891</c:v>
                </c:pt>
                <c:pt idx="993">
                  <c:v>10.071244444444446</c:v>
                </c:pt>
                <c:pt idx="994">
                  <c:v>10.087386111111112</c:v>
                </c:pt>
                <c:pt idx="995">
                  <c:v>10.103547222222224</c:v>
                </c:pt>
                <c:pt idx="996">
                  <c:v>10.119825000000001</c:v>
                </c:pt>
                <c:pt idx="997">
                  <c:v>10.136372222222223</c:v>
                </c:pt>
                <c:pt idx="998">
                  <c:v>10.153155555555555</c:v>
                </c:pt>
                <c:pt idx="999">
                  <c:v>10.170127777777777</c:v>
                </c:pt>
                <c:pt idx="1000">
                  <c:v>10.187344444444443</c:v>
                </c:pt>
                <c:pt idx="1001">
                  <c:v>10.204730555555555</c:v>
                </c:pt>
                <c:pt idx="1002">
                  <c:v>10.222263888888888</c:v>
                </c:pt>
                <c:pt idx="1003">
                  <c:v>10.239958333333332</c:v>
                </c:pt>
                <c:pt idx="1004">
                  <c:v>10.257747222222221</c:v>
                </c:pt>
                <c:pt idx="1005">
                  <c:v>10.275583333333332</c:v>
                </c:pt>
                <c:pt idx="1006">
                  <c:v>10.293563888888887</c:v>
                </c:pt>
                <c:pt idx="1007">
                  <c:v>10.311569444444443</c:v>
                </c:pt>
                <c:pt idx="1008">
                  <c:v>10.329644444444442</c:v>
                </c:pt>
                <c:pt idx="1009">
                  <c:v>10.347663888888887</c:v>
                </c:pt>
                <c:pt idx="1010">
                  <c:v>10.365744444444442</c:v>
                </c:pt>
                <c:pt idx="1011">
                  <c:v>10.383824999999996</c:v>
                </c:pt>
                <c:pt idx="1012">
                  <c:v>10.401947222222219</c:v>
                </c:pt>
                <c:pt idx="1013">
                  <c:v>10.420236111111109</c:v>
                </c:pt>
                <c:pt idx="1014">
                  <c:v>10.438599999999997</c:v>
                </c:pt>
                <c:pt idx="1015">
                  <c:v>10.457113888888886</c:v>
                </c:pt>
                <c:pt idx="1016">
                  <c:v>10.475619444444442</c:v>
                </c:pt>
                <c:pt idx="1017">
                  <c:v>10.494241666666664</c:v>
                </c:pt>
                <c:pt idx="1018">
                  <c:v>10.512922222222219</c:v>
                </c:pt>
                <c:pt idx="1019">
                  <c:v>10.531555555555553</c:v>
                </c:pt>
                <c:pt idx="1020">
                  <c:v>10.550263888888885</c:v>
                </c:pt>
                <c:pt idx="1021">
                  <c:v>10.568952777777774</c:v>
                </c:pt>
                <c:pt idx="1022">
                  <c:v>10.587647222222218</c:v>
                </c:pt>
                <c:pt idx="1023">
                  <c:v>10.606327777777773</c:v>
                </c:pt>
                <c:pt idx="1024">
                  <c:v>10.625016666666662</c:v>
                </c:pt>
                <c:pt idx="1025">
                  <c:v>10.643658333333329</c:v>
                </c:pt>
                <c:pt idx="1026">
                  <c:v>10.662238888888885</c:v>
                </c:pt>
                <c:pt idx="1027">
                  <c:v>10.680786111111107</c:v>
                </c:pt>
                <c:pt idx="1028">
                  <c:v>10.699324999999996</c:v>
                </c:pt>
                <c:pt idx="1029">
                  <c:v>10.717905555555552</c:v>
                </c:pt>
                <c:pt idx="1030">
                  <c:v>10.73653333333333</c:v>
                </c:pt>
                <c:pt idx="1031">
                  <c:v>10.755161111111109</c:v>
                </c:pt>
                <c:pt idx="1032">
                  <c:v>10.773755555555553</c:v>
                </c:pt>
                <c:pt idx="1033">
                  <c:v>10.792363888888886</c:v>
                </c:pt>
                <c:pt idx="1034">
                  <c:v>10.811052777777775</c:v>
                </c:pt>
                <c:pt idx="1035">
                  <c:v>10.829686111111108</c:v>
                </c:pt>
                <c:pt idx="1036">
                  <c:v>10.84834722222222</c:v>
                </c:pt>
                <c:pt idx="1037">
                  <c:v>10.866988888888887</c:v>
                </c:pt>
                <c:pt idx="1038">
                  <c:v>10.885616666666666</c:v>
                </c:pt>
                <c:pt idx="1039">
                  <c:v>10.904197222222221</c:v>
                </c:pt>
                <c:pt idx="1040">
                  <c:v>10.922655555555554</c:v>
                </c:pt>
                <c:pt idx="1041">
                  <c:v>10.941133333333331</c:v>
                </c:pt>
                <c:pt idx="1042">
                  <c:v>10.959599999999998</c:v>
                </c:pt>
                <c:pt idx="1043">
                  <c:v>10.978077777777775</c:v>
                </c:pt>
                <c:pt idx="1044">
                  <c:v>10.996624999999998</c:v>
                </c:pt>
                <c:pt idx="1045">
                  <c:v>11.015191666666665</c:v>
                </c:pt>
                <c:pt idx="1046">
                  <c:v>11.033777777777775</c:v>
                </c:pt>
                <c:pt idx="1047">
                  <c:v>11.052424999999998</c:v>
                </c:pt>
                <c:pt idx="1048">
                  <c:v>11.071052777777776</c:v>
                </c:pt>
                <c:pt idx="1049">
                  <c:v>11.089661111111109</c:v>
                </c:pt>
                <c:pt idx="1050">
                  <c:v>11.108227777777776</c:v>
                </c:pt>
                <c:pt idx="1051">
                  <c:v>11.126874999999998</c:v>
                </c:pt>
                <c:pt idx="1052">
                  <c:v>11.145508333333332</c:v>
                </c:pt>
                <c:pt idx="1053">
                  <c:v>11.164116666666665</c:v>
                </c:pt>
                <c:pt idx="1054">
                  <c:v>11.182838888888886</c:v>
                </c:pt>
                <c:pt idx="1055">
                  <c:v>11.201602777777776</c:v>
                </c:pt>
                <c:pt idx="1056">
                  <c:v>11.220352777777777</c:v>
                </c:pt>
                <c:pt idx="1057">
                  <c:v>11.239141666666665</c:v>
                </c:pt>
                <c:pt idx="1058">
                  <c:v>11.257944444444442</c:v>
                </c:pt>
                <c:pt idx="1059">
                  <c:v>11.276794444444443</c:v>
                </c:pt>
                <c:pt idx="1060">
                  <c:v>11.295711111111109</c:v>
                </c:pt>
                <c:pt idx="1061">
                  <c:v>11.314636111111108</c:v>
                </c:pt>
                <c:pt idx="1062">
                  <c:v>11.333608333333331</c:v>
                </c:pt>
                <c:pt idx="1063">
                  <c:v>11.352574999999998</c:v>
                </c:pt>
                <c:pt idx="1064">
                  <c:v>11.371419444444443</c:v>
                </c:pt>
                <c:pt idx="1065">
                  <c:v>11.390283333333333</c:v>
                </c:pt>
                <c:pt idx="1066">
                  <c:v>11.409113888888887</c:v>
                </c:pt>
                <c:pt idx="1067">
                  <c:v>11.428044444444444</c:v>
                </c:pt>
                <c:pt idx="1068">
                  <c:v>11.446975</c:v>
                </c:pt>
                <c:pt idx="1069">
                  <c:v>11.465905555555556</c:v>
                </c:pt>
                <c:pt idx="1070">
                  <c:v>11.484822222222222</c:v>
                </c:pt>
                <c:pt idx="1071">
                  <c:v>11.50376111111111</c:v>
                </c:pt>
                <c:pt idx="1072">
                  <c:v>11.522611111111111</c:v>
                </c:pt>
                <c:pt idx="1073">
                  <c:v>11.541399999999999</c:v>
                </c:pt>
                <c:pt idx="1074">
                  <c:v>11.560202777777777</c:v>
                </c:pt>
                <c:pt idx="1075">
                  <c:v>11.578858333333333</c:v>
                </c:pt>
                <c:pt idx="1076">
                  <c:v>11.597397222222222</c:v>
                </c:pt>
                <c:pt idx="1077">
                  <c:v>11.615788888888888</c:v>
                </c:pt>
                <c:pt idx="1078">
                  <c:v>11.634119444444444</c:v>
                </c:pt>
                <c:pt idx="1079">
                  <c:v>11.652402777777777</c:v>
                </c:pt>
                <c:pt idx="1080">
                  <c:v>11.670591666666665</c:v>
                </c:pt>
                <c:pt idx="1081">
                  <c:v>11.688813888888888</c:v>
                </c:pt>
                <c:pt idx="1082">
                  <c:v>11.707030555555555</c:v>
                </c:pt>
                <c:pt idx="1083">
                  <c:v>11.725272222222221</c:v>
                </c:pt>
                <c:pt idx="1084">
                  <c:v>11.743494444444444</c:v>
                </c:pt>
                <c:pt idx="1085">
                  <c:v>11.761749999999999</c:v>
                </c:pt>
                <c:pt idx="1086">
                  <c:v>11.780033333333332</c:v>
                </c:pt>
                <c:pt idx="1087">
                  <c:v>11.798349999999999</c:v>
                </c:pt>
                <c:pt idx="1088">
                  <c:v>11.816666666666666</c:v>
                </c:pt>
                <c:pt idx="1089">
                  <c:v>11.835111111111111</c:v>
                </c:pt>
                <c:pt idx="1090">
                  <c:v>11.85361111111111</c:v>
                </c:pt>
                <c:pt idx="1091">
                  <c:v>11.872177777777777</c:v>
                </c:pt>
                <c:pt idx="1092">
                  <c:v>11.890833333333333</c:v>
                </c:pt>
                <c:pt idx="1093">
                  <c:v>11.909461111111112</c:v>
                </c:pt>
                <c:pt idx="1094">
                  <c:v>11.928263888888889</c:v>
                </c:pt>
                <c:pt idx="1095">
                  <c:v>11.947066666666666</c:v>
                </c:pt>
                <c:pt idx="1096">
                  <c:v>11.965788888888888</c:v>
                </c:pt>
                <c:pt idx="1097">
                  <c:v>11.984538888888888</c:v>
                </c:pt>
                <c:pt idx="1098">
                  <c:v>12.003275</c:v>
                </c:pt>
                <c:pt idx="1099">
                  <c:v>12.022011111111112</c:v>
                </c:pt>
                <c:pt idx="1100">
                  <c:v>12.040766666666668</c:v>
                </c:pt>
                <c:pt idx="1101">
                  <c:v>12.059611111111114</c:v>
                </c:pt>
                <c:pt idx="1102">
                  <c:v>12.078461111111114</c:v>
                </c:pt>
                <c:pt idx="1103">
                  <c:v>12.097372222222225</c:v>
                </c:pt>
                <c:pt idx="1104">
                  <c:v>12.116263888888891</c:v>
                </c:pt>
                <c:pt idx="1105">
                  <c:v>12.135113888888892</c:v>
                </c:pt>
                <c:pt idx="1106">
                  <c:v>12.153950000000004</c:v>
                </c:pt>
                <c:pt idx="1107">
                  <c:v>12.17266666666667</c:v>
                </c:pt>
                <c:pt idx="1108">
                  <c:v>12.191355555555559</c:v>
                </c:pt>
                <c:pt idx="1109">
                  <c:v>12.209908333333336</c:v>
                </c:pt>
                <c:pt idx="1110">
                  <c:v>12.228244444444448</c:v>
                </c:pt>
                <c:pt idx="1111">
                  <c:v>12.246272222222226</c:v>
                </c:pt>
                <c:pt idx="1112">
                  <c:v>12.263961111111115</c:v>
                </c:pt>
                <c:pt idx="1113">
                  <c:v>12.281413888888894</c:v>
                </c:pt>
                <c:pt idx="1114">
                  <c:v>12.298791666666672</c:v>
                </c:pt>
                <c:pt idx="1115">
                  <c:v>12.316183333333338</c:v>
                </c:pt>
                <c:pt idx="1116">
                  <c:v>12.333588888888894</c:v>
                </c:pt>
                <c:pt idx="1117">
                  <c:v>12.35080555555556</c:v>
                </c:pt>
                <c:pt idx="1118">
                  <c:v>12.367786111111116</c:v>
                </c:pt>
                <c:pt idx="1119">
                  <c:v>12.384488888888894</c:v>
                </c:pt>
                <c:pt idx="1120">
                  <c:v>12.40095555555556</c:v>
                </c:pt>
                <c:pt idx="1121">
                  <c:v>12.417266666666672</c:v>
                </c:pt>
                <c:pt idx="1122">
                  <c:v>12.433630555555562</c:v>
                </c:pt>
                <c:pt idx="1123">
                  <c:v>12.449880555555561</c:v>
                </c:pt>
                <c:pt idx="1124">
                  <c:v>12.466083333333339</c:v>
                </c:pt>
                <c:pt idx="1125">
                  <c:v>12.482305555555561</c:v>
                </c:pt>
                <c:pt idx="1126">
                  <c:v>12.498361111111116</c:v>
                </c:pt>
                <c:pt idx="1127">
                  <c:v>12.514238888888894</c:v>
                </c:pt>
                <c:pt idx="1128">
                  <c:v>12.530097222222228</c:v>
                </c:pt>
                <c:pt idx="1129">
                  <c:v>12.545866666666672</c:v>
                </c:pt>
                <c:pt idx="1130">
                  <c:v>12.561386111111117</c:v>
                </c:pt>
                <c:pt idx="1131">
                  <c:v>12.576913888888894</c:v>
                </c:pt>
                <c:pt idx="1132">
                  <c:v>12.592488888888894</c:v>
                </c:pt>
                <c:pt idx="1133">
                  <c:v>12.608111111111116</c:v>
                </c:pt>
                <c:pt idx="1134">
                  <c:v>12.623786111111116</c:v>
                </c:pt>
                <c:pt idx="1135">
                  <c:v>12.639597222222227</c:v>
                </c:pt>
                <c:pt idx="1136">
                  <c:v>12.655475000000004</c:v>
                </c:pt>
                <c:pt idx="1137">
                  <c:v>12.671469444444449</c:v>
                </c:pt>
                <c:pt idx="1138">
                  <c:v>12.687516666666671</c:v>
                </c:pt>
                <c:pt idx="1139">
                  <c:v>12.703502777777782</c:v>
                </c:pt>
                <c:pt idx="1140">
                  <c:v>12.719427777777781</c:v>
                </c:pt>
                <c:pt idx="1141">
                  <c:v>12.735233333333337</c:v>
                </c:pt>
                <c:pt idx="1142">
                  <c:v>12.751063888888892</c:v>
                </c:pt>
                <c:pt idx="1143">
                  <c:v>12.767091666666669</c:v>
                </c:pt>
                <c:pt idx="1144">
                  <c:v>12.783252777777781</c:v>
                </c:pt>
                <c:pt idx="1145">
                  <c:v>12.799644444444448</c:v>
                </c:pt>
                <c:pt idx="1146">
                  <c:v>12.816050000000004</c:v>
                </c:pt>
                <c:pt idx="1147">
                  <c:v>12.832408333333337</c:v>
                </c:pt>
                <c:pt idx="1148">
                  <c:v>12.848875000000003</c:v>
                </c:pt>
                <c:pt idx="1149">
                  <c:v>12.865375000000004</c:v>
                </c:pt>
                <c:pt idx="1150">
                  <c:v>12.881902777777782</c:v>
                </c:pt>
                <c:pt idx="1151">
                  <c:v>12.898288888888892</c:v>
                </c:pt>
                <c:pt idx="1152">
                  <c:v>12.914727777777781</c:v>
                </c:pt>
                <c:pt idx="1153">
                  <c:v>12.93116666666667</c:v>
                </c:pt>
                <c:pt idx="1154">
                  <c:v>12.947411111111114</c:v>
                </c:pt>
                <c:pt idx="1155">
                  <c:v>12.963513888888892</c:v>
                </c:pt>
                <c:pt idx="1156">
                  <c:v>12.979447222222225</c:v>
                </c:pt>
                <c:pt idx="1157">
                  <c:v>12.995466666666669</c:v>
                </c:pt>
                <c:pt idx="1158">
                  <c:v>13.011575000000002</c:v>
                </c:pt>
                <c:pt idx="1159">
                  <c:v>13.027772222222225</c:v>
                </c:pt>
                <c:pt idx="1160">
                  <c:v>13.044050000000002</c:v>
                </c:pt>
                <c:pt idx="1161">
                  <c:v>13.060361111111114</c:v>
                </c:pt>
                <c:pt idx="1162">
                  <c:v>13.076808333333336</c:v>
                </c:pt>
                <c:pt idx="1163">
                  <c:v>13.093261111111113</c:v>
                </c:pt>
                <c:pt idx="1164">
                  <c:v>13.109855555555558</c:v>
                </c:pt>
                <c:pt idx="1165">
                  <c:v>13.126577777777781</c:v>
                </c:pt>
                <c:pt idx="1166">
                  <c:v>13.143402777777782</c:v>
                </c:pt>
                <c:pt idx="1167">
                  <c:v>13.160397222222226</c:v>
                </c:pt>
                <c:pt idx="1168">
                  <c:v>13.177438888888894</c:v>
                </c:pt>
                <c:pt idx="1169">
                  <c:v>13.194527777777783</c:v>
                </c:pt>
                <c:pt idx="1170">
                  <c:v>13.211655555555561</c:v>
                </c:pt>
                <c:pt idx="1171">
                  <c:v>13.228716666666672</c:v>
                </c:pt>
                <c:pt idx="1172">
                  <c:v>13.245608333333339</c:v>
                </c:pt>
                <c:pt idx="1173">
                  <c:v>13.262377777777782</c:v>
                </c:pt>
                <c:pt idx="1174">
                  <c:v>13.278836111111115</c:v>
                </c:pt>
                <c:pt idx="1175">
                  <c:v>13.295141666666671</c:v>
                </c:pt>
                <c:pt idx="1176">
                  <c:v>13.311466666666671</c:v>
                </c:pt>
                <c:pt idx="1177">
                  <c:v>13.327541666666672</c:v>
                </c:pt>
                <c:pt idx="1178">
                  <c:v>13.343452777777783</c:v>
                </c:pt>
                <c:pt idx="1179">
                  <c:v>13.359136111111116</c:v>
                </c:pt>
                <c:pt idx="1180">
                  <c:v>13.37466944444445</c:v>
                </c:pt>
                <c:pt idx="1181">
                  <c:v>13.390027777777783</c:v>
                </c:pt>
                <c:pt idx="1182">
                  <c:v>13.405150000000006</c:v>
                </c:pt>
                <c:pt idx="1183">
                  <c:v>13.420116666666672</c:v>
                </c:pt>
                <c:pt idx="1184">
                  <c:v>13.434752777777783</c:v>
                </c:pt>
                <c:pt idx="1185">
                  <c:v>13.448780555555562</c:v>
                </c:pt>
                <c:pt idx="1186">
                  <c:v>13.462227777777784</c:v>
                </c:pt>
                <c:pt idx="1187">
                  <c:v>13.474863888888896</c:v>
                </c:pt>
                <c:pt idx="1188">
                  <c:v>13.486480555555563</c:v>
                </c:pt>
                <c:pt idx="1189">
                  <c:v>13.497511111111118</c:v>
                </c:pt>
                <c:pt idx="1190">
                  <c:v>13.508075000000007</c:v>
                </c:pt>
                <c:pt idx="1191">
                  <c:v>13.517888888888896</c:v>
                </c:pt>
                <c:pt idx="1192">
                  <c:v>13.527397222222229</c:v>
                </c:pt>
                <c:pt idx="1193">
                  <c:v>13.536777777777784</c:v>
                </c:pt>
                <c:pt idx="1194">
                  <c:v>13.546111111111118</c:v>
                </c:pt>
                <c:pt idx="1195">
                  <c:v>13.555275000000007</c:v>
                </c:pt>
                <c:pt idx="1196">
                  <c:v>13.564325000000007</c:v>
                </c:pt>
                <c:pt idx="1197">
                  <c:v>13.573219444444451</c:v>
                </c:pt>
                <c:pt idx="1198">
                  <c:v>13.581986111111117</c:v>
                </c:pt>
                <c:pt idx="1199">
                  <c:v>13.590638888888895</c:v>
                </c:pt>
                <c:pt idx="1200">
                  <c:v>13.599141666666673</c:v>
                </c:pt>
                <c:pt idx="1201">
                  <c:v>13.607375000000006</c:v>
                </c:pt>
                <c:pt idx="1202">
                  <c:v>13.615297222222228</c:v>
                </c:pt>
                <c:pt idx="1203">
                  <c:v>13.622511111111118</c:v>
                </c:pt>
                <c:pt idx="1204">
                  <c:v>13.628766666666673</c:v>
                </c:pt>
                <c:pt idx="1205">
                  <c:v>13.634547222222228</c:v>
                </c:pt>
                <c:pt idx="1206">
                  <c:v>13.639619444444451</c:v>
                </c:pt>
                <c:pt idx="1207">
                  <c:v>13.643827777777783</c:v>
                </c:pt>
                <c:pt idx="1208">
                  <c:v>13.647238888888895</c:v>
                </c:pt>
                <c:pt idx="1209">
                  <c:v>13.649716666666672</c:v>
                </c:pt>
                <c:pt idx="1210">
                  <c:v>13.651052777777783</c:v>
                </c:pt>
                <c:pt idx="1211">
                  <c:v>13.651627777777783</c:v>
                </c:pt>
                <c:pt idx="1212">
                  <c:v>13.651627777777783</c:v>
                </c:pt>
                <c:pt idx="1213">
                  <c:v>13.651627777777783</c:v>
                </c:pt>
                <c:pt idx="1214">
                  <c:v>13.651627777777783</c:v>
                </c:pt>
                <c:pt idx="1215">
                  <c:v>13.651627777777783</c:v>
                </c:pt>
                <c:pt idx="1216">
                  <c:v>13.651627777777783</c:v>
                </c:pt>
                <c:pt idx="1217">
                  <c:v>13.651627777777783</c:v>
                </c:pt>
                <c:pt idx="1218">
                  <c:v>13.651627777777783</c:v>
                </c:pt>
                <c:pt idx="1219">
                  <c:v>13.651627777777783</c:v>
                </c:pt>
                <c:pt idx="1220">
                  <c:v>13.651627777777783</c:v>
                </c:pt>
                <c:pt idx="1221">
                  <c:v>13.651627777777783</c:v>
                </c:pt>
                <c:pt idx="1222">
                  <c:v>13.651627777777783</c:v>
                </c:pt>
                <c:pt idx="1223">
                  <c:v>13.651763888888894</c:v>
                </c:pt>
                <c:pt idx="1224">
                  <c:v>13.652088888888894</c:v>
                </c:pt>
                <c:pt idx="1225">
                  <c:v>13.652580555555561</c:v>
                </c:pt>
                <c:pt idx="1226">
                  <c:v>13.653236111111116</c:v>
                </c:pt>
                <c:pt idx="1227">
                  <c:v>13.654627777777783</c:v>
                </c:pt>
                <c:pt idx="1228">
                  <c:v>13.657161111111117</c:v>
                </c:pt>
                <c:pt idx="1229">
                  <c:v>13.660700000000006</c:v>
                </c:pt>
                <c:pt idx="1230">
                  <c:v>13.664886111111116</c:v>
                </c:pt>
                <c:pt idx="1231">
                  <c:v>13.669561111111117</c:v>
                </c:pt>
                <c:pt idx="1232">
                  <c:v>13.674438888888895</c:v>
                </c:pt>
                <c:pt idx="1233">
                  <c:v>13.679241666666673</c:v>
                </c:pt>
                <c:pt idx="1234">
                  <c:v>13.683963888888895</c:v>
                </c:pt>
                <c:pt idx="1235">
                  <c:v>13.68925833333334</c:v>
                </c:pt>
                <c:pt idx="1236">
                  <c:v>13.695255555555562</c:v>
                </c:pt>
                <c:pt idx="1237">
                  <c:v>13.702211111111117</c:v>
                </c:pt>
                <c:pt idx="1238">
                  <c:v>13.710094444444451</c:v>
                </c:pt>
                <c:pt idx="1239">
                  <c:v>13.718713888888896</c:v>
                </c:pt>
                <c:pt idx="1240">
                  <c:v>13.727994444444452</c:v>
                </c:pt>
                <c:pt idx="1241">
                  <c:v>13.737591666666674</c:v>
                </c:pt>
                <c:pt idx="1242">
                  <c:v>13.747580555555563</c:v>
                </c:pt>
                <c:pt idx="1243">
                  <c:v>13.757777777777786</c:v>
                </c:pt>
                <c:pt idx="1244">
                  <c:v>13.767902777777786</c:v>
                </c:pt>
                <c:pt idx="1245">
                  <c:v>13.777938888888897</c:v>
                </c:pt>
                <c:pt idx="1246">
                  <c:v>13.787833333333342</c:v>
                </c:pt>
                <c:pt idx="1247">
                  <c:v>13.796822222222231</c:v>
                </c:pt>
                <c:pt idx="1248">
                  <c:v>13.804838888888897</c:v>
                </c:pt>
                <c:pt idx="1249">
                  <c:v>13.812058333333342</c:v>
                </c:pt>
                <c:pt idx="1250">
                  <c:v>13.81853611111112</c:v>
                </c:pt>
                <c:pt idx="1251">
                  <c:v>13.82431111111112</c:v>
                </c:pt>
                <c:pt idx="1252">
                  <c:v>13.82933611111112</c:v>
                </c:pt>
                <c:pt idx="1253">
                  <c:v>13.833341666666675</c:v>
                </c:pt>
                <c:pt idx="1254">
                  <c:v>13.836388888888896</c:v>
                </c:pt>
                <c:pt idx="1255">
                  <c:v>13.838502777777785</c:v>
                </c:pt>
                <c:pt idx="1256">
                  <c:v>13.839455555555563</c:v>
                </c:pt>
                <c:pt idx="1257">
                  <c:v>13.839847222222231</c:v>
                </c:pt>
                <c:pt idx="1258">
                  <c:v>13.839941666666675</c:v>
                </c:pt>
                <c:pt idx="1259">
                  <c:v>13.839941666666675</c:v>
                </c:pt>
                <c:pt idx="1260">
                  <c:v>13.839941666666675</c:v>
                </c:pt>
                <c:pt idx="1261">
                  <c:v>13.839941666666675</c:v>
                </c:pt>
                <c:pt idx="1262">
                  <c:v>13.839941666666675</c:v>
                </c:pt>
                <c:pt idx="1263">
                  <c:v>13.839941666666675</c:v>
                </c:pt>
                <c:pt idx="1264">
                  <c:v>13.840327777777786</c:v>
                </c:pt>
                <c:pt idx="1265">
                  <c:v>13.841502777777785</c:v>
                </c:pt>
                <c:pt idx="1266">
                  <c:v>13.844002777777785</c:v>
                </c:pt>
                <c:pt idx="1267">
                  <c:v>13.84758333333334</c:v>
                </c:pt>
                <c:pt idx="1268">
                  <c:v>13.852150000000007</c:v>
                </c:pt>
                <c:pt idx="1269">
                  <c:v>13.857702777777785</c:v>
                </c:pt>
                <c:pt idx="1270">
                  <c:v>13.864111111111118</c:v>
                </c:pt>
                <c:pt idx="1271">
                  <c:v>13.871113888888896</c:v>
                </c:pt>
                <c:pt idx="1272">
                  <c:v>13.878738888888897</c:v>
                </c:pt>
                <c:pt idx="1273">
                  <c:v>13.886891666666674</c:v>
                </c:pt>
                <c:pt idx="1274">
                  <c:v>13.895469444444451</c:v>
                </c:pt>
                <c:pt idx="1275">
                  <c:v>13.904419444444452</c:v>
                </c:pt>
                <c:pt idx="1276">
                  <c:v>13.913619444444452</c:v>
                </c:pt>
                <c:pt idx="1277">
                  <c:v>13.922927777777785</c:v>
                </c:pt>
                <c:pt idx="1278">
                  <c:v>13.932194444444452</c:v>
                </c:pt>
                <c:pt idx="1279">
                  <c:v>13.941427777777784</c:v>
                </c:pt>
                <c:pt idx="1280">
                  <c:v>13.950580555555563</c:v>
                </c:pt>
                <c:pt idx="1281">
                  <c:v>13.95948333333334</c:v>
                </c:pt>
                <c:pt idx="1282">
                  <c:v>13.967127777777785</c:v>
                </c:pt>
                <c:pt idx="1283">
                  <c:v>13.973800000000008</c:v>
                </c:pt>
                <c:pt idx="1284">
                  <c:v>13.97960833333334</c:v>
                </c:pt>
                <c:pt idx="1285">
                  <c:v>13.984802777777785</c:v>
                </c:pt>
                <c:pt idx="1286">
                  <c:v>13.989686111111119</c:v>
                </c:pt>
                <c:pt idx="1287">
                  <c:v>13.994319444444452</c:v>
                </c:pt>
                <c:pt idx="1288">
                  <c:v>13.998891666666674</c:v>
                </c:pt>
                <c:pt idx="1289">
                  <c:v>14.003883333333341</c:v>
                </c:pt>
                <c:pt idx="1290">
                  <c:v>14.009450000000008</c:v>
                </c:pt>
                <c:pt idx="1291">
                  <c:v>14.015705555555563</c:v>
                </c:pt>
                <c:pt idx="1292">
                  <c:v>14.022575000000007</c:v>
                </c:pt>
                <c:pt idx="1293">
                  <c:v>14.02995833333334</c:v>
                </c:pt>
                <c:pt idx="1294">
                  <c:v>14.037908333333339</c:v>
                </c:pt>
                <c:pt idx="1295">
                  <c:v>14.046311111111118</c:v>
                </c:pt>
                <c:pt idx="1296">
                  <c:v>14.054950000000007</c:v>
                </c:pt>
                <c:pt idx="1297">
                  <c:v>14.063811111111118</c:v>
                </c:pt>
                <c:pt idx="1298">
                  <c:v>14.072880555555562</c:v>
                </c:pt>
                <c:pt idx="1299">
                  <c:v>14.081950000000006</c:v>
                </c:pt>
                <c:pt idx="1300">
                  <c:v>14.090811111111117</c:v>
                </c:pt>
                <c:pt idx="1301">
                  <c:v>14.09886944444445</c:v>
                </c:pt>
                <c:pt idx="1302">
                  <c:v>14.105744444444451</c:v>
                </c:pt>
                <c:pt idx="1303">
                  <c:v>14.111491666666673</c:v>
                </c:pt>
                <c:pt idx="1304">
                  <c:v>14.115713888888894</c:v>
                </c:pt>
                <c:pt idx="1305">
                  <c:v>14.119022222222227</c:v>
                </c:pt>
                <c:pt idx="1306">
                  <c:v>14.122022222222228</c:v>
                </c:pt>
                <c:pt idx="1307">
                  <c:v>14.125033333333338</c:v>
                </c:pt>
                <c:pt idx="1308">
                  <c:v>14.12819444444445</c:v>
                </c:pt>
                <c:pt idx="1309">
                  <c:v>14.131422222222227</c:v>
                </c:pt>
                <c:pt idx="1310">
                  <c:v>14.134636111111115</c:v>
                </c:pt>
                <c:pt idx="1311">
                  <c:v>14.137844444444449</c:v>
                </c:pt>
                <c:pt idx="1312">
                  <c:v>14.141208333333337</c:v>
                </c:pt>
                <c:pt idx="1313">
                  <c:v>14.144827777777781</c:v>
                </c:pt>
                <c:pt idx="1314">
                  <c:v>14.148644444444448</c:v>
                </c:pt>
                <c:pt idx="1315">
                  <c:v>14.152575000000004</c:v>
                </c:pt>
                <c:pt idx="1316">
                  <c:v>14.156688888888892</c:v>
                </c:pt>
                <c:pt idx="1317">
                  <c:v>14.156877777777781</c:v>
                </c:pt>
                <c:pt idx="1318">
                  <c:v>14.158113888888893</c:v>
                </c:pt>
                <c:pt idx="1319">
                  <c:v>14.161808333333338</c:v>
                </c:pt>
                <c:pt idx="1320">
                  <c:v>14.165450000000005</c:v>
                </c:pt>
                <c:pt idx="1321">
                  <c:v>14.168852777777783</c:v>
                </c:pt>
                <c:pt idx="1322">
                  <c:v>14.171852777777783</c:v>
                </c:pt>
                <c:pt idx="1323">
                  <c:v>14.174116666666672</c:v>
                </c:pt>
                <c:pt idx="1324">
                  <c:v>14.175150000000006</c:v>
                </c:pt>
                <c:pt idx="1325">
                  <c:v>14.175325000000006</c:v>
                </c:pt>
                <c:pt idx="1326">
                  <c:v>14.175325000000006</c:v>
                </c:pt>
                <c:pt idx="1327">
                  <c:v>14.175325000000006</c:v>
                </c:pt>
                <c:pt idx="1328">
                  <c:v>14.175325000000006</c:v>
                </c:pt>
                <c:pt idx="1329">
                  <c:v>14.175325000000006</c:v>
                </c:pt>
                <c:pt idx="1330">
                  <c:v>14.175325000000006</c:v>
                </c:pt>
                <c:pt idx="1331">
                  <c:v>14.175325000000006</c:v>
                </c:pt>
                <c:pt idx="1332">
                  <c:v>14.175325000000006</c:v>
                </c:pt>
                <c:pt idx="1333">
                  <c:v>14.175325000000006</c:v>
                </c:pt>
                <c:pt idx="1334">
                  <c:v>14.175325000000006</c:v>
                </c:pt>
                <c:pt idx="1335">
                  <c:v>14.175325000000006</c:v>
                </c:pt>
                <c:pt idx="1336">
                  <c:v>14.175325000000006</c:v>
                </c:pt>
                <c:pt idx="1337">
                  <c:v>14.175325000000006</c:v>
                </c:pt>
                <c:pt idx="1338">
                  <c:v>14.175325000000006</c:v>
                </c:pt>
                <c:pt idx="1339">
                  <c:v>14.175325000000006</c:v>
                </c:pt>
                <c:pt idx="1340">
                  <c:v>14.175325000000006</c:v>
                </c:pt>
                <c:pt idx="1341">
                  <c:v>14.175325000000006</c:v>
                </c:pt>
                <c:pt idx="1342">
                  <c:v>14.175325000000006</c:v>
                </c:pt>
                <c:pt idx="1343">
                  <c:v>14.175325000000006</c:v>
                </c:pt>
                <c:pt idx="1344">
                  <c:v>14.175325000000006</c:v>
                </c:pt>
                <c:pt idx="1345">
                  <c:v>14.175325000000006</c:v>
                </c:pt>
                <c:pt idx="1346">
                  <c:v>14.175325000000006</c:v>
                </c:pt>
                <c:pt idx="1347">
                  <c:v>14.175325000000006</c:v>
                </c:pt>
                <c:pt idx="1348">
                  <c:v>14.175325000000006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298752"/>
        <c:axId val="168296832"/>
      </c:scatterChart>
      <c:valAx>
        <c:axId val="1681616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68163584"/>
        <c:crosses val="autoZero"/>
        <c:crossBetween val="midCat"/>
        <c:majorUnit val="120"/>
        <c:minorUnit val="20"/>
      </c:valAx>
      <c:valAx>
        <c:axId val="168163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(mi/hr)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161664"/>
        <c:crosses val="autoZero"/>
        <c:crossBetween val="midCat"/>
      </c:valAx>
      <c:valAx>
        <c:axId val="168296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(mi)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298752"/>
        <c:crosses val="max"/>
        <c:crossBetween val="midCat"/>
      </c:valAx>
      <c:valAx>
        <c:axId val="16829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2968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Troubleman Part 2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Graph!$B$1</c:f>
              <c:strCache>
                <c:ptCount val="1"/>
                <c:pt idx="0">
                  <c:v>Speed</c:v>
                </c:pt>
              </c:strCache>
            </c:strRef>
          </c:tx>
          <c:spPr>
            <a:ln w="19050"/>
          </c:spPr>
          <c:marker>
            <c:symbol val="none"/>
          </c:marker>
          <c:xVal>
            <c:numRef>
              <c:f>Graph!$A$2:$A$2046</c:f>
              <c:numCache>
                <c:formatCode>General</c:formatCode>
                <c:ptCount val="20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</c:numCache>
            </c:numRef>
          </c:xVal>
          <c:yVal>
            <c:numRef>
              <c:f>Graph!$B$2:$B$2046</c:f>
              <c:numCache>
                <c:formatCode>General</c:formatCode>
                <c:ptCount val="20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0.02</c:v>
                </c:pt>
                <c:pt idx="9">
                  <c:v>1.17</c:v>
                </c:pt>
                <c:pt idx="10">
                  <c:v>3.26</c:v>
                </c:pt>
                <c:pt idx="11">
                  <c:v>4.04</c:v>
                </c:pt>
                <c:pt idx="12">
                  <c:v>7.22</c:v>
                </c:pt>
                <c:pt idx="13">
                  <c:v>0.39</c:v>
                </c:pt>
                <c:pt idx="14">
                  <c:v>0</c:v>
                </c:pt>
                <c:pt idx="15">
                  <c:v>0.53</c:v>
                </c:pt>
                <c:pt idx="16">
                  <c:v>0</c:v>
                </c:pt>
                <c:pt idx="17">
                  <c:v>0.97</c:v>
                </c:pt>
                <c:pt idx="18">
                  <c:v>0.02</c:v>
                </c:pt>
                <c:pt idx="19">
                  <c:v>0.57999999999999996</c:v>
                </c:pt>
                <c:pt idx="20">
                  <c:v>0.34</c:v>
                </c:pt>
                <c:pt idx="21">
                  <c:v>0</c:v>
                </c:pt>
                <c:pt idx="22">
                  <c:v>0.32</c:v>
                </c:pt>
                <c:pt idx="23">
                  <c:v>0</c:v>
                </c:pt>
                <c:pt idx="24">
                  <c:v>0.61</c:v>
                </c:pt>
                <c:pt idx="25">
                  <c:v>0.75</c:v>
                </c:pt>
                <c:pt idx="26">
                  <c:v>16.34</c:v>
                </c:pt>
                <c:pt idx="27">
                  <c:v>0.53</c:v>
                </c:pt>
                <c:pt idx="28">
                  <c:v>9.26</c:v>
                </c:pt>
                <c:pt idx="29">
                  <c:v>15.61</c:v>
                </c:pt>
                <c:pt idx="30">
                  <c:v>14.61</c:v>
                </c:pt>
                <c:pt idx="31">
                  <c:v>12.35</c:v>
                </c:pt>
                <c:pt idx="32">
                  <c:v>9.2200000000000006</c:v>
                </c:pt>
                <c:pt idx="33">
                  <c:v>6.71</c:v>
                </c:pt>
                <c:pt idx="34">
                  <c:v>5.32</c:v>
                </c:pt>
                <c:pt idx="35">
                  <c:v>7.08</c:v>
                </c:pt>
                <c:pt idx="36">
                  <c:v>9.2200000000000006</c:v>
                </c:pt>
                <c:pt idx="37">
                  <c:v>10.41</c:v>
                </c:pt>
                <c:pt idx="38">
                  <c:v>11.09</c:v>
                </c:pt>
                <c:pt idx="39">
                  <c:v>10.92</c:v>
                </c:pt>
                <c:pt idx="40">
                  <c:v>10.33</c:v>
                </c:pt>
                <c:pt idx="41">
                  <c:v>9.58</c:v>
                </c:pt>
                <c:pt idx="42">
                  <c:v>7.03</c:v>
                </c:pt>
                <c:pt idx="43">
                  <c:v>3.53</c:v>
                </c:pt>
                <c:pt idx="44">
                  <c:v>0.51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1.51</c:v>
                </c:pt>
                <c:pt idx="72">
                  <c:v>5.45</c:v>
                </c:pt>
                <c:pt idx="73">
                  <c:v>9.07</c:v>
                </c:pt>
                <c:pt idx="74">
                  <c:v>11.99</c:v>
                </c:pt>
                <c:pt idx="75">
                  <c:v>13.71</c:v>
                </c:pt>
                <c:pt idx="76">
                  <c:v>16</c:v>
                </c:pt>
                <c:pt idx="77">
                  <c:v>18.11</c:v>
                </c:pt>
                <c:pt idx="78">
                  <c:v>20.5</c:v>
                </c:pt>
                <c:pt idx="79">
                  <c:v>22.83</c:v>
                </c:pt>
                <c:pt idx="80">
                  <c:v>24.65</c:v>
                </c:pt>
                <c:pt idx="81">
                  <c:v>26.5</c:v>
                </c:pt>
                <c:pt idx="82">
                  <c:v>28.5</c:v>
                </c:pt>
                <c:pt idx="83">
                  <c:v>30.56</c:v>
                </c:pt>
                <c:pt idx="84">
                  <c:v>32.36</c:v>
                </c:pt>
                <c:pt idx="85">
                  <c:v>34.11</c:v>
                </c:pt>
                <c:pt idx="86">
                  <c:v>35.450000000000003</c:v>
                </c:pt>
                <c:pt idx="87">
                  <c:v>36.76</c:v>
                </c:pt>
                <c:pt idx="88">
                  <c:v>37.979999999999997</c:v>
                </c:pt>
                <c:pt idx="89">
                  <c:v>38.9</c:v>
                </c:pt>
                <c:pt idx="90">
                  <c:v>39.92</c:v>
                </c:pt>
                <c:pt idx="91">
                  <c:v>40.9</c:v>
                </c:pt>
                <c:pt idx="92">
                  <c:v>41.6</c:v>
                </c:pt>
                <c:pt idx="93">
                  <c:v>41.75</c:v>
                </c:pt>
                <c:pt idx="94">
                  <c:v>41.68</c:v>
                </c:pt>
                <c:pt idx="95">
                  <c:v>41.41</c:v>
                </c:pt>
                <c:pt idx="96">
                  <c:v>41.46</c:v>
                </c:pt>
                <c:pt idx="97">
                  <c:v>41.41</c:v>
                </c:pt>
                <c:pt idx="98">
                  <c:v>41.09</c:v>
                </c:pt>
                <c:pt idx="99">
                  <c:v>40.07</c:v>
                </c:pt>
                <c:pt idx="100">
                  <c:v>38.340000000000003</c:v>
                </c:pt>
                <c:pt idx="101">
                  <c:v>35.86</c:v>
                </c:pt>
                <c:pt idx="102">
                  <c:v>32.729999999999997</c:v>
                </c:pt>
                <c:pt idx="103">
                  <c:v>28.91</c:v>
                </c:pt>
                <c:pt idx="104">
                  <c:v>24.41</c:v>
                </c:pt>
                <c:pt idx="105">
                  <c:v>20.21</c:v>
                </c:pt>
                <c:pt idx="106">
                  <c:v>17.510000000000002</c:v>
                </c:pt>
                <c:pt idx="107">
                  <c:v>17.190000000000001</c:v>
                </c:pt>
                <c:pt idx="108">
                  <c:v>17.04</c:v>
                </c:pt>
                <c:pt idx="109">
                  <c:v>18.190000000000001</c:v>
                </c:pt>
                <c:pt idx="110">
                  <c:v>20.25</c:v>
                </c:pt>
                <c:pt idx="111">
                  <c:v>23.41</c:v>
                </c:pt>
                <c:pt idx="112">
                  <c:v>26.41</c:v>
                </c:pt>
                <c:pt idx="113">
                  <c:v>29.42</c:v>
                </c:pt>
                <c:pt idx="114">
                  <c:v>32.22</c:v>
                </c:pt>
                <c:pt idx="115">
                  <c:v>34.67</c:v>
                </c:pt>
                <c:pt idx="116">
                  <c:v>36.96</c:v>
                </c:pt>
                <c:pt idx="117">
                  <c:v>39.56</c:v>
                </c:pt>
                <c:pt idx="118">
                  <c:v>41.02</c:v>
                </c:pt>
                <c:pt idx="119">
                  <c:v>42.74</c:v>
                </c:pt>
                <c:pt idx="120">
                  <c:v>43.89</c:v>
                </c:pt>
                <c:pt idx="121">
                  <c:v>45.03</c:v>
                </c:pt>
                <c:pt idx="122">
                  <c:v>45.54</c:v>
                </c:pt>
                <c:pt idx="123">
                  <c:v>46.05</c:v>
                </c:pt>
                <c:pt idx="124">
                  <c:v>45.95</c:v>
                </c:pt>
                <c:pt idx="125">
                  <c:v>45.59</c:v>
                </c:pt>
                <c:pt idx="126">
                  <c:v>45.2</c:v>
                </c:pt>
                <c:pt idx="127">
                  <c:v>44.57</c:v>
                </c:pt>
                <c:pt idx="128">
                  <c:v>44.13</c:v>
                </c:pt>
                <c:pt idx="129">
                  <c:v>43.69</c:v>
                </c:pt>
                <c:pt idx="130">
                  <c:v>43.35</c:v>
                </c:pt>
                <c:pt idx="131">
                  <c:v>42.84</c:v>
                </c:pt>
                <c:pt idx="132">
                  <c:v>42.53</c:v>
                </c:pt>
                <c:pt idx="133">
                  <c:v>42.14</c:v>
                </c:pt>
                <c:pt idx="134">
                  <c:v>41.29</c:v>
                </c:pt>
                <c:pt idx="135">
                  <c:v>40.51</c:v>
                </c:pt>
                <c:pt idx="136">
                  <c:v>39.85</c:v>
                </c:pt>
                <c:pt idx="137">
                  <c:v>38.729999999999997</c:v>
                </c:pt>
                <c:pt idx="138">
                  <c:v>37.74</c:v>
                </c:pt>
                <c:pt idx="139">
                  <c:v>36.69</c:v>
                </c:pt>
                <c:pt idx="140">
                  <c:v>34.6</c:v>
                </c:pt>
                <c:pt idx="141">
                  <c:v>31.51</c:v>
                </c:pt>
                <c:pt idx="142">
                  <c:v>28.28</c:v>
                </c:pt>
                <c:pt idx="143">
                  <c:v>25.29</c:v>
                </c:pt>
                <c:pt idx="144">
                  <c:v>22.05</c:v>
                </c:pt>
                <c:pt idx="145">
                  <c:v>18.62</c:v>
                </c:pt>
                <c:pt idx="146">
                  <c:v>15.32</c:v>
                </c:pt>
                <c:pt idx="147">
                  <c:v>12.23</c:v>
                </c:pt>
                <c:pt idx="148">
                  <c:v>9.8699999999999992</c:v>
                </c:pt>
                <c:pt idx="149">
                  <c:v>6.18</c:v>
                </c:pt>
                <c:pt idx="150">
                  <c:v>3.28</c:v>
                </c:pt>
                <c:pt idx="151">
                  <c:v>0.63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0.1</c:v>
                </c:pt>
                <c:pt idx="181">
                  <c:v>4.47</c:v>
                </c:pt>
                <c:pt idx="182">
                  <c:v>8.83</c:v>
                </c:pt>
                <c:pt idx="183">
                  <c:v>12.18</c:v>
                </c:pt>
                <c:pt idx="184">
                  <c:v>15.32</c:v>
                </c:pt>
                <c:pt idx="185">
                  <c:v>18.309999999999999</c:v>
                </c:pt>
                <c:pt idx="186">
                  <c:v>21.28</c:v>
                </c:pt>
                <c:pt idx="187">
                  <c:v>24.31</c:v>
                </c:pt>
                <c:pt idx="188">
                  <c:v>26.72</c:v>
                </c:pt>
                <c:pt idx="189">
                  <c:v>29.32</c:v>
                </c:pt>
                <c:pt idx="190">
                  <c:v>31.37</c:v>
                </c:pt>
                <c:pt idx="191">
                  <c:v>33.51</c:v>
                </c:pt>
                <c:pt idx="192">
                  <c:v>35.130000000000003</c:v>
                </c:pt>
                <c:pt idx="193">
                  <c:v>36.76</c:v>
                </c:pt>
                <c:pt idx="194">
                  <c:v>38.32</c:v>
                </c:pt>
                <c:pt idx="195">
                  <c:v>39.369999999999997</c:v>
                </c:pt>
                <c:pt idx="196">
                  <c:v>40.46</c:v>
                </c:pt>
                <c:pt idx="197">
                  <c:v>41.41</c:v>
                </c:pt>
                <c:pt idx="198">
                  <c:v>42.4</c:v>
                </c:pt>
                <c:pt idx="199">
                  <c:v>43.23</c:v>
                </c:pt>
                <c:pt idx="200">
                  <c:v>43.91</c:v>
                </c:pt>
                <c:pt idx="201">
                  <c:v>44.64</c:v>
                </c:pt>
                <c:pt idx="202">
                  <c:v>45.57</c:v>
                </c:pt>
                <c:pt idx="203">
                  <c:v>46.27</c:v>
                </c:pt>
                <c:pt idx="204">
                  <c:v>46.83</c:v>
                </c:pt>
                <c:pt idx="205">
                  <c:v>47.58</c:v>
                </c:pt>
                <c:pt idx="206">
                  <c:v>48</c:v>
                </c:pt>
                <c:pt idx="207">
                  <c:v>48.29</c:v>
                </c:pt>
                <c:pt idx="208">
                  <c:v>48.36</c:v>
                </c:pt>
                <c:pt idx="209">
                  <c:v>48.39</c:v>
                </c:pt>
                <c:pt idx="210">
                  <c:v>48.63</c:v>
                </c:pt>
                <c:pt idx="211">
                  <c:v>48.82</c:v>
                </c:pt>
                <c:pt idx="212">
                  <c:v>48.65</c:v>
                </c:pt>
                <c:pt idx="213">
                  <c:v>48.8</c:v>
                </c:pt>
                <c:pt idx="214">
                  <c:v>48.92</c:v>
                </c:pt>
                <c:pt idx="215">
                  <c:v>49.14</c:v>
                </c:pt>
                <c:pt idx="216">
                  <c:v>49.43</c:v>
                </c:pt>
                <c:pt idx="217">
                  <c:v>49.36</c:v>
                </c:pt>
                <c:pt idx="218">
                  <c:v>49.77</c:v>
                </c:pt>
                <c:pt idx="219">
                  <c:v>49.7</c:v>
                </c:pt>
                <c:pt idx="220">
                  <c:v>49.97</c:v>
                </c:pt>
                <c:pt idx="221">
                  <c:v>49.89</c:v>
                </c:pt>
                <c:pt idx="222">
                  <c:v>50.23</c:v>
                </c:pt>
                <c:pt idx="223">
                  <c:v>50.67</c:v>
                </c:pt>
                <c:pt idx="224">
                  <c:v>50.74</c:v>
                </c:pt>
                <c:pt idx="225">
                  <c:v>51.25</c:v>
                </c:pt>
                <c:pt idx="226">
                  <c:v>51.3</c:v>
                </c:pt>
                <c:pt idx="227">
                  <c:v>51.35</c:v>
                </c:pt>
                <c:pt idx="228">
                  <c:v>51.4</c:v>
                </c:pt>
                <c:pt idx="229">
                  <c:v>51.4</c:v>
                </c:pt>
                <c:pt idx="230">
                  <c:v>51.25</c:v>
                </c:pt>
                <c:pt idx="231">
                  <c:v>51.01</c:v>
                </c:pt>
                <c:pt idx="232">
                  <c:v>50.91</c:v>
                </c:pt>
                <c:pt idx="233">
                  <c:v>50.94</c:v>
                </c:pt>
                <c:pt idx="234">
                  <c:v>50.99</c:v>
                </c:pt>
                <c:pt idx="235">
                  <c:v>50.94</c:v>
                </c:pt>
                <c:pt idx="236">
                  <c:v>50.94</c:v>
                </c:pt>
                <c:pt idx="237">
                  <c:v>50.79</c:v>
                </c:pt>
                <c:pt idx="238">
                  <c:v>50.84</c:v>
                </c:pt>
                <c:pt idx="239">
                  <c:v>50.67</c:v>
                </c:pt>
                <c:pt idx="240">
                  <c:v>50.53</c:v>
                </c:pt>
                <c:pt idx="241">
                  <c:v>49.36</c:v>
                </c:pt>
                <c:pt idx="242">
                  <c:v>48.56</c:v>
                </c:pt>
                <c:pt idx="243">
                  <c:v>47.49</c:v>
                </c:pt>
                <c:pt idx="244">
                  <c:v>46.59</c:v>
                </c:pt>
                <c:pt idx="245">
                  <c:v>45.59</c:v>
                </c:pt>
                <c:pt idx="246">
                  <c:v>44.88</c:v>
                </c:pt>
                <c:pt idx="247">
                  <c:v>44.35</c:v>
                </c:pt>
                <c:pt idx="248">
                  <c:v>43.5</c:v>
                </c:pt>
                <c:pt idx="249">
                  <c:v>42.5</c:v>
                </c:pt>
                <c:pt idx="250">
                  <c:v>39.83</c:v>
                </c:pt>
                <c:pt idx="251">
                  <c:v>35.5</c:v>
                </c:pt>
                <c:pt idx="252">
                  <c:v>29.81</c:v>
                </c:pt>
                <c:pt idx="253">
                  <c:v>23.59</c:v>
                </c:pt>
                <c:pt idx="254">
                  <c:v>17.920000000000002</c:v>
                </c:pt>
                <c:pt idx="255">
                  <c:v>12.4</c:v>
                </c:pt>
                <c:pt idx="256">
                  <c:v>6.98</c:v>
                </c:pt>
                <c:pt idx="257">
                  <c:v>3.01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7.0000000000000007E-2</c:v>
                </c:pt>
                <c:pt idx="263">
                  <c:v>4.62</c:v>
                </c:pt>
                <c:pt idx="264">
                  <c:v>9.75</c:v>
                </c:pt>
                <c:pt idx="265">
                  <c:v>13.79</c:v>
                </c:pt>
                <c:pt idx="266">
                  <c:v>17.46</c:v>
                </c:pt>
                <c:pt idx="267">
                  <c:v>21.37</c:v>
                </c:pt>
                <c:pt idx="268">
                  <c:v>24.27</c:v>
                </c:pt>
                <c:pt idx="269">
                  <c:v>26.77</c:v>
                </c:pt>
                <c:pt idx="270">
                  <c:v>29.03</c:v>
                </c:pt>
                <c:pt idx="271">
                  <c:v>30.78</c:v>
                </c:pt>
                <c:pt idx="272">
                  <c:v>32.58</c:v>
                </c:pt>
                <c:pt idx="273">
                  <c:v>33.65</c:v>
                </c:pt>
                <c:pt idx="274">
                  <c:v>34.67</c:v>
                </c:pt>
                <c:pt idx="275">
                  <c:v>35.130000000000003</c:v>
                </c:pt>
                <c:pt idx="276">
                  <c:v>36.299999999999997</c:v>
                </c:pt>
                <c:pt idx="277">
                  <c:v>37.64</c:v>
                </c:pt>
                <c:pt idx="278">
                  <c:v>38.590000000000003</c:v>
                </c:pt>
                <c:pt idx="279">
                  <c:v>39.369999999999997</c:v>
                </c:pt>
                <c:pt idx="280">
                  <c:v>39.46</c:v>
                </c:pt>
                <c:pt idx="281">
                  <c:v>39.729999999999997</c:v>
                </c:pt>
                <c:pt idx="282">
                  <c:v>38.950000000000003</c:v>
                </c:pt>
                <c:pt idx="283">
                  <c:v>38.15</c:v>
                </c:pt>
                <c:pt idx="284">
                  <c:v>36.909999999999997</c:v>
                </c:pt>
                <c:pt idx="285">
                  <c:v>36.450000000000003</c:v>
                </c:pt>
                <c:pt idx="286">
                  <c:v>36.590000000000003</c:v>
                </c:pt>
                <c:pt idx="287">
                  <c:v>36.11</c:v>
                </c:pt>
                <c:pt idx="288">
                  <c:v>36.08</c:v>
                </c:pt>
                <c:pt idx="289">
                  <c:v>36.47</c:v>
                </c:pt>
                <c:pt idx="290">
                  <c:v>37.229999999999997</c:v>
                </c:pt>
                <c:pt idx="291">
                  <c:v>38.299999999999997</c:v>
                </c:pt>
                <c:pt idx="292">
                  <c:v>39.15</c:v>
                </c:pt>
                <c:pt idx="293">
                  <c:v>39.799999999999997</c:v>
                </c:pt>
                <c:pt idx="294">
                  <c:v>40.65</c:v>
                </c:pt>
                <c:pt idx="295">
                  <c:v>41.02</c:v>
                </c:pt>
                <c:pt idx="296">
                  <c:v>41.5</c:v>
                </c:pt>
                <c:pt idx="297">
                  <c:v>41.77</c:v>
                </c:pt>
                <c:pt idx="298">
                  <c:v>42.23</c:v>
                </c:pt>
                <c:pt idx="299">
                  <c:v>42.84</c:v>
                </c:pt>
                <c:pt idx="300">
                  <c:v>43.28</c:v>
                </c:pt>
                <c:pt idx="301">
                  <c:v>43.6</c:v>
                </c:pt>
                <c:pt idx="302">
                  <c:v>43.94</c:v>
                </c:pt>
                <c:pt idx="303">
                  <c:v>44.13</c:v>
                </c:pt>
                <c:pt idx="304">
                  <c:v>44.03</c:v>
                </c:pt>
                <c:pt idx="305">
                  <c:v>44.33</c:v>
                </c:pt>
                <c:pt idx="306">
                  <c:v>44.69</c:v>
                </c:pt>
                <c:pt idx="307">
                  <c:v>45.03</c:v>
                </c:pt>
                <c:pt idx="308">
                  <c:v>45.57</c:v>
                </c:pt>
                <c:pt idx="309">
                  <c:v>45.88</c:v>
                </c:pt>
                <c:pt idx="310">
                  <c:v>46.17</c:v>
                </c:pt>
                <c:pt idx="311">
                  <c:v>46.1</c:v>
                </c:pt>
                <c:pt idx="312">
                  <c:v>46.34</c:v>
                </c:pt>
                <c:pt idx="313">
                  <c:v>46.76</c:v>
                </c:pt>
                <c:pt idx="314">
                  <c:v>46.39</c:v>
                </c:pt>
                <c:pt idx="315">
                  <c:v>46.32</c:v>
                </c:pt>
                <c:pt idx="316">
                  <c:v>45.69</c:v>
                </c:pt>
                <c:pt idx="317">
                  <c:v>45.25</c:v>
                </c:pt>
                <c:pt idx="318">
                  <c:v>45.15</c:v>
                </c:pt>
                <c:pt idx="319">
                  <c:v>45.32</c:v>
                </c:pt>
                <c:pt idx="320">
                  <c:v>41.8</c:v>
                </c:pt>
                <c:pt idx="321">
                  <c:v>31.95</c:v>
                </c:pt>
                <c:pt idx="322">
                  <c:v>21.37</c:v>
                </c:pt>
                <c:pt idx="323">
                  <c:v>12.59</c:v>
                </c:pt>
                <c:pt idx="324">
                  <c:v>5.62</c:v>
                </c:pt>
                <c:pt idx="325">
                  <c:v>0.34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7.0000000000000007E-2</c:v>
                </c:pt>
                <c:pt idx="366">
                  <c:v>4.72</c:v>
                </c:pt>
                <c:pt idx="367">
                  <c:v>9.82</c:v>
                </c:pt>
                <c:pt idx="368">
                  <c:v>13.79</c:v>
                </c:pt>
                <c:pt idx="369">
                  <c:v>17.309999999999999</c:v>
                </c:pt>
                <c:pt idx="370">
                  <c:v>20.79</c:v>
                </c:pt>
                <c:pt idx="371">
                  <c:v>23.63</c:v>
                </c:pt>
                <c:pt idx="372">
                  <c:v>26.16</c:v>
                </c:pt>
                <c:pt idx="373">
                  <c:v>29.01</c:v>
                </c:pt>
                <c:pt idx="374">
                  <c:v>31.39</c:v>
                </c:pt>
                <c:pt idx="375">
                  <c:v>33.53</c:v>
                </c:pt>
                <c:pt idx="376">
                  <c:v>35.549999999999997</c:v>
                </c:pt>
                <c:pt idx="377">
                  <c:v>37.270000000000003</c:v>
                </c:pt>
                <c:pt idx="378">
                  <c:v>38.83</c:v>
                </c:pt>
                <c:pt idx="379">
                  <c:v>40.119999999999997</c:v>
                </c:pt>
                <c:pt idx="380">
                  <c:v>41.5</c:v>
                </c:pt>
                <c:pt idx="381">
                  <c:v>42.72</c:v>
                </c:pt>
                <c:pt idx="382">
                  <c:v>43.84</c:v>
                </c:pt>
                <c:pt idx="383">
                  <c:v>44.81</c:v>
                </c:pt>
                <c:pt idx="384">
                  <c:v>45.49</c:v>
                </c:pt>
                <c:pt idx="385">
                  <c:v>46.15</c:v>
                </c:pt>
                <c:pt idx="386">
                  <c:v>46.61</c:v>
                </c:pt>
                <c:pt idx="387">
                  <c:v>46.73</c:v>
                </c:pt>
                <c:pt idx="388">
                  <c:v>47.05</c:v>
                </c:pt>
                <c:pt idx="389">
                  <c:v>47.02</c:v>
                </c:pt>
                <c:pt idx="390">
                  <c:v>47.12</c:v>
                </c:pt>
                <c:pt idx="391">
                  <c:v>47.07</c:v>
                </c:pt>
                <c:pt idx="392">
                  <c:v>46.9</c:v>
                </c:pt>
                <c:pt idx="393">
                  <c:v>47.02</c:v>
                </c:pt>
                <c:pt idx="394">
                  <c:v>47.36</c:v>
                </c:pt>
                <c:pt idx="395">
                  <c:v>47.46</c:v>
                </c:pt>
                <c:pt idx="396">
                  <c:v>47.58</c:v>
                </c:pt>
                <c:pt idx="397">
                  <c:v>47.78</c:v>
                </c:pt>
                <c:pt idx="398">
                  <c:v>47.41</c:v>
                </c:pt>
                <c:pt idx="399">
                  <c:v>46.39</c:v>
                </c:pt>
                <c:pt idx="400">
                  <c:v>45.66</c:v>
                </c:pt>
                <c:pt idx="401">
                  <c:v>45.32</c:v>
                </c:pt>
                <c:pt idx="402">
                  <c:v>44.28</c:v>
                </c:pt>
                <c:pt idx="403">
                  <c:v>43.06</c:v>
                </c:pt>
                <c:pt idx="404">
                  <c:v>41.55</c:v>
                </c:pt>
                <c:pt idx="405">
                  <c:v>39.61</c:v>
                </c:pt>
                <c:pt idx="406">
                  <c:v>36.840000000000003</c:v>
                </c:pt>
                <c:pt idx="407">
                  <c:v>34.409999999999997</c:v>
                </c:pt>
                <c:pt idx="408">
                  <c:v>31.61</c:v>
                </c:pt>
                <c:pt idx="409">
                  <c:v>28.08</c:v>
                </c:pt>
                <c:pt idx="410">
                  <c:v>24.07</c:v>
                </c:pt>
                <c:pt idx="411">
                  <c:v>19.670000000000002</c:v>
                </c:pt>
                <c:pt idx="412">
                  <c:v>15.56</c:v>
                </c:pt>
                <c:pt idx="413">
                  <c:v>11.26</c:v>
                </c:pt>
                <c:pt idx="414">
                  <c:v>7.29</c:v>
                </c:pt>
                <c:pt idx="415">
                  <c:v>4.1100000000000003</c:v>
                </c:pt>
                <c:pt idx="416">
                  <c:v>1.97</c:v>
                </c:pt>
                <c:pt idx="417">
                  <c:v>0</c:v>
                </c:pt>
                <c:pt idx="418">
                  <c:v>0</c:v>
                </c:pt>
                <c:pt idx="419">
                  <c:v>1.73</c:v>
                </c:pt>
                <c:pt idx="420">
                  <c:v>1.65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4.3</c:v>
                </c:pt>
                <c:pt idx="431">
                  <c:v>8.56</c:v>
                </c:pt>
                <c:pt idx="432">
                  <c:v>12.18</c:v>
                </c:pt>
                <c:pt idx="433">
                  <c:v>15.25</c:v>
                </c:pt>
                <c:pt idx="434">
                  <c:v>18.11</c:v>
                </c:pt>
                <c:pt idx="435">
                  <c:v>20.5</c:v>
                </c:pt>
                <c:pt idx="436">
                  <c:v>23.29</c:v>
                </c:pt>
                <c:pt idx="437">
                  <c:v>25.87</c:v>
                </c:pt>
                <c:pt idx="438">
                  <c:v>27.89</c:v>
                </c:pt>
                <c:pt idx="439">
                  <c:v>29.64</c:v>
                </c:pt>
                <c:pt idx="440">
                  <c:v>31.34</c:v>
                </c:pt>
                <c:pt idx="441">
                  <c:v>32.75</c:v>
                </c:pt>
                <c:pt idx="442">
                  <c:v>34.33</c:v>
                </c:pt>
                <c:pt idx="443">
                  <c:v>35.69</c:v>
                </c:pt>
                <c:pt idx="444">
                  <c:v>36.909999999999997</c:v>
                </c:pt>
                <c:pt idx="445">
                  <c:v>38.130000000000003</c:v>
                </c:pt>
                <c:pt idx="446">
                  <c:v>38.64</c:v>
                </c:pt>
                <c:pt idx="447">
                  <c:v>39.369999999999997</c:v>
                </c:pt>
                <c:pt idx="448">
                  <c:v>39.78</c:v>
                </c:pt>
                <c:pt idx="449">
                  <c:v>40.26</c:v>
                </c:pt>
                <c:pt idx="450">
                  <c:v>40.869999999999997</c:v>
                </c:pt>
                <c:pt idx="451">
                  <c:v>41.29</c:v>
                </c:pt>
                <c:pt idx="452">
                  <c:v>41.7</c:v>
                </c:pt>
                <c:pt idx="453">
                  <c:v>41.99</c:v>
                </c:pt>
                <c:pt idx="454">
                  <c:v>41.6</c:v>
                </c:pt>
                <c:pt idx="455">
                  <c:v>41.41</c:v>
                </c:pt>
                <c:pt idx="456">
                  <c:v>41.09</c:v>
                </c:pt>
                <c:pt idx="457">
                  <c:v>41.36</c:v>
                </c:pt>
                <c:pt idx="458">
                  <c:v>41.04</c:v>
                </c:pt>
                <c:pt idx="459">
                  <c:v>41.12</c:v>
                </c:pt>
                <c:pt idx="460">
                  <c:v>41.14</c:v>
                </c:pt>
                <c:pt idx="461">
                  <c:v>41.07</c:v>
                </c:pt>
                <c:pt idx="462">
                  <c:v>41.09</c:v>
                </c:pt>
                <c:pt idx="463">
                  <c:v>41.38</c:v>
                </c:pt>
                <c:pt idx="464">
                  <c:v>41.6</c:v>
                </c:pt>
                <c:pt idx="465">
                  <c:v>42.26</c:v>
                </c:pt>
                <c:pt idx="466">
                  <c:v>42.57</c:v>
                </c:pt>
                <c:pt idx="467">
                  <c:v>42.65</c:v>
                </c:pt>
                <c:pt idx="468">
                  <c:v>42.33</c:v>
                </c:pt>
                <c:pt idx="469">
                  <c:v>41.65</c:v>
                </c:pt>
                <c:pt idx="470">
                  <c:v>41.07</c:v>
                </c:pt>
                <c:pt idx="471">
                  <c:v>40.36</c:v>
                </c:pt>
                <c:pt idx="472">
                  <c:v>39.49</c:v>
                </c:pt>
                <c:pt idx="473">
                  <c:v>38.369999999999997</c:v>
                </c:pt>
                <c:pt idx="474">
                  <c:v>36.93</c:v>
                </c:pt>
                <c:pt idx="475">
                  <c:v>35.28</c:v>
                </c:pt>
                <c:pt idx="476">
                  <c:v>33.159999999999997</c:v>
                </c:pt>
                <c:pt idx="477">
                  <c:v>30.34</c:v>
                </c:pt>
                <c:pt idx="478">
                  <c:v>27.31</c:v>
                </c:pt>
                <c:pt idx="479">
                  <c:v>23.95</c:v>
                </c:pt>
                <c:pt idx="480">
                  <c:v>20.21</c:v>
                </c:pt>
                <c:pt idx="481">
                  <c:v>15.97</c:v>
                </c:pt>
                <c:pt idx="482">
                  <c:v>11.33</c:v>
                </c:pt>
                <c:pt idx="483">
                  <c:v>6.18</c:v>
                </c:pt>
                <c:pt idx="484">
                  <c:v>1.97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0.19</c:v>
                </c:pt>
                <c:pt idx="566">
                  <c:v>0.92</c:v>
                </c:pt>
                <c:pt idx="567">
                  <c:v>0.83</c:v>
                </c:pt>
                <c:pt idx="568">
                  <c:v>0.92</c:v>
                </c:pt>
                <c:pt idx="569">
                  <c:v>2.46</c:v>
                </c:pt>
                <c:pt idx="570">
                  <c:v>7.15</c:v>
                </c:pt>
                <c:pt idx="571">
                  <c:v>11.21</c:v>
                </c:pt>
                <c:pt idx="572">
                  <c:v>14.47</c:v>
                </c:pt>
                <c:pt idx="573">
                  <c:v>17.34</c:v>
                </c:pt>
                <c:pt idx="574">
                  <c:v>20.13</c:v>
                </c:pt>
                <c:pt idx="575">
                  <c:v>23</c:v>
                </c:pt>
                <c:pt idx="576">
                  <c:v>25.53</c:v>
                </c:pt>
                <c:pt idx="577">
                  <c:v>28.01</c:v>
                </c:pt>
                <c:pt idx="578">
                  <c:v>30.32</c:v>
                </c:pt>
                <c:pt idx="579">
                  <c:v>32.31</c:v>
                </c:pt>
                <c:pt idx="580">
                  <c:v>32.78</c:v>
                </c:pt>
                <c:pt idx="581">
                  <c:v>31.12</c:v>
                </c:pt>
                <c:pt idx="582">
                  <c:v>30.73</c:v>
                </c:pt>
                <c:pt idx="583">
                  <c:v>31.27</c:v>
                </c:pt>
                <c:pt idx="584">
                  <c:v>32.51</c:v>
                </c:pt>
                <c:pt idx="585">
                  <c:v>33.869999999999997</c:v>
                </c:pt>
                <c:pt idx="586">
                  <c:v>35.090000000000003</c:v>
                </c:pt>
                <c:pt idx="587">
                  <c:v>35.74</c:v>
                </c:pt>
                <c:pt idx="588">
                  <c:v>34.840000000000003</c:v>
                </c:pt>
                <c:pt idx="589">
                  <c:v>32.53</c:v>
                </c:pt>
                <c:pt idx="590">
                  <c:v>30.9</c:v>
                </c:pt>
                <c:pt idx="591">
                  <c:v>30.61</c:v>
                </c:pt>
                <c:pt idx="592">
                  <c:v>31.15</c:v>
                </c:pt>
                <c:pt idx="593">
                  <c:v>32</c:v>
                </c:pt>
                <c:pt idx="594">
                  <c:v>33.36</c:v>
                </c:pt>
                <c:pt idx="595">
                  <c:v>34.79</c:v>
                </c:pt>
                <c:pt idx="596">
                  <c:v>36.18</c:v>
                </c:pt>
                <c:pt idx="597">
                  <c:v>37.200000000000003</c:v>
                </c:pt>
                <c:pt idx="598">
                  <c:v>38.25</c:v>
                </c:pt>
                <c:pt idx="599">
                  <c:v>39.9</c:v>
                </c:pt>
                <c:pt idx="600">
                  <c:v>41.07</c:v>
                </c:pt>
                <c:pt idx="601">
                  <c:v>41.97</c:v>
                </c:pt>
                <c:pt idx="602">
                  <c:v>42.99</c:v>
                </c:pt>
                <c:pt idx="603">
                  <c:v>43.38</c:v>
                </c:pt>
                <c:pt idx="604">
                  <c:v>43.94</c:v>
                </c:pt>
                <c:pt idx="605">
                  <c:v>44.4</c:v>
                </c:pt>
                <c:pt idx="606">
                  <c:v>44.5</c:v>
                </c:pt>
                <c:pt idx="607">
                  <c:v>44.81</c:v>
                </c:pt>
                <c:pt idx="608">
                  <c:v>44.98</c:v>
                </c:pt>
                <c:pt idx="609">
                  <c:v>44.42</c:v>
                </c:pt>
                <c:pt idx="610">
                  <c:v>43.67</c:v>
                </c:pt>
                <c:pt idx="611">
                  <c:v>42.55</c:v>
                </c:pt>
                <c:pt idx="612">
                  <c:v>41.6</c:v>
                </c:pt>
                <c:pt idx="613">
                  <c:v>40.65</c:v>
                </c:pt>
                <c:pt idx="614">
                  <c:v>39.54</c:v>
                </c:pt>
                <c:pt idx="615">
                  <c:v>38.39</c:v>
                </c:pt>
                <c:pt idx="616">
                  <c:v>37.32</c:v>
                </c:pt>
                <c:pt idx="617">
                  <c:v>36.47</c:v>
                </c:pt>
                <c:pt idx="618">
                  <c:v>34.090000000000003</c:v>
                </c:pt>
                <c:pt idx="619">
                  <c:v>32.049999999999997</c:v>
                </c:pt>
                <c:pt idx="620">
                  <c:v>30.2</c:v>
                </c:pt>
                <c:pt idx="621">
                  <c:v>27.35</c:v>
                </c:pt>
                <c:pt idx="622">
                  <c:v>23.41</c:v>
                </c:pt>
                <c:pt idx="623">
                  <c:v>18.579999999999998</c:v>
                </c:pt>
                <c:pt idx="624">
                  <c:v>13.57</c:v>
                </c:pt>
                <c:pt idx="625">
                  <c:v>8.83</c:v>
                </c:pt>
                <c:pt idx="626">
                  <c:v>5.3</c:v>
                </c:pt>
                <c:pt idx="627">
                  <c:v>2.2599999999999998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2.14</c:v>
                </c:pt>
                <c:pt idx="662">
                  <c:v>6.39</c:v>
                </c:pt>
                <c:pt idx="663">
                  <c:v>9.6999999999999993</c:v>
                </c:pt>
                <c:pt idx="664">
                  <c:v>12.69</c:v>
                </c:pt>
                <c:pt idx="665">
                  <c:v>15.22</c:v>
                </c:pt>
                <c:pt idx="666">
                  <c:v>17.649999999999999</c:v>
                </c:pt>
                <c:pt idx="667">
                  <c:v>19.649999999999999</c:v>
                </c:pt>
                <c:pt idx="668">
                  <c:v>21.23</c:v>
                </c:pt>
                <c:pt idx="669">
                  <c:v>23</c:v>
                </c:pt>
                <c:pt idx="670">
                  <c:v>24.85</c:v>
                </c:pt>
                <c:pt idx="671">
                  <c:v>26.45</c:v>
                </c:pt>
                <c:pt idx="672">
                  <c:v>27.94</c:v>
                </c:pt>
                <c:pt idx="673">
                  <c:v>29.27</c:v>
                </c:pt>
                <c:pt idx="674">
                  <c:v>30.51</c:v>
                </c:pt>
                <c:pt idx="675">
                  <c:v>31.37</c:v>
                </c:pt>
                <c:pt idx="676">
                  <c:v>31.78</c:v>
                </c:pt>
                <c:pt idx="677">
                  <c:v>31.49</c:v>
                </c:pt>
                <c:pt idx="678">
                  <c:v>30.64</c:v>
                </c:pt>
                <c:pt idx="679">
                  <c:v>30.2</c:v>
                </c:pt>
                <c:pt idx="680">
                  <c:v>29.4</c:v>
                </c:pt>
                <c:pt idx="681">
                  <c:v>28.74</c:v>
                </c:pt>
                <c:pt idx="682">
                  <c:v>27.79</c:v>
                </c:pt>
                <c:pt idx="683">
                  <c:v>27.45</c:v>
                </c:pt>
                <c:pt idx="684">
                  <c:v>27.55</c:v>
                </c:pt>
                <c:pt idx="685">
                  <c:v>27.5</c:v>
                </c:pt>
                <c:pt idx="686">
                  <c:v>27.11</c:v>
                </c:pt>
                <c:pt idx="687">
                  <c:v>26.41</c:v>
                </c:pt>
                <c:pt idx="688">
                  <c:v>26.72</c:v>
                </c:pt>
                <c:pt idx="689">
                  <c:v>26.92</c:v>
                </c:pt>
                <c:pt idx="690">
                  <c:v>27.13</c:v>
                </c:pt>
                <c:pt idx="691">
                  <c:v>26.77</c:v>
                </c:pt>
                <c:pt idx="692">
                  <c:v>26.09</c:v>
                </c:pt>
                <c:pt idx="693">
                  <c:v>25.34</c:v>
                </c:pt>
                <c:pt idx="694">
                  <c:v>24.27</c:v>
                </c:pt>
                <c:pt idx="695">
                  <c:v>23.44</c:v>
                </c:pt>
                <c:pt idx="696">
                  <c:v>22.9</c:v>
                </c:pt>
                <c:pt idx="697">
                  <c:v>22.98</c:v>
                </c:pt>
                <c:pt idx="698">
                  <c:v>23.78</c:v>
                </c:pt>
                <c:pt idx="699">
                  <c:v>24.39</c:v>
                </c:pt>
                <c:pt idx="700">
                  <c:v>24.12</c:v>
                </c:pt>
                <c:pt idx="701">
                  <c:v>21.98</c:v>
                </c:pt>
                <c:pt idx="702">
                  <c:v>19.5</c:v>
                </c:pt>
                <c:pt idx="703">
                  <c:v>17.989999999999998</c:v>
                </c:pt>
                <c:pt idx="704">
                  <c:v>18.04</c:v>
                </c:pt>
                <c:pt idx="705">
                  <c:v>20.059999999999999</c:v>
                </c:pt>
                <c:pt idx="706">
                  <c:v>21.57</c:v>
                </c:pt>
                <c:pt idx="707">
                  <c:v>22.56</c:v>
                </c:pt>
                <c:pt idx="708">
                  <c:v>22.76</c:v>
                </c:pt>
                <c:pt idx="709">
                  <c:v>22.35</c:v>
                </c:pt>
                <c:pt idx="710">
                  <c:v>21.81</c:v>
                </c:pt>
                <c:pt idx="711">
                  <c:v>22.66</c:v>
                </c:pt>
                <c:pt idx="712">
                  <c:v>23.59</c:v>
                </c:pt>
                <c:pt idx="713">
                  <c:v>24.29</c:v>
                </c:pt>
                <c:pt idx="714">
                  <c:v>23.9</c:v>
                </c:pt>
                <c:pt idx="715">
                  <c:v>24.51</c:v>
                </c:pt>
                <c:pt idx="716">
                  <c:v>25.19</c:v>
                </c:pt>
                <c:pt idx="717">
                  <c:v>25.26</c:v>
                </c:pt>
                <c:pt idx="718">
                  <c:v>25.02</c:v>
                </c:pt>
                <c:pt idx="719">
                  <c:v>24.68</c:v>
                </c:pt>
                <c:pt idx="720">
                  <c:v>24.07</c:v>
                </c:pt>
                <c:pt idx="721">
                  <c:v>24.31</c:v>
                </c:pt>
                <c:pt idx="722">
                  <c:v>25.6</c:v>
                </c:pt>
                <c:pt idx="723">
                  <c:v>27.01</c:v>
                </c:pt>
                <c:pt idx="724">
                  <c:v>28.35</c:v>
                </c:pt>
                <c:pt idx="725">
                  <c:v>29.35</c:v>
                </c:pt>
                <c:pt idx="726">
                  <c:v>30.15</c:v>
                </c:pt>
                <c:pt idx="727">
                  <c:v>30.66</c:v>
                </c:pt>
                <c:pt idx="728">
                  <c:v>30.95</c:v>
                </c:pt>
                <c:pt idx="729">
                  <c:v>30.66</c:v>
                </c:pt>
                <c:pt idx="730">
                  <c:v>30.15</c:v>
                </c:pt>
                <c:pt idx="731">
                  <c:v>30.32</c:v>
                </c:pt>
                <c:pt idx="732">
                  <c:v>30.66</c:v>
                </c:pt>
                <c:pt idx="733">
                  <c:v>30.88</c:v>
                </c:pt>
                <c:pt idx="734">
                  <c:v>31.15</c:v>
                </c:pt>
                <c:pt idx="735">
                  <c:v>31.37</c:v>
                </c:pt>
                <c:pt idx="736">
                  <c:v>31.58</c:v>
                </c:pt>
                <c:pt idx="737">
                  <c:v>32.07</c:v>
                </c:pt>
                <c:pt idx="738">
                  <c:v>32.58</c:v>
                </c:pt>
                <c:pt idx="739">
                  <c:v>32.92</c:v>
                </c:pt>
                <c:pt idx="740">
                  <c:v>33.340000000000003</c:v>
                </c:pt>
                <c:pt idx="741">
                  <c:v>34.020000000000003</c:v>
                </c:pt>
                <c:pt idx="742">
                  <c:v>34.450000000000003</c:v>
                </c:pt>
                <c:pt idx="743">
                  <c:v>34.67</c:v>
                </c:pt>
                <c:pt idx="744">
                  <c:v>34.94</c:v>
                </c:pt>
                <c:pt idx="745">
                  <c:v>35.06</c:v>
                </c:pt>
                <c:pt idx="746">
                  <c:v>35.090000000000003</c:v>
                </c:pt>
                <c:pt idx="747">
                  <c:v>35.65</c:v>
                </c:pt>
                <c:pt idx="748">
                  <c:v>36.01</c:v>
                </c:pt>
                <c:pt idx="749">
                  <c:v>36.35</c:v>
                </c:pt>
                <c:pt idx="750">
                  <c:v>36.76</c:v>
                </c:pt>
                <c:pt idx="751">
                  <c:v>37.270000000000003</c:v>
                </c:pt>
                <c:pt idx="752">
                  <c:v>37.78</c:v>
                </c:pt>
                <c:pt idx="753">
                  <c:v>38.47</c:v>
                </c:pt>
                <c:pt idx="754">
                  <c:v>38.880000000000003</c:v>
                </c:pt>
                <c:pt idx="755">
                  <c:v>39.369999999999997</c:v>
                </c:pt>
                <c:pt idx="756">
                  <c:v>39.71</c:v>
                </c:pt>
                <c:pt idx="757">
                  <c:v>40</c:v>
                </c:pt>
                <c:pt idx="758">
                  <c:v>40.17</c:v>
                </c:pt>
                <c:pt idx="759">
                  <c:v>40.46</c:v>
                </c:pt>
                <c:pt idx="760">
                  <c:v>40.36</c:v>
                </c:pt>
                <c:pt idx="761">
                  <c:v>40.58</c:v>
                </c:pt>
                <c:pt idx="762">
                  <c:v>40.65</c:v>
                </c:pt>
                <c:pt idx="763">
                  <c:v>40.729999999999997</c:v>
                </c:pt>
                <c:pt idx="764">
                  <c:v>41.09</c:v>
                </c:pt>
                <c:pt idx="765">
                  <c:v>41.26</c:v>
                </c:pt>
                <c:pt idx="766">
                  <c:v>41.21</c:v>
                </c:pt>
                <c:pt idx="767">
                  <c:v>41.58</c:v>
                </c:pt>
                <c:pt idx="768">
                  <c:v>41.55</c:v>
                </c:pt>
                <c:pt idx="769">
                  <c:v>41.53</c:v>
                </c:pt>
                <c:pt idx="770">
                  <c:v>41.36</c:v>
                </c:pt>
                <c:pt idx="771">
                  <c:v>41.5</c:v>
                </c:pt>
                <c:pt idx="772">
                  <c:v>41.5</c:v>
                </c:pt>
                <c:pt idx="773">
                  <c:v>41.24</c:v>
                </c:pt>
                <c:pt idx="774">
                  <c:v>41.21</c:v>
                </c:pt>
                <c:pt idx="775">
                  <c:v>40.97</c:v>
                </c:pt>
                <c:pt idx="776">
                  <c:v>40.56</c:v>
                </c:pt>
                <c:pt idx="777">
                  <c:v>40.119999999999997</c:v>
                </c:pt>
                <c:pt idx="778">
                  <c:v>39.1</c:v>
                </c:pt>
                <c:pt idx="779">
                  <c:v>37.909999999999997</c:v>
                </c:pt>
                <c:pt idx="780">
                  <c:v>36.450000000000003</c:v>
                </c:pt>
                <c:pt idx="781">
                  <c:v>33.26</c:v>
                </c:pt>
                <c:pt idx="782">
                  <c:v>30</c:v>
                </c:pt>
                <c:pt idx="783">
                  <c:v>26.6</c:v>
                </c:pt>
                <c:pt idx="784">
                  <c:v>22.2</c:v>
                </c:pt>
                <c:pt idx="785">
                  <c:v>17.87</c:v>
                </c:pt>
                <c:pt idx="786">
                  <c:v>12.89</c:v>
                </c:pt>
                <c:pt idx="787">
                  <c:v>7.25</c:v>
                </c:pt>
                <c:pt idx="788">
                  <c:v>2.58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2.87</c:v>
                </c:pt>
                <c:pt idx="800">
                  <c:v>4.57</c:v>
                </c:pt>
                <c:pt idx="801">
                  <c:v>4.8099999999999996</c:v>
                </c:pt>
                <c:pt idx="802">
                  <c:v>2.67</c:v>
                </c:pt>
                <c:pt idx="803">
                  <c:v>0.88</c:v>
                </c:pt>
                <c:pt idx="804">
                  <c:v>0</c:v>
                </c:pt>
                <c:pt idx="805">
                  <c:v>0.53</c:v>
                </c:pt>
                <c:pt idx="806">
                  <c:v>3.5</c:v>
                </c:pt>
                <c:pt idx="807">
                  <c:v>7.37</c:v>
                </c:pt>
                <c:pt idx="808">
                  <c:v>10.8</c:v>
                </c:pt>
                <c:pt idx="809">
                  <c:v>13.62</c:v>
                </c:pt>
                <c:pt idx="810">
                  <c:v>16.02</c:v>
                </c:pt>
                <c:pt idx="811">
                  <c:v>19.16</c:v>
                </c:pt>
                <c:pt idx="812">
                  <c:v>22.25</c:v>
                </c:pt>
                <c:pt idx="813">
                  <c:v>25.04</c:v>
                </c:pt>
                <c:pt idx="814">
                  <c:v>27.99</c:v>
                </c:pt>
                <c:pt idx="815">
                  <c:v>30.49</c:v>
                </c:pt>
                <c:pt idx="816">
                  <c:v>32.82</c:v>
                </c:pt>
                <c:pt idx="817">
                  <c:v>34.770000000000003</c:v>
                </c:pt>
                <c:pt idx="818">
                  <c:v>36.590000000000003</c:v>
                </c:pt>
                <c:pt idx="819">
                  <c:v>37.950000000000003</c:v>
                </c:pt>
                <c:pt idx="820">
                  <c:v>39.44</c:v>
                </c:pt>
                <c:pt idx="821">
                  <c:v>41.09</c:v>
                </c:pt>
                <c:pt idx="822">
                  <c:v>42.36</c:v>
                </c:pt>
                <c:pt idx="823">
                  <c:v>43.35</c:v>
                </c:pt>
                <c:pt idx="824">
                  <c:v>44.37</c:v>
                </c:pt>
                <c:pt idx="825">
                  <c:v>44.84</c:v>
                </c:pt>
                <c:pt idx="826">
                  <c:v>45.37</c:v>
                </c:pt>
                <c:pt idx="827">
                  <c:v>45.69</c:v>
                </c:pt>
                <c:pt idx="828">
                  <c:v>46.05</c:v>
                </c:pt>
                <c:pt idx="829">
                  <c:v>46.1</c:v>
                </c:pt>
                <c:pt idx="830">
                  <c:v>45.54</c:v>
                </c:pt>
                <c:pt idx="831">
                  <c:v>45.54</c:v>
                </c:pt>
                <c:pt idx="832">
                  <c:v>45.61</c:v>
                </c:pt>
                <c:pt idx="833">
                  <c:v>45.74</c:v>
                </c:pt>
                <c:pt idx="834">
                  <c:v>45.61</c:v>
                </c:pt>
                <c:pt idx="835">
                  <c:v>45.4</c:v>
                </c:pt>
                <c:pt idx="836">
                  <c:v>45.49</c:v>
                </c:pt>
                <c:pt idx="837">
                  <c:v>45.78</c:v>
                </c:pt>
                <c:pt idx="838">
                  <c:v>45.98</c:v>
                </c:pt>
                <c:pt idx="839">
                  <c:v>46.03</c:v>
                </c:pt>
                <c:pt idx="840">
                  <c:v>46.32</c:v>
                </c:pt>
                <c:pt idx="841">
                  <c:v>46.64</c:v>
                </c:pt>
                <c:pt idx="842">
                  <c:v>46.68</c:v>
                </c:pt>
                <c:pt idx="843">
                  <c:v>46.59</c:v>
                </c:pt>
                <c:pt idx="844">
                  <c:v>46.9</c:v>
                </c:pt>
                <c:pt idx="845">
                  <c:v>46.78</c:v>
                </c:pt>
                <c:pt idx="846">
                  <c:v>46.76</c:v>
                </c:pt>
                <c:pt idx="847">
                  <c:v>46.56</c:v>
                </c:pt>
                <c:pt idx="848">
                  <c:v>46.2</c:v>
                </c:pt>
                <c:pt idx="849">
                  <c:v>46.15</c:v>
                </c:pt>
                <c:pt idx="850">
                  <c:v>45.88</c:v>
                </c:pt>
                <c:pt idx="851">
                  <c:v>46.15</c:v>
                </c:pt>
                <c:pt idx="852">
                  <c:v>46.22</c:v>
                </c:pt>
                <c:pt idx="853">
                  <c:v>46.88</c:v>
                </c:pt>
                <c:pt idx="854">
                  <c:v>47.17</c:v>
                </c:pt>
                <c:pt idx="855">
                  <c:v>47.58</c:v>
                </c:pt>
                <c:pt idx="856">
                  <c:v>48.07</c:v>
                </c:pt>
                <c:pt idx="857">
                  <c:v>47.97</c:v>
                </c:pt>
                <c:pt idx="858">
                  <c:v>47.61</c:v>
                </c:pt>
                <c:pt idx="859">
                  <c:v>47.05</c:v>
                </c:pt>
                <c:pt idx="860">
                  <c:v>46.59</c:v>
                </c:pt>
                <c:pt idx="861">
                  <c:v>45.76</c:v>
                </c:pt>
                <c:pt idx="862">
                  <c:v>44.42</c:v>
                </c:pt>
                <c:pt idx="863">
                  <c:v>42.67</c:v>
                </c:pt>
                <c:pt idx="864">
                  <c:v>40.56</c:v>
                </c:pt>
                <c:pt idx="865">
                  <c:v>39.44</c:v>
                </c:pt>
                <c:pt idx="866">
                  <c:v>38.42</c:v>
                </c:pt>
                <c:pt idx="867">
                  <c:v>37.78</c:v>
                </c:pt>
                <c:pt idx="868">
                  <c:v>37.299999999999997</c:v>
                </c:pt>
                <c:pt idx="869">
                  <c:v>36.79</c:v>
                </c:pt>
                <c:pt idx="870">
                  <c:v>34.549999999999997</c:v>
                </c:pt>
                <c:pt idx="871">
                  <c:v>32.049999999999997</c:v>
                </c:pt>
                <c:pt idx="872">
                  <c:v>27.96</c:v>
                </c:pt>
                <c:pt idx="873">
                  <c:v>23.73</c:v>
                </c:pt>
                <c:pt idx="874">
                  <c:v>19.329999999999998</c:v>
                </c:pt>
                <c:pt idx="875">
                  <c:v>14.54</c:v>
                </c:pt>
                <c:pt idx="876">
                  <c:v>9.77</c:v>
                </c:pt>
                <c:pt idx="877">
                  <c:v>6.22</c:v>
                </c:pt>
                <c:pt idx="878">
                  <c:v>3.11</c:v>
                </c:pt>
                <c:pt idx="879">
                  <c:v>2.09</c:v>
                </c:pt>
                <c:pt idx="880">
                  <c:v>0.75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1.1399999999999999</c:v>
                </c:pt>
                <c:pt idx="888">
                  <c:v>1.68</c:v>
                </c:pt>
                <c:pt idx="889">
                  <c:v>2.36</c:v>
                </c:pt>
                <c:pt idx="890">
                  <c:v>1.85</c:v>
                </c:pt>
                <c:pt idx="891">
                  <c:v>1.75</c:v>
                </c:pt>
                <c:pt idx="892">
                  <c:v>0.88</c:v>
                </c:pt>
                <c:pt idx="893">
                  <c:v>0.92</c:v>
                </c:pt>
                <c:pt idx="894">
                  <c:v>0.9</c:v>
                </c:pt>
                <c:pt idx="895">
                  <c:v>2.92</c:v>
                </c:pt>
                <c:pt idx="896">
                  <c:v>5.4</c:v>
                </c:pt>
                <c:pt idx="897">
                  <c:v>8.7799999999999994</c:v>
                </c:pt>
                <c:pt idx="898">
                  <c:v>11.48</c:v>
                </c:pt>
                <c:pt idx="899">
                  <c:v>14.3</c:v>
                </c:pt>
                <c:pt idx="900">
                  <c:v>17.510000000000002</c:v>
                </c:pt>
                <c:pt idx="901">
                  <c:v>20.5</c:v>
                </c:pt>
                <c:pt idx="902">
                  <c:v>22.64</c:v>
                </c:pt>
                <c:pt idx="903">
                  <c:v>23.93</c:v>
                </c:pt>
                <c:pt idx="904">
                  <c:v>23.59</c:v>
                </c:pt>
                <c:pt idx="905">
                  <c:v>20.079999999999998</c:v>
                </c:pt>
                <c:pt idx="906">
                  <c:v>15.51</c:v>
                </c:pt>
                <c:pt idx="907">
                  <c:v>11.23</c:v>
                </c:pt>
                <c:pt idx="908">
                  <c:v>7.37</c:v>
                </c:pt>
                <c:pt idx="909">
                  <c:v>4.47</c:v>
                </c:pt>
                <c:pt idx="910">
                  <c:v>2.12</c:v>
                </c:pt>
                <c:pt idx="911">
                  <c:v>0.17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0.34</c:v>
                </c:pt>
                <c:pt idx="960">
                  <c:v>6.32</c:v>
                </c:pt>
                <c:pt idx="961">
                  <c:v>12.23</c:v>
                </c:pt>
                <c:pt idx="962">
                  <c:v>17.850000000000001</c:v>
                </c:pt>
                <c:pt idx="963">
                  <c:v>21.86</c:v>
                </c:pt>
                <c:pt idx="964">
                  <c:v>24.46</c:v>
                </c:pt>
                <c:pt idx="965">
                  <c:v>27.23</c:v>
                </c:pt>
                <c:pt idx="966">
                  <c:v>29.83</c:v>
                </c:pt>
                <c:pt idx="967">
                  <c:v>31.83</c:v>
                </c:pt>
                <c:pt idx="968">
                  <c:v>33.51</c:v>
                </c:pt>
                <c:pt idx="969">
                  <c:v>34.159999999999997</c:v>
                </c:pt>
                <c:pt idx="970">
                  <c:v>33.53</c:v>
                </c:pt>
                <c:pt idx="971">
                  <c:v>31.39</c:v>
                </c:pt>
                <c:pt idx="972">
                  <c:v>25.7</c:v>
                </c:pt>
                <c:pt idx="973">
                  <c:v>18.8</c:v>
                </c:pt>
                <c:pt idx="974">
                  <c:v>11.84</c:v>
                </c:pt>
                <c:pt idx="975">
                  <c:v>5.79</c:v>
                </c:pt>
                <c:pt idx="976">
                  <c:v>1.43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0.46</c:v>
                </c:pt>
                <c:pt idx="1013">
                  <c:v>1.02</c:v>
                </c:pt>
                <c:pt idx="1014">
                  <c:v>0.85</c:v>
                </c:pt>
                <c:pt idx="1015">
                  <c:v>0.41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3.65</c:v>
                </c:pt>
                <c:pt idx="1022">
                  <c:v>8.66</c:v>
                </c:pt>
                <c:pt idx="1023">
                  <c:v>12.94</c:v>
                </c:pt>
                <c:pt idx="1024">
                  <c:v>15.63</c:v>
                </c:pt>
                <c:pt idx="1025">
                  <c:v>17.940000000000001</c:v>
                </c:pt>
                <c:pt idx="1026">
                  <c:v>20.5</c:v>
                </c:pt>
                <c:pt idx="1027">
                  <c:v>22.49</c:v>
                </c:pt>
                <c:pt idx="1028">
                  <c:v>25.29</c:v>
                </c:pt>
                <c:pt idx="1029">
                  <c:v>28.55</c:v>
                </c:pt>
                <c:pt idx="1030">
                  <c:v>31.32</c:v>
                </c:pt>
                <c:pt idx="1031">
                  <c:v>33.75</c:v>
                </c:pt>
                <c:pt idx="1032">
                  <c:v>35.89</c:v>
                </c:pt>
                <c:pt idx="1033">
                  <c:v>37.979999999999997</c:v>
                </c:pt>
                <c:pt idx="1034">
                  <c:v>39.92</c:v>
                </c:pt>
                <c:pt idx="1035">
                  <c:v>41.31</c:v>
                </c:pt>
                <c:pt idx="1036">
                  <c:v>42.62</c:v>
                </c:pt>
                <c:pt idx="1037">
                  <c:v>43.18</c:v>
                </c:pt>
                <c:pt idx="1038">
                  <c:v>43.77</c:v>
                </c:pt>
                <c:pt idx="1039">
                  <c:v>44.81</c:v>
                </c:pt>
                <c:pt idx="1040">
                  <c:v>45.37</c:v>
                </c:pt>
                <c:pt idx="1041">
                  <c:v>46.05</c:v>
                </c:pt>
                <c:pt idx="1042">
                  <c:v>46.76</c:v>
                </c:pt>
                <c:pt idx="1043">
                  <c:v>47.71</c:v>
                </c:pt>
                <c:pt idx="1044">
                  <c:v>48.7</c:v>
                </c:pt>
                <c:pt idx="1045">
                  <c:v>49.8</c:v>
                </c:pt>
                <c:pt idx="1046">
                  <c:v>51.25</c:v>
                </c:pt>
                <c:pt idx="1047">
                  <c:v>52.59</c:v>
                </c:pt>
                <c:pt idx="1048">
                  <c:v>53.52</c:v>
                </c:pt>
                <c:pt idx="1049">
                  <c:v>54.56</c:v>
                </c:pt>
                <c:pt idx="1050">
                  <c:v>55.68</c:v>
                </c:pt>
                <c:pt idx="1051">
                  <c:v>56.9</c:v>
                </c:pt>
                <c:pt idx="1052">
                  <c:v>58.38</c:v>
                </c:pt>
                <c:pt idx="1053">
                  <c:v>59.35</c:v>
                </c:pt>
                <c:pt idx="1054">
                  <c:v>60.69</c:v>
                </c:pt>
                <c:pt idx="1055">
                  <c:v>61.3</c:v>
                </c:pt>
                <c:pt idx="1056">
                  <c:v>62.1</c:v>
                </c:pt>
                <c:pt idx="1057">
                  <c:v>62.9</c:v>
                </c:pt>
                <c:pt idx="1058">
                  <c:v>63.63</c:v>
                </c:pt>
                <c:pt idx="1059">
                  <c:v>64.02</c:v>
                </c:pt>
                <c:pt idx="1060">
                  <c:v>64.75</c:v>
                </c:pt>
                <c:pt idx="1061">
                  <c:v>65.02</c:v>
                </c:pt>
                <c:pt idx="1062">
                  <c:v>65.19</c:v>
                </c:pt>
                <c:pt idx="1063">
                  <c:v>65.33</c:v>
                </c:pt>
                <c:pt idx="1064">
                  <c:v>65.069999999999993</c:v>
                </c:pt>
                <c:pt idx="1065">
                  <c:v>65.11</c:v>
                </c:pt>
                <c:pt idx="1066">
                  <c:v>65.14</c:v>
                </c:pt>
                <c:pt idx="1067">
                  <c:v>65.38</c:v>
                </c:pt>
                <c:pt idx="1068">
                  <c:v>65.260000000000005</c:v>
                </c:pt>
                <c:pt idx="1069">
                  <c:v>65.430000000000007</c:v>
                </c:pt>
                <c:pt idx="1070">
                  <c:v>65.28</c:v>
                </c:pt>
                <c:pt idx="1071">
                  <c:v>65.599999999999994</c:v>
                </c:pt>
                <c:pt idx="1072">
                  <c:v>65.7</c:v>
                </c:pt>
                <c:pt idx="1073">
                  <c:v>66.11</c:v>
                </c:pt>
                <c:pt idx="1074">
                  <c:v>66.14</c:v>
                </c:pt>
                <c:pt idx="1075">
                  <c:v>66.400000000000006</c:v>
                </c:pt>
                <c:pt idx="1076">
                  <c:v>66.209999999999994</c:v>
                </c:pt>
                <c:pt idx="1077">
                  <c:v>66.209999999999994</c:v>
                </c:pt>
                <c:pt idx="1078">
                  <c:v>66.28</c:v>
                </c:pt>
                <c:pt idx="1079">
                  <c:v>66.16</c:v>
                </c:pt>
                <c:pt idx="1080">
                  <c:v>66.62</c:v>
                </c:pt>
                <c:pt idx="1081">
                  <c:v>66.790000000000006</c:v>
                </c:pt>
                <c:pt idx="1082">
                  <c:v>66.48</c:v>
                </c:pt>
                <c:pt idx="1083">
                  <c:v>66.5</c:v>
                </c:pt>
                <c:pt idx="1084">
                  <c:v>66.569999999999993</c:v>
                </c:pt>
                <c:pt idx="1085">
                  <c:v>66.55</c:v>
                </c:pt>
                <c:pt idx="1086">
                  <c:v>66.91</c:v>
                </c:pt>
                <c:pt idx="1087">
                  <c:v>66.819999999999993</c:v>
                </c:pt>
                <c:pt idx="1088">
                  <c:v>66.94</c:v>
                </c:pt>
                <c:pt idx="1089">
                  <c:v>66.62</c:v>
                </c:pt>
                <c:pt idx="1090">
                  <c:v>66.569999999999993</c:v>
                </c:pt>
                <c:pt idx="1091">
                  <c:v>66.790000000000006</c:v>
                </c:pt>
                <c:pt idx="1092">
                  <c:v>66.739999999999995</c:v>
                </c:pt>
                <c:pt idx="1093">
                  <c:v>66.55</c:v>
                </c:pt>
                <c:pt idx="1094">
                  <c:v>66.739999999999995</c:v>
                </c:pt>
                <c:pt idx="1095">
                  <c:v>66.959999999999994</c:v>
                </c:pt>
                <c:pt idx="1096">
                  <c:v>66.89</c:v>
                </c:pt>
                <c:pt idx="1097">
                  <c:v>67.040000000000006</c:v>
                </c:pt>
                <c:pt idx="1098">
                  <c:v>67.13</c:v>
                </c:pt>
                <c:pt idx="1099">
                  <c:v>66.72</c:v>
                </c:pt>
                <c:pt idx="1100">
                  <c:v>66.010000000000005</c:v>
                </c:pt>
                <c:pt idx="1101">
                  <c:v>65.989999999999995</c:v>
                </c:pt>
                <c:pt idx="1102">
                  <c:v>66.16</c:v>
                </c:pt>
                <c:pt idx="1103">
                  <c:v>66.209999999999994</c:v>
                </c:pt>
                <c:pt idx="1104">
                  <c:v>66.650000000000006</c:v>
                </c:pt>
                <c:pt idx="1105">
                  <c:v>66.739999999999995</c:v>
                </c:pt>
                <c:pt idx="1106">
                  <c:v>66.48</c:v>
                </c:pt>
                <c:pt idx="1107">
                  <c:v>66.28</c:v>
                </c:pt>
                <c:pt idx="1108">
                  <c:v>66.5</c:v>
                </c:pt>
                <c:pt idx="1109">
                  <c:v>66.400000000000006</c:v>
                </c:pt>
                <c:pt idx="1110">
                  <c:v>66.5</c:v>
                </c:pt>
                <c:pt idx="1111">
                  <c:v>66.45</c:v>
                </c:pt>
                <c:pt idx="1112">
                  <c:v>66.349999999999994</c:v>
                </c:pt>
                <c:pt idx="1113">
                  <c:v>66.09</c:v>
                </c:pt>
                <c:pt idx="1114">
                  <c:v>66.09</c:v>
                </c:pt>
                <c:pt idx="1115">
                  <c:v>65.650000000000006</c:v>
                </c:pt>
                <c:pt idx="1116">
                  <c:v>65.94</c:v>
                </c:pt>
                <c:pt idx="1117">
                  <c:v>65.87</c:v>
                </c:pt>
                <c:pt idx="1118">
                  <c:v>66.09</c:v>
                </c:pt>
                <c:pt idx="1119">
                  <c:v>66.52</c:v>
                </c:pt>
                <c:pt idx="1120">
                  <c:v>67.040000000000006</c:v>
                </c:pt>
                <c:pt idx="1121">
                  <c:v>67.47</c:v>
                </c:pt>
                <c:pt idx="1122">
                  <c:v>67.64</c:v>
                </c:pt>
                <c:pt idx="1123">
                  <c:v>67.64</c:v>
                </c:pt>
                <c:pt idx="1124">
                  <c:v>67.33</c:v>
                </c:pt>
                <c:pt idx="1125">
                  <c:v>67.16</c:v>
                </c:pt>
                <c:pt idx="1126">
                  <c:v>66.38</c:v>
                </c:pt>
                <c:pt idx="1127">
                  <c:v>66.349999999999994</c:v>
                </c:pt>
                <c:pt idx="1128">
                  <c:v>66.48</c:v>
                </c:pt>
                <c:pt idx="1129">
                  <c:v>66.55</c:v>
                </c:pt>
                <c:pt idx="1130">
                  <c:v>66.650000000000006</c:v>
                </c:pt>
                <c:pt idx="1131">
                  <c:v>66.06</c:v>
                </c:pt>
                <c:pt idx="1132">
                  <c:v>65.94</c:v>
                </c:pt>
                <c:pt idx="1133">
                  <c:v>65.84</c:v>
                </c:pt>
                <c:pt idx="1134">
                  <c:v>65.989999999999995</c:v>
                </c:pt>
                <c:pt idx="1135">
                  <c:v>66.040000000000006</c:v>
                </c:pt>
                <c:pt idx="1136">
                  <c:v>66.23</c:v>
                </c:pt>
                <c:pt idx="1137">
                  <c:v>66.349999999999994</c:v>
                </c:pt>
                <c:pt idx="1138">
                  <c:v>66.31</c:v>
                </c:pt>
                <c:pt idx="1139">
                  <c:v>66.599999999999994</c:v>
                </c:pt>
                <c:pt idx="1140">
                  <c:v>66.650000000000006</c:v>
                </c:pt>
                <c:pt idx="1141">
                  <c:v>66.790000000000006</c:v>
                </c:pt>
                <c:pt idx="1142">
                  <c:v>66.819999999999993</c:v>
                </c:pt>
                <c:pt idx="1143">
                  <c:v>67.13</c:v>
                </c:pt>
                <c:pt idx="1144">
                  <c:v>67.33</c:v>
                </c:pt>
                <c:pt idx="1145">
                  <c:v>67.790000000000006</c:v>
                </c:pt>
                <c:pt idx="1146">
                  <c:v>67.45</c:v>
                </c:pt>
                <c:pt idx="1147">
                  <c:v>67.67</c:v>
                </c:pt>
                <c:pt idx="1148">
                  <c:v>68.25</c:v>
                </c:pt>
                <c:pt idx="1149">
                  <c:v>68.37</c:v>
                </c:pt>
                <c:pt idx="1150">
                  <c:v>68.540000000000006</c:v>
                </c:pt>
                <c:pt idx="1151">
                  <c:v>68.760000000000005</c:v>
                </c:pt>
                <c:pt idx="1152">
                  <c:v>68.81</c:v>
                </c:pt>
                <c:pt idx="1153">
                  <c:v>69.08</c:v>
                </c:pt>
                <c:pt idx="1154">
                  <c:v>68.52</c:v>
                </c:pt>
                <c:pt idx="1155">
                  <c:v>67.69</c:v>
                </c:pt>
                <c:pt idx="1156">
                  <c:v>67.349999999999994</c:v>
                </c:pt>
                <c:pt idx="1157">
                  <c:v>67.739999999999995</c:v>
                </c:pt>
                <c:pt idx="1158">
                  <c:v>67.180000000000007</c:v>
                </c:pt>
                <c:pt idx="1159">
                  <c:v>66.569999999999993</c:v>
                </c:pt>
                <c:pt idx="1160">
                  <c:v>66.349999999999994</c:v>
                </c:pt>
                <c:pt idx="1161">
                  <c:v>66.209999999999994</c:v>
                </c:pt>
                <c:pt idx="1162">
                  <c:v>66.11</c:v>
                </c:pt>
                <c:pt idx="1163">
                  <c:v>66.010000000000005</c:v>
                </c:pt>
                <c:pt idx="1164">
                  <c:v>65.94</c:v>
                </c:pt>
                <c:pt idx="1165">
                  <c:v>65.97</c:v>
                </c:pt>
                <c:pt idx="1166">
                  <c:v>66.040000000000006</c:v>
                </c:pt>
                <c:pt idx="1167">
                  <c:v>65.8</c:v>
                </c:pt>
                <c:pt idx="1168">
                  <c:v>65.89</c:v>
                </c:pt>
                <c:pt idx="1169">
                  <c:v>65.75</c:v>
                </c:pt>
                <c:pt idx="1170">
                  <c:v>65.38</c:v>
                </c:pt>
                <c:pt idx="1171">
                  <c:v>65.16</c:v>
                </c:pt>
                <c:pt idx="1172">
                  <c:v>65.33</c:v>
                </c:pt>
                <c:pt idx="1173">
                  <c:v>65.16</c:v>
                </c:pt>
                <c:pt idx="1174">
                  <c:v>65.33</c:v>
                </c:pt>
                <c:pt idx="1175">
                  <c:v>65.040000000000006</c:v>
                </c:pt>
                <c:pt idx="1176">
                  <c:v>65.19</c:v>
                </c:pt>
                <c:pt idx="1177">
                  <c:v>65.11</c:v>
                </c:pt>
                <c:pt idx="1178">
                  <c:v>65.16</c:v>
                </c:pt>
                <c:pt idx="1179">
                  <c:v>65.45</c:v>
                </c:pt>
                <c:pt idx="1180">
                  <c:v>65.55</c:v>
                </c:pt>
                <c:pt idx="1181">
                  <c:v>65.11</c:v>
                </c:pt>
                <c:pt idx="1182">
                  <c:v>65.14</c:v>
                </c:pt>
                <c:pt idx="1183">
                  <c:v>64.900000000000006</c:v>
                </c:pt>
                <c:pt idx="1184">
                  <c:v>64.8</c:v>
                </c:pt>
                <c:pt idx="1185">
                  <c:v>64.73</c:v>
                </c:pt>
                <c:pt idx="1186">
                  <c:v>64.48</c:v>
                </c:pt>
                <c:pt idx="1187">
                  <c:v>64.34</c:v>
                </c:pt>
                <c:pt idx="1188">
                  <c:v>64.209999999999994</c:v>
                </c:pt>
                <c:pt idx="1189">
                  <c:v>64.239999999999995</c:v>
                </c:pt>
                <c:pt idx="1190">
                  <c:v>63.87</c:v>
                </c:pt>
                <c:pt idx="1191">
                  <c:v>63.87</c:v>
                </c:pt>
                <c:pt idx="1192">
                  <c:v>63.73</c:v>
                </c:pt>
                <c:pt idx="1193">
                  <c:v>63.7</c:v>
                </c:pt>
                <c:pt idx="1194">
                  <c:v>63.41</c:v>
                </c:pt>
                <c:pt idx="1195">
                  <c:v>63.14</c:v>
                </c:pt>
                <c:pt idx="1196">
                  <c:v>63.05</c:v>
                </c:pt>
                <c:pt idx="1197">
                  <c:v>62.95</c:v>
                </c:pt>
                <c:pt idx="1198">
                  <c:v>62.61</c:v>
                </c:pt>
                <c:pt idx="1199">
                  <c:v>62.54</c:v>
                </c:pt>
                <c:pt idx="1200">
                  <c:v>62.8</c:v>
                </c:pt>
                <c:pt idx="1201">
                  <c:v>62.85</c:v>
                </c:pt>
                <c:pt idx="1202">
                  <c:v>62.85</c:v>
                </c:pt>
                <c:pt idx="1203">
                  <c:v>62.78</c:v>
                </c:pt>
                <c:pt idx="1204">
                  <c:v>62.9</c:v>
                </c:pt>
                <c:pt idx="1205">
                  <c:v>63.14</c:v>
                </c:pt>
                <c:pt idx="1206">
                  <c:v>63.41</c:v>
                </c:pt>
                <c:pt idx="1207">
                  <c:v>64.040000000000006</c:v>
                </c:pt>
                <c:pt idx="1208">
                  <c:v>64.36</c:v>
                </c:pt>
                <c:pt idx="1209">
                  <c:v>64.599999999999994</c:v>
                </c:pt>
                <c:pt idx="1210">
                  <c:v>64.7</c:v>
                </c:pt>
                <c:pt idx="1211">
                  <c:v>64.900000000000006</c:v>
                </c:pt>
                <c:pt idx="1212">
                  <c:v>65.02</c:v>
                </c:pt>
                <c:pt idx="1213">
                  <c:v>64.97</c:v>
                </c:pt>
                <c:pt idx="1214">
                  <c:v>65.14</c:v>
                </c:pt>
                <c:pt idx="1215">
                  <c:v>64.92</c:v>
                </c:pt>
                <c:pt idx="1216">
                  <c:v>64.989999999999995</c:v>
                </c:pt>
                <c:pt idx="1217">
                  <c:v>65.28</c:v>
                </c:pt>
                <c:pt idx="1218">
                  <c:v>65.260000000000005</c:v>
                </c:pt>
                <c:pt idx="1219">
                  <c:v>65.41</c:v>
                </c:pt>
                <c:pt idx="1220">
                  <c:v>65.11</c:v>
                </c:pt>
                <c:pt idx="1221">
                  <c:v>65.239999999999995</c:v>
                </c:pt>
                <c:pt idx="1222">
                  <c:v>65.36</c:v>
                </c:pt>
                <c:pt idx="1223">
                  <c:v>65.55</c:v>
                </c:pt>
                <c:pt idx="1224">
                  <c:v>65.31</c:v>
                </c:pt>
                <c:pt idx="1225">
                  <c:v>65.48</c:v>
                </c:pt>
                <c:pt idx="1226">
                  <c:v>65.75</c:v>
                </c:pt>
                <c:pt idx="1227">
                  <c:v>65.62</c:v>
                </c:pt>
                <c:pt idx="1228">
                  <c:v>65.75</c:v>
                </c:pt>
                <c:pt idx="1229">
                  <c:v>65.7</c:v>
                </c:pt>
                <c:pt idx="1230">
                  <c:v>65.58</c:v>
                </c:pt>
                <c:pt idx="1231">
                  <c:v>65.75</c:v>
                </c:pt>
                <c:pt idx="1232">
                  <c:v>65.84</c:v>
                </c:pt>
                <c:pt idx="1233">
                  <c:v>65.72</c:v>
                </c:pt>
                <c:pt idx="1234">
                  <c:v>65.87</c:v>
                </c:pt>
                <c:pt idx="1235">
                  <c:v>66.349999999999994</c:v>
                </c:pt>
                <c:pt idx="1236">
                  <c:v>66.31</c:v>
                </c:pt>
                <c:pt idx="1237">
                  <c:v>66.72</c:v>
                </c:pt>
                <c:pt idx="1238">
                  <c:v>66.72</c:v>
                </c:pt>
                <c:pt idx="1239">
                  <c:v>66.959999999999994</c:v>
                </c:pt>
                <c:pt idx="1240">
                  <c:v>67.010000000000005</c:v>
                </c:pt>
                <c:pt idx="1241">
                  <c:v>67.42</c:v>
                </c:pt>
                <c:pt idx="1242">
                  <c:v>67.400000000000006</c:v>
                </c:pt>
                <c:pt idx="1243">
                  <c:v>67.69</c:v>
                </c:pt>
                <c:pt idx="1244">
                  <c:v>67.45</c:v>
                </c:pt>
                <c:pt idx="1245">
                  <c:v>67.52</c:v>
                </c:pt>
                <c:pt idx="1246">
                  <c:v>67.08</c:v>
                </c:pt>
                <c:pt idx="1247">
                  <c:v>66.959999999999994</c:v>
                </c:pt>
                <c:pt idx="1248">
                  <c:v>66.69</c:v>
                </c:pt>
                <c:pt idx="1249">
                  <c:v>67.13</c:v>
                </c:pt>
                <c:pt idx="1250">
                  <c:v>67.180000000000007</c:v>
                </c:pt>
                <c:pt idx="1251">
                  <c:v>67.25</c:v>
                </c:pt>
                <c:pt idx="1252">
                  <c:v>67.16</c:v>
                </c:pt>
                <c:pt idx="1253">
                  <c:v>67.209999999999994</c:v>
                </c:pt>
                <c:pt idx="1254">
                  <c:v>67.010000000000005</c:v>
                </c:pt>
                <c:pt idx="1255">
                  <c:v>67.13</c:v>
                </c:pt>
                <c:pt idx="1256">
                  <c:v>67.16</c:v>
                </c:pt>
                <c:pt idx="1257">
                  <c:v>66.91</c:v>
                </c:pt>
                <c:pt idx="1258">
                  <c:v>67.11</c:v>
                </c:pt>
                <c:pt idx="1259">
                  <c:v>67.040000000000006</c:v>
                </c:pt>
                <c:pt idx="1260">
                  <c:v>66.94</c:v>
                </c:pt>
                <c:pt idx="1261">
                  <c:v>67.11</c:v>
                </c:pt>
                <c:pt idx="1262">
                  <c:v>66.819999999999993</c:v>
                </c:pt>
                <c:pt idx="1263">
                  <c:v>66.69</c:v>
                </c:pt>
                <c:pt idx="1264">
                  <c:v>66.77</c:v>
                </c:pt>
                <c:pt idx="1265">
                  <c:v>66.69</c:v>
                </c:pt>
                <c:pt idx="1266">
                  <c:v>66.72</c:v>
                </c:pt>
                <c:pt idx="1267">
                  <c:v>66.55</c:v>
                </c:pt>
                <c:pt idx="1268">
                  <c:v>66.62</c:v>
                </c:pt>
                <c:pt idx="1269">
                  <c:v>66.739999999999995</c:v>
                </c:pt>
                <c:pt idx="1270">
                  <c:v>66.650000000000006</c:v>
                </c:pt>
                <c:pt idx="1271">
                  <c:v>66.77</c:v>
                </c:pt>
                <c:pt idx="1272">
                  <c:v>67.010000000000005</c:v>
                </c:pt>
                <c:pt idx="1273">
                  <c:v>67.23</c:v>
                </c:pt>
                <c:pt idx="1274">
                  <c:v>67.28</c:v>
                </c:pt>
                <c:pt idx="1275">
                  <c:v>67.55</c:v>
                </c:pt>
                <c:pt idx="1276">
                  <c:v>67.62</c:v>
                </c:pt>
                <c:pt idx="1277">
                  <c:v>67.91</c:v>
                </c:pt>
                <c:pt idx="1278">
                  <c:v>67.86</c:v>
                </c:pt>
                <c:pt idx="1279">
                  <c:v>68.3</c:v>
                </c:pt>
                <c:pt idx="1280">
                  <c:v>68.3</c:v>
                </c:pt>
                <c:pt idx="1281">
                  <c:v>68.59</c:v>
                </c:pt>
                <c:pt idx="1282">
                  <c:v>68.400000000000006</c:v>
                </c:pt>
                <c:pt idx="1283">
                  <c:v>68.64</c:v>
                </c:pt>
                <c:pt idx="1284">
                  <c:v>68.69</c:v>
                </c:pt>
                <c:pt idx="1285">
                  <c:v>68.81</c:v>
                </c:pt>
                <c:pt idx="1286">
                  <c:v>68.69</c:v>
                </c:pt>
                <c:pt idx="1287">
                  <c:v>68.88</c:v>
                </c:pt>
                <c:pt idx="1288">
                  <c:v>68.81</c:v>
                </c:pt>
                <c:pt idx="1289">
                  <c:v>68.59</c:v>
                </c:pt>
                <c:pt idx="1290">
                  <c:v>68.349999999999994</c:v>
                </c:pt>
                <c:pt idx="1291">
                  <c:v>68.23</c:v>
                </c:pt>
                <c:pt idx="1292">
                  <c:v>67.790000000000006</c:v>
                </c:pt>
                <c:pt idx="1293">
                  <c:v>68.08</c:v>
                </c:pt>
                <c:pt idx="1294">
                  <c:v>68.150000000000006</c:v>
                </c:pt>
                <c:pt idx="1295">
                  <c:v>68.13</c:v>
                </c:pt>
                <c:pt idx="1296">
                  <c:v>68.08</c:v>
                </c:pt>
                <c:pt idx="1297">
                  <c:v>67.86</c:v>
                </c:pt>
                <c:pt idx="1298">
                  <c:v>68.150000000000006</c:v>
                </c:pt>
                <c:pt idx="1299">
                  <c:v>68.08</c:v>
                </c:pt>
                <c:pt idx="1300">
                  <c:v>68.28</c:v>
                </c:pt>
                <c:pt idx="1301">
                  <c:v>68.28</c:v>
                </c:pt>
                <c:pt idx="1302">
                  <c:v>68.37</c:v>
                </c:pt>
                <c:pt idx="1303">
                  <c:v>68.319999999999993</c:v>
                </c:pt>
                <c:pt idx="1304">
                  <c:v>68.28</c:v>
                </c:pt>
                <c:pt idx="1305">
                  <c:v>68.569999999999993</c:v>
                </c:pt>
                <c:pt idx="1306">
                  <c:v>68.37</c:v>
                </c:pt>
                <c:pt idx="1307">
                  <c:v>68.150000000000006</c:v>
                </c:pt>
                <c:pt idx="1308">
                  <c:v>68.150000000000006</c:v>
                </c:pt>
                <c:pt idx="1309">
                  <c:v>67.930000000000007</c:v>
                </c:pt>
                <c:pt idx="1310">
                  <c:v>67.52</c:v>
                </c:pt>
                <c:pt idx="1311">
                  <c:v>67.62</c:v>
                </c:pt>
                <c:pt idx="1312">
                  <c:v>67.3</c:v>
                </c:pt>
                <c:pt idx="1313">
                  <c:v>67.3</c:v>
                </c:pt>
                <c:pt idx="1314">
                  <c:v>66.819999999999993</c:v>
                </c:pt>
                <c:pt idx="1315">
                  <c:v>66.45</c:v>
                </c:pt>
                <c:pt idx="1316">
                  <c:v>66.400000000000006</c:v>
                </c:pt>
                <c:pt idx="1317">
                  <c:v>65.8</c:v>
                </c:pt>
                <c:pt idx="1318">
                  <c:v>65.16</c:v>
                </c:pt>
                <c:pt idx="1319">
                  <c:v>64.209999999999994</c:v>
                </c:pt>
                <c:pt idx="1320">
                  <c:v>63.61</c:v>
                </c:pt>
                <c:pt idx="1321">
                  <c:v>63.53</c:v>
                </c:pt>
                <c:pt idx="1322">
                  <c:v>63.97</c:v>
                </c:pt>
                <c:pt idx="1323">
                  <c:v>64.069999999999993</c:v>
                </c:pt>
                <c:pt idx="1324">
                  <c:v>63.83</c:v>
                </c:pt>
                <c:pt idx="1325">
                  <c:v>64.34</c:v>
                </c:pt>
                <c:pt idx="1326">
                  <c:v>64.53</c:v>
                </c:pt>
                <c:pt idx="1327">
                  <c:v>64.53</c:v>
                </c:pt>
                <c:pt idx="1328">
                  <c:v>64.75</c:v>
                </c:pt>
                <c:pt idx="1329">
                  <c:v>65.209999999999994</c:v>
                </c:pt>
                <c:pt idx="1330">
                  <c:v>65.36</c:v>
                </c:pt>
                <c:pt idx="1331">
                  <c:v>65.8</c:v>
                </c:pt>
                <c:pt idx="1332">
                  <c:v>65.7</c:v>
                </c:pt>
                <c:pt idx="1333">
                  <c:v>65.599999999999994</c:v>
                </c:pt>
                <c:pt idx="1334">
                  <c:v>65.239999999999995</c:v>
                </c:pt>
                <c:pt idx="1335">
                  <c:v>65.19</c:v>
                </c:pt>
                <c:pt idx="1336">
                  <c:v>65.040000000000006</c:v>
                </c:pt>
                <c:pt idx="1337">
                  <c:v>65.33</c:v>
                </c:pt>
                <c:pt idx="1338">
                  <c:v>65.48</c:v>
                </c:pt>
                <c:pt idx="1339">
                  <c:v>65.11</c:v>
                </c:pt>
                <c:pt idx="1340">
                  <c:v>64.34</c:v>
                </c:pt>
                <c:pt idx="1341">
                  <c:v>64.73</c:v>
                </c:pt>
                <c:pt idx="1342">
                  <c:v>64.87</c:v>
                </c:pt>
                <c:pt idx="1343">
                  <c:v>65.16</c:v>
                </c:pt>
                <c:pt idx="1344">
                  <c:v>65.209999999999994</c:v>
                </c:pt>
                <c:pt idx="1345">
                  <c:v>65.41</c:v>
                </c:pt>
                <c:pt idx="1346">
                  <c:v>65.069999999999993</c:v>
                </c:pt>
                <c:pt idx="1347">
                  <c:v>64.75</c:v>
                </c:pt>
                <c:pt idx="1348">
                  <c:v>64.63</c:v>
                </c:pt>
                <c:pt idx="1349">
                  <c:v>64.48</c:v>
                </c:pt>
                <c:pt idx="1350">
                  <c:v>63.83</c:v>
                </c:pt>
                <c:pt idx="1351">
                  <c:v>63.24</c:v>
                </c:pt>
                <c:pt idx="1352">
                  <c:v>62.61</c:v>
                </c:pt>
                <c:pt idx="1353">
                  <c:v>62.78</c:v>
                </c:pt>
                <c:pt idx="1354">
                  <c:v>62.61</c:v>
                </c:pt>
                <c:pt idx="1355">
                  <c:v>62.93</c:v>
                </c:pt>
                <c:pt idx="1356">
                  <c:v>62.9</c:v>
                </c:pt>
                <c:pt idx="1357">
                  <c:v>63.19</c:v>
                </c:pt>
                <c:pt idx="1358">
                  <c:v>63.24</c:v>
                </c:pt>
                <c:pt idx="1359">
                  <c:v>63.31</c:v>
                </c:pt>
                <c:pt idx="1360">
                  <c:v>63.44</c:v>
                </c:pt>
                <c:pt idx="1361">
                  <c:v>62.73</c:v>
                </c:pt>
                <c:pt idx="1362">
                  <c:v>62.39</c:v>
                </c:pt>
                <c:pt idx="1363">
                  <c:v>62.85</c:v>
                </c:pt>
                <c:pt idx="1364">
                  <c:v>62.71</c:v>
                </c:pt>
                <c:pt idx="1365">
                  <c:v>62.85</c:v>
                </c:pt>
                <c:pt idx="1366">
                  <c:v>63.12</c:v>
                </c:pt>
                <c:pt idx="1367">
                  <c:v>63.41</c:v>
                </c:pt>
                <c:pt idx="1368">
                  <c:v>63.68</c:v>
                </c:pt>
                <c:pt idx="1369">
                  <c:v>64.31</c:v>
                </c:pt>
                <c:pt idx="1370">
                  <c:v>64.53</c:v>
                </c:pt>
                <c:pt idx="1371">
                  <c:v>65.040000000000006</c:v>
                </c:pt>
                <c:pt idx="1372">
                  <c:v>65.599999999999994</c:v>
                </c:pt>
                <c:pt idx="1373">
                  <c:v>65.53</c:v>
                </c:pt>
                <c:pt idx="1374">
                  <c:v>65.09</c:v>
                </c:pt>
                <c:pt idx="1375">
                  <c:v>65.19</c:v>
                </c:pt>
                <c:pt idx="1376">
                  <c:v>65.430000000000007</c:v>
                </c:pt>
                <c:pt idx="1377">
                  <c:v>65.8</c:v>
                </c:pt>
                <c:pt idx="1378">
                  <c:v>65.819999999999993</c:v>
                </c:pt>
                <c:pt idx="1379">
                  <c:v>66.010000000000005</c:v>
                </c:pt>
                <c:pt idx="1380">
                  <c:v>66.11</c:v>
                </c:pt>
                <c:pt idx="1381">
                  <c:v>66.09</c:v>
                </c:pt>
                <c:pt idx="1382">
                  <c:v>66.430000000000007</c:v>
                </c:pt>
                <c:pt idx="1383">
                  <c:v>65.989999999999995</c:v>
                </c:pt>
                <c:pt idx="1384">
                  <c:v>66.180000000000007</c:v>
                </c:pt>
                <c:pt idx="1385">
                  <c:v>65.89</c:v>
                </c:pt>
                <c:pt idx="1386">
                  <c:v>66.010000000000005</c:v>
                </c:pt>
                <c:pt idx="1387">
                  <c:v>66.28</c:v>
                </c:pt>
                <c:pt idx="1388">
                  <c:v>65.989999999999995</c:v>
                </c:pt>
                <c:pt idx="1389">
                  <c:v>65.97</c:v>
                </c:pt>
                <c:pt idx="1390">
                  <c:v>66.180000000000007</c:v>
                </c:pt>
                <c:pt idx="1391">
                  <c:v>66.599999999999994</c:v>
                </c:pt>
                <c:pt idx="1392">
                  <c:v>67.010000000000005</c:v>
                </c:pt>
                <c:pt idx="1393">
                  <c:v>67.11</c:v>
                </c:pt>
                <c:pt idx="1394">
                  <c:v>67.06</c:v>
                </c:pt>
                <c:pt idx="1395">
                  <c:v>66.989999999999995</c:v>
                </c:pt>
                <c:pt idx="1396">
                  <c:v>67.08</c:v>
                </c:pt>
                <c:pt idx="1397">
                  <c:v>66.86</c:v>
                </c:pt>
                <c:pt idx="1398">
                  <c:v>66.52</c:v>
                </c:pt>
                <c:pt idx="1399">
                  <c:v>66.52</c:v>
                </c:pt>
                <c:pt idx="1400">
                  <c:v>66.260000000000005</c:v>
                </c:pt>
                <c:pt idx="1401">
                  <c:v>66.55</c:v>
                </c:pt>
                <c:pt idx="1402">
                  <c:v>66.349999999999994</c:v>
                </c:pt>
                <c:pt idx="1403">
                  <c:v>66.349999999999994</c:v>
                </c:pt>
                <c:pt idx="1404">
                  <c:v>66.23</c:v>
                </c:pt>
                <c:pt idx="1405">
                  <c:v>65.92</c:v>
                </c:pt>
                <c:pt idx="1406">
                  <c:v>65.58</c:v>
                </c:pt>
                <c:pt idx="1407">
                  <c:v>65.48</c:v>
                </c:pt>
                <c:pt idx="1408">
                  <c:v>65.36</c:v>
                </c:pt>
                <c:pt idx="1409">
                  <c:v>65.14</c:v>
                </c:pt>
                <c:pt idx="1410">
                  <c:v>65.31</c:v>
                </c:pt>
                <c:pt idx="1411">
                  <c:v>65.36</c:v>
                </c:pt>
                <c:pt idx="1412">
                  <c:v>65.48</c:v>
                </c:pt>
                <c:pt idx="1413">
                  <c:v>65.7</c:v>
                </c:pt>
                <c:pt idx="1414">
                  <c:v>65.89</c:v>
                </c:pt>
                <c:pt idx="1415">
                  <c:v>65.989999999999995</c:v>
                </c:pt>
                <c:pt idx="1416">
                  <c:v>66.209999999999994</c:v>
                </c:pt>
                <c:pt idx="1417">
                  <c:v>66.23</c:v>
                </c:pt>
                <c:pt idx="1418">
                  <c:v>66.55</c:v>
                </c:pt>
                <c:pt idx="1419">
                  <c:v>66.650000000000006</c:v>
                </c:pt>
                <c:pt idx="1420">
                  <c:v>66.349999999999994</c:v>
                </c:pt>
                <c:pt idx="1421">
                  <c:v>66.5</c:v>
                </c:pt>
                <c:pt idx="1422">
                  <c:v>66.5</c:v>
                </c:pt>
                <c:pt idx="1423">
                  <c:v>66.72</c:v>
                </c:pt>
                <c:pt idx="1424">
                  <c:v>66.72</c:v>
                </c:pt>
                <c:pt idx="1425">
                  <c:v>66.72</c:v>
                </c:pt>
                <c:pt idx="1426">
                  <c:v>67.040000000000006</c:v>
                </c:pt>
                <c:pt idx="1427">
                  <c:v>66.91</c:v>
                </c:pt>
                <c:pt idx="1428">
                  <c:v>66.94</c:v>
                </c:pt>
                <c:pt idx="1429">
                  <c:v>67.180000000000007</c:v>
                </c:pt>
                <c:pt idx="1430">
                  <c:v>67.25</c:v>
                </c:pt>
                <c:pt idx="1431">
                  <c:v>67.180000000000007</c:v>
                </c:pt>
                <c:pt idx="1432">
                  <c:v>67.25</c:v>
                </c:pt>
                <c:pt idx="1433">
                  <c:v>67.45</c:v>
                </c:pt>
                <c:pt idx="1434">
                  <c:v>67.3</c:v>
                </c:pt>
                <c:pt idx="1435">
                  <c:v>67.42</c:v>
                </c:pt>
                <c:pt idx="1436">
                  <c:v>67.38</c:v>
                </c:pt>
                <c:pt idx="1437">
                  <c:v>67.23</c:v>
                </c:pt>
                <c:pt idx="1438">
                  <c:v>66.89</c:v>
                </c:pt>
                <c:pt idx="1439">
                  <c:v>66.16</c:v>
                </c:pt>
                <c:pt idx="1440">
                  <c:v>65.19</c:v>
                </c:pt>
                <c:pt idx="1441">
                  <c:v>64.75</c:v>
                </c:pt>
                <c:pt idx="1442">
                  <c:v>64.260000000000005</c:v>
                </c:pt>
                <c:pt idx="1443">
                  <c:v>63.9</c:v>
                </c:pt>
                <c:pt idx="1444">
                  <c:v>63.12</c:v>
                </c:pt>
                <c:pt idx="1445">
                  <c:v>61.78</c:v>
                </c:pt>
                <c:pt idx="1446">
                  <c:v>60.45</c:v>
                </c:pt>
                <c:pt idx="1447">
                  <c:v>57.92</c:v>
                </c:pt>
                <c:pt idx="1448">
                  <c:v>55.51</c:v>
                </c:pt>
                <c:pt idx="1449">
                  <c:v>52.84</c:v>
                </c:pt>
                <c:pt idx="1450">
                  <c:v>48.82</c:v>
                </c:pt>
                <c:pt idx="1451">
                  <c:v>44.5</c:v>
                </c:pt>
                <c:pt idx="1452">
                  <c:v>39.49</c:v>
                </c:pt>
                <c:pt idx="1453">
                  <c:v>34.06</c:v>
                </c:pt>
                <c:pt idx="1454">
                  <c:v>27.65</c:v>
                </c:pt>
                <c:pt idx="1455">
                  <c:v>21.06</c:v>
                </c:pt>
                <c:pt idx="1456">
                  <c:v>15.07</c:v>
                </c:pt>
                <c:pt idx="1457">
                  <c:v>9.77</c:v>
                </c:pt>
                <c:pt idx="1458">
                  <c:v>5.0599999999999996</c:v>
                </c:pt>
                <c:pt idx="1459">
                  <c:v>1.75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0.36</c:v>
                </c:pt>
                <c:pt idx="1503">
                  <c:v>0.61</c:v>
                </c:pt>
                <c:pt idx="1504">
                  <c:v>0.36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1.17</c:v>
                </c:pt>
                <c:pt idx="1509">
                  <c:v>5.93</c:v>
                </c:pt>
                <c:pt idx="1510">
                  <c:v>9.58</c:v>
                </c:pt>
                <c:pt idx="1511">
                  <c:v>12.59</c:v>
                </c:pt>
                <c:pt idx="1512">
                  <c:v>14.86</c:v>
                </c:pt>
                <c:pt idx="1513">
                  <c:v>16.46</c:v>
                </c:pt>
                <c:pt idx="1514">
                  <c:v>17.63</c:v>
                </c:pt>
                <c:pt idx="1515">
                  <c:v>18.72</c:v>
                </c:pt>
                <c:pt idx="1516">
                  <c:v>20.74</c:v>
                </c:pt>
                <c:pt idx="1517">
                  <c:v>23.29</c:v>
                </c:pt>
                <c:pt idx="1518">
                  <c:v>26.38</c:v>
                </c:pt>
                <c:pt idx="1519">
                  <c:v>29.2</c:v>
                </c:pt>
                <c:pt idx="1520">
                  <c:v>31.1</c:v>
                </c:pt>
                <c:pt idx="1521">
                  <c:v>32.29</c:v>
                </c:pt>
                <c:pt idx="1522">
                  <c:v>33.04</c:v>
                </c:pt>
                <c:pt idx="1523">
                  <c:v>33.72</c:v>
                </c:pt>
                <c:pt idx="1524">
                  <c:v>34.229999999999997</c:v>
                </c:pt>
                <c:pt idx="1525">
                  <c:v>34.72</c:v>
                </c:pt>
                <c:pt idx="1526">
                  <c:v>35.06</c:v>
                </c:pt>
                <c:pt idx="1527">
                  <c:v>35.380000000000003</c:v>
                </c:pt>
                <c:pt idx="1528">
                  <c:v>35.82</c:v>
                </c:pt>
                <c:pt idx="1529">
                  <c:v>35.94</c:v>
                </c:pt>
                <c:pt idx="1530">
                  <c:v>34.82</c:v>
                </c:pt>
                <c:pt idx="1531">
                  <c:v>32.9</c:v>
                </c:pt>
                <c:pt idx="1532">
                  <c:v>30.47</c:v>
                </c:pt>
                <c:pt idx="1533">
                  <c:v>27.69</c:v>
                </c:pt>
                <c:pt idx="1534">
                  <c:v>24.14</c:v>
                </c:pt>
                <c:pt idx="1535">
                  <c:v>20.64</c:v>
                </c:pt>
                <c:pt idx="1536">
                  <c:v>16.829999999999998</c:v>
                </c:pt>
                <c:pt idx="1537">
                  <c:v>12.86</c:v>
                </c:pt>
                <c:pt idx="1538">
                  <c:v>9.34</c:v>
                </c:pt>
                <c:pt idx="1539">
                  <c:v>6.64</c:v>
                </c:pt>
                <c:pt idx="1540">
                  <c:v>4.04</c:v>
                </c:pt>
                <c:pt idx="1541">
                  <c:v>1.43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4.2300000000000004</c:v>
                </c:pt>
                <c:pt idx="1551">
                  <c:v>9.6300000000000008</c:v>
                </c:pt>
                <c:pt idx="1552">
                  <c:v>13.83</c:v>
                </c:pt>
                <c:pt idx="1553">
                  <c:v>17.82</c:v>
                </c:pt>
                <c:pt idx="1554">
                  <c:v>21.62</c:v>
                </c:pt>
                <c:pt idx="1555">
                  <c:v>24.7</c:v>
                </c:pt>
                <c:pt idx="1556">
                  <c:v>27.48</c:v>
                </c:pt>
                <c:pt idx="1557">
                  <c:v>29.3</c:v>
                </c:pt>
                <c:pt idx="1558">
                  <c:v>31.32</c:v>
                </c:pt>
                <c:pt idx="1559">
                  <c:v>33.020000000000003</c:v>
                </c:pt>
                <c:pt idx="1560">
                  <c:v>34.65</c:v>
                </c:pt>
                <c:pt idx="1561">
                  <c:v>35.840000000000003</c:v>
                </c:pt>
                <c:pt idx="1562">
                  <c:v>37.15</c:v>
                </c:pt>
                <c:pt idx="1563">
                  <c:v>38.15</c:v>
                </c:pt>
                <c:pt idx="1564">
                  <c:v>38.54</c:v>
                </c:pt>
                <c:pt idx="1565">
                  <c:v>38.68</c:v>
                </c:pt>
                <c:pt idx="1566">
                  <c:v>38.93</c:v>
                </c:pt>
                <c:pt idx="1567">
                  <c:v>38.44</c:v>
                </c:pt>
                <c:pt idx="1568">
                  <c:v>37.47</c:v>
                </c:pt>
                <c:pt idx="1569">
                  <c:v>36.81</c:v>
                </c:pt>
                <c:pt idx="1570">
                  <c:v>36.69</c:v>
                </c:pt>
                <c:pt idx="1571">
                  <c:v>36.57</c:v>
                </c:pt>
                <c:pt idx="1572">
                  <c:v>35.28</c:v>
                </c:pt>
                <c:pt idx="1573">
                  <c:v>33.89</c:v>
                </c:pt>
                <c:pt idx="1574">
                  <c:v>31.71</c:v>
                </c:pt>
                <c:pt idx="1575">
                  <c:v>29.1</c:v>
                </c:pt>
                <c:pt idx="1576">
                  <c:v>25.72</c:v>
                </c:pt>
                <c:pt idx="1577">
                  <c:v>22</c:v>
                </c:pt>
                <c:pt idx="1578">
                  <c:v>17.989999999999998</c:v>
                </c:pt>
                <c:pt idx="1579">
                  <c:v>14.78</c:v>
                </c:pt>
                <c:pt idx="1580">
                  <c:v>11.87</c:v>
                </c:pt>
                <c:pt idx="1581">
                  <c:v>8.19</c:v>
                </c:pt>
                <c:pt idx="1582">
                  <c:v>4.96</c:v>
                </c:pt>
                <c:pt idx="1583">
                  <c:v>2.7</c:v>
                </c:pt>
                <c:pt idx="1584">
                  <c:v>0.66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0.49</c:v>
                </c:pt>
                <c:pt idx="1589">
                  <c:v>3.57</c:v>
                </c:pt>
                <c:pt idx="1590">
                  <c:v>9.31</c:v>
                </c:pt>
                <c:pt idx="1591">
                  <c:v>13.96</c:v>
                </c:pt>
                <c:pt idx="1592">
                  <c:v>18.04</c:v>
                </c:pt>
                <c:pt idx="1593">
                  <c:v>22.03</c:v>
                </c:pt>
                <c:pt idx="1594">
                  <c:v>25.36</c:v>
                </c:pt>
                <c:pt idx="1595">
                  <c:v>28.23</c:v>
                </c:pt>
                <c:pt idx="1596">
                  <c:v>30.71</c:v>
                </c:pt>
                <c:pt idx="1597">
                  <c:v>32.56</c:v>
                </c:pt>
                <c:pt idx="1598">
                  <c:v>34.409999999999997</c:v>
                </c:pt>
                <c:pt idx="1599">
                  <c:v>35.65</c:v>
                </c:pt>
                <c:pt idx="1600">
                  <c:v>36.299999999999997</c:v>
                </c:pt>
                <c:pt idx="1601">
                  <c:v>37.01</c:v>
                </c:pt>
                <c:pt idx="1602">
                  <c:v>38.22</c:v>
                </c:pt>
                <c:pt idx="1603">
                  <c:v>39.1</c:v>
                </c:pt>
                <c:pt idx="1604">
                  <c:v>39.729999999999997</c:v>
                </c:pt>
                <c:pt idx="1605">
                  <c:v>39.9</c:v>
                </c:pt>
                <c:pt idx="1606">
                  <c:v>40.19</c:v>
                </c:pt>
                <c:pt idx="1607">
                  <c:v>40.26</c:v>
                </c:pt>
                <c:pt idx="1608">
                  <c:v>39.32</c:v>
                </c:pt>
                <c:pt idx="1609">
                  <c:v>37.880000000000003</c:v>
                </c:pt>
                <c:pt idx="1610">
                  <c:v>35.840000000000003</c:v>
                </c:pt>
                <c:pt idx="1611">
                  <c:v>34.79</c:v>
                </c:pt>
                <c:pt idx="1612">
                  <c:v>33.31</c:v>
                </c:pt>
                <c:pt idx="1613">
                  <c:v>30.59</c:v>
                </c:pt>
                <c:pt idx="1614">
                  <c:v>26.79</c:v>
                </c:pt>
                <c:pt idx="1615">
                  <c:v>24.17</c:v>
                </c:pt>
                <c:pt idx="1616">
                  <c:v>21.15</c:v>
                </c:pt>
                <c:pt idx="1617">
                  <c:v>17.579999999999998</c:v>
                </c:pt>
                <c:pt idx="1618">
                  <c:v>16.12</c:v>
                </c:pt>
                <c:pt idx="1619">
                  <c:v>18.309999999999999</c:v>
                </c:pt>
                <c:pt idx="1620">
                  <c:v>21.71</c:v>
                </c:pt>
                <c:pt idx="1621">
                  <c:v>25.24</c:v>
                </c:pt>
                <c:pt idx="1622">
                  <c:v>27.94</c:v>
                </c:pt>
                <c:pt idx="1623">
                  <c:v>30.95</c:v>
                </c:pt>
                <c:pt idx="1624">
                  <c:v>32.99</c:v>
                </c:pt>
                <c:pt idx="1625">
                  <c:v>34.700000000000003</c:v>
                </c:pt>
                <c:pt idx="1626">
                  <c:v>36.18</c:v>
                </c:pt>
                <c:pt idx="1627">
                  <c:v>37.4</c:v>
                </c:pt>
                <c:pt idx="1628">
                  <c:v>38.83</c:v>
                </c:pt>
                <c:pt idx="1629">
                  <c:v>40</c:v>
                </c:pt>
                <c:pt idx="1630">
                  <c:v>40.950000000000003</c:v>
                </c:pt>
                <c:pt idx="1631">
                  <c:v>41.24</c:v>
                </c:pt>
                <c:pt idx="1632">
                  <c:v>41.72</c:v>
                </c:pt>
                <c:pt idx="1633">
                  <c:v>41.75</c:v>
                </c:pt>
                <c:pt idx="1634">
                  <c:v>41.7</c:v>
                </c:pt>
                <c:pt idx="1635">
                  <c:v>41.65</c:v>
                </c:pt>
                <c:pt idx="1636">
                  <c:v>40.56</c:v>
                </c:pt>
                <c:pt idx="1637">
                  <c:v>38.590000000000003</c:v>
                </c:pt>
                <c:pt idx="1638">
                  <c:v>36.96</c:v>
                </c:pt>
                <c:pt idx="1639">
                  <c:v>33.65</c:v>
                </c:pt>
                <c:pt idx="1640">
                  <c:v>30.93</c:v>
                </c:pt>
                <c:pt idx="1641">
                  <c:v>28.86</c:v>
                </c:pt>
                <c:pt idx="1642">
                  <c:v>24.63</c:v>
                </c:pt>
                <c:pt idx="1643">
                  <c:v>20.21</c:v>
                </c:pt>
                <c:pt idx="1644">
                  <c:v>16.34</c:v>
                </c:pt>
                <c:pt idx="1645">
                  <c:v>11.79</c:v>
                </c:pt>
                <c:pt idx="1646">
                  <c:v>9.07</c:v>
                </c:pt>
                <c:pt idx="1647">
                  <c:v>6.27</c:v>
                </c:pt>
                <c:pt idx="1648">
                  <c:v>5.74</c:v>
                </c:pt>
                <c:pt idx="1649">
                  <c:v>4.8099999999999996</c:v>
                </c:pt>
                <c:pt idx="1650">
                  <c:v>2.75</c:v>
                </c:pt>
                <c:pt idx="1651">
                  <c:v>3.04</c:v>
                </c:pt>
                <c:pt idx="1652">
                  <c:v>5.23</c:v>
                </c:pt>
                <c:pt idx="1653">
                  <c:v>6.66</c:v>
                </c:pt>
                <c:pt idx="1654">
                  <c:v>8.32</c:v>
                </c:pt>
                <c:pt idx="1655">
                  <c:v>10.67</c:v>
                </c:pt>
                <c:pt idx="1656">
                  <c:v>13.98</c:v>
                </c:pt>
                <c:pt idx="1657">
                  <c:v>16.73</c:v>
                </c:pt>
                <c:pt idx="1658">
                  <c:v>19.79</c:v>
                </c:pt>
                <c:pt idx="1659">
                  <c:v>22.76</c:v>
                </c:pt>
                <c:pt idx="1660">
                  <c:v>25.24</c:v>
                </c:pt>
                <c:pt idx="1661">
                  <c:v>27.38</c:v>
                </c:pt>
                <c:pt idx="1662">
                  <c:v>29.47</c:v>
                </c:pt>
                <c:pt idx="1663">
                  <c:v>31.46</c:v>
                </c:pt>
                <c:pt idx="1664">
                  <c:v>33.020000000000003</c:v>
                </c:pt>
                <c:pt idx="1665">
                  <c:v>34.43</c:v>
                </c:pt>
                <c:pt idx="1666">
                  <c:v>35.520000000000003</c:v>
                </c:pt>
                <c:pt idx="1667">
                  <c:v>36.520000000000003</c:v>
                </c:pt>
                <c:pt idx="1668">
                  <c:v>37.590000000000003</c:v>
                </c:pt>
                <c:pt idx="1669">
                  <c:v>38.17</c:v>
                </c:pt>
                <c:pt idx="1670">
                  <c:v>38.81</c:v>
                </c:pt>
                <c:pt idx="1671">
                  <c:v>39.24</c:v>
                </c:pt>
                <c:pt idx="1672">
                  <c:v>39.75</c:v>
                </c:pt>
                <c:pt idx="1673">
                  <c:v>40.17</c:v>
                </c:pt>
                <c:pt idx="1674">
                  <c:v>40.61</c:v>
                </c:pt>
                <c:pt idx="1675">
                  <c:v>40.950000000000003</c:v>
                </c:pt>
                <c:pt idx="1676">
                  <c:v>40.950000000000003</c:v>
                </c:pt>
                <c:pt idx="1677">
                  <c:v>41.09</c:v>
                </c:pt>
                <c:pt idx="1678">
                  <c:v>40.82</c:v>
                </c:pt>
                <c:pt idx="1679">
                  <c:v>40.39</c:v>
                </c:pt>
                <c:pt idx="1680">
                  <c:v>40.29</c:v>
                </c:pt>
                <c:pt idx="1681">
                  <c:v>40</c:v>
                </c:pt>
                <c:pt idx="1682">
                  <c:v>40.29</c:v>
                </c:pt>
                <c:pt idx="1683">
                  <c:v>40.58</c:v>
                </c:pt>
                <c:pt idx="1684">
                  <c:v>41.14</c:v>
                </c:pt>
                <c:pt idx="1685">
                  <c:v>41.31</c:v>
                </c:pt>
                <c:pt idx="1686">
                  <c:v>41.5</c:v>
                </c:pt>
                <c:pt idx="1687">
                  <c:v>41.58</c:v>
                </c:pt>
                <c:pt idx="1688">
                  <c:v>41.6</c:v>
                </c:pt>
                <c:pt idx="1689">
                  <c:v>41.77</c:v>
                </c:pt>
                <c:pt idx="1690">
                  <c:v>41.41</c:v>
                </c:pt>
                <c:pt idx="1691">
                  <c:v>41.48</c:v>
                </c:pt>
                <c:pt idx="1692">
                  <c:v>41.24</c:v>
                </c:pt>
                <c:pt idx="1693">
                  <c:v>41.19</c:v>
                </c:pt>
                <c:pt idx="1694">
                  <c:v>41.29</c:v>
                </c:pt>
                <c:pt idx="1695">
                  <c:v>41.14</c:v>
                </c:pt>
                <c:pt idx="1696">
                  <c:v>41.12</c:v>
                </c:pt>
                <c:pt idx="1697">
                  <c:v>41.16</c:v>
                </c:pt>
                <c:pt idx="1698">
                  <c:v>41.68</c:v>
                </c:pt>
                <c:pt idx="1699">
                  <c:v>42.19</c:v>
                </c:pt>
                <c:pt idx="1700">
                  <c:v>42.48</c:v>
                </c:pt>
                <c:pt idx="1701">
                  <c:v>42.72</c:v>
                </c:pt>
                <c:pt idx="1702">
                  <c:v>42.87</c:v>
                </c:pt>
                <c:pt idx="1703">
                  <c:v>42.87</c:v>
                </c:pt>
                <c:pt idx="1704">
                  <c:v>43.11</c:v>
                </c:pt>
                <c:pt idx="1705">
                  <c:v>42.82</c:v>
                </c:pt>
                <c:pt idx="1706">
                  <c:v>42.84</c:v>
                </c:pt>
                <c:pt idx="1707">
                  <c:v>42.55</c:v>
                </c:pt>
                <c:pt idx="1708">
                  <c:v>41.82</c:v>
                </c:pt>
                <c:pt idx="1709">
                  <c:v>41.46</c:v>
                </c:pt>
                <c:pt idx="1710">
                  <c:v>40.950000000000003</c:v>
                </c:pt>
                <c:pt idx="1711">
                  <c:v>40.65</c:v>
                </c:pt>
                <c:pt idx="1712">
                  <c:v>41.07</c:v>
                </c:pt>
                <c:pt idx="1713">
                  <c:v>41.43</c:v>
                </c:pt>
                <c:pt idx="1714">
                  <c:v>41.92</c:v>
                </c:pt>
                <c:pt idx="1715">
                  <c:v>41.92</c:v>
                </c:pt>
                <c:pt idx="1716">
                  <c:v>42.26</c:v>
                </c:pt>
                <c:pt idx="1717">
                  <c:v>42.74</c:v>
                </c:pt>
                <c:pt idx="1718">
                  <c:v>43.26</c:v>
                </c:pt>
                <c:pt idx="1719">
                  <c:v>43.67</c:v>
                </c:pt>
                <c:pt idx="1720">
                  <c:v>43.84</c:v>
                </c:pt>
                <c:pt idx="1721">
                  <c:v>43.91</c:v>
                </c:pt>
                <c:pt idx="1722">
                  <c:v>43.77</c:v>
                </c:pt>
                <c:pt idx="1723">
                  <c:v>43.79</c:v>
                </c:pt>
                <c:pt idx="1724">
                  <c:v>43.81</c:v>
                </c:pt>
                <c:pt idx="1725">
                  <c:v>44.18</c:v>
                </c:pt>
                <c:pt idx="1726">
                  <c:v>44.33</c:v>
                </c:pt>
                <c:pt idx="1727">
                  <c:v>44.71</c:v>
                </c:pt>
                <c:pt idx="1728">
                  <c:v>45.44</c:v>
                </c:pt>
                <c:pt idx="1729">
                  <c:v>45.76</c:v>
                </c:pt>
                <c:pt idx="1730">
                  <c:v>46.08</c:v>
                </c:pt>
                <c:pt idx="1731">
                  <c:v>46.17</c:v>
                </c:pt>
                <c:pt idx="1732">
                  <c:v>46.49</c:v>
                </c:pt>
                <c:pt idx="1733">
                  <c:v>46.42</c:v>
                </c:pt>
                <c:pt idx="1734">
                  <c:v>46.17</c:v>
                </c:pt>
                <c:pt idx="1735">
                  <c:v>46.34</c:v>
                </c:pt>
                <c:pt idx="1736">
                  <c:v>46.27</c:v>
                </c:pt>
                <c:pt idx="1737">
                  <c:v>46.25</c:v>
                </c:pt>
                <c:pt idx="1738">
                  <c:v>46.08</c:v>
                </c:pt>
                <c:pt idx="1739">
                  <c:v>46.08</c:v>
                </c:pt>
                <c:pt idx="1740">
                  <c:v>45.61</c:v>
                </c:pt>
                <c:pt idx="1741">
                  <c:v>44.98</c:v>
                </c:pt>
                <c:pt idx="1742">
                  <c:v>44.76</c:v>
                </c:pt>
                <c:pt idx="1743">
                  <c:v>45.01</c:v>
                </c:pt>
                <c:pt idx="1744">
                  <c:v>44.98</c:v>
                </c:pt>
                <c:pt idx="1745">
                  <c:v>44.5</c:v>
                </c:pt>
                <c:pt idx="1746">
                  <c:v>44.64</c:v>
                </c:pt>
                <c:pt idx="1747">
                  <c:v>45.15</c:v>
                </c:pt>
                <c:pt idx="1748">
                  <c:v>45.35</c:v>
                </c:pt>
                <c:pt idx="1749">
                  <c:v>45.27</c:v>
                </c:pt>
                <c:pt idx="1750">
                  <c:v>45.71</c:v>
                </c:pt>
                <c:pt idx="1751">
                  <c:v>45.81</c:v>
                </c:pt>
                <c:pt idx="1752">
                  <c:v>46.37</c:v>
                </c:pt>
                <c:pt idx="1753">
                  <c:v>46.42</c:v>
                </c:pt>
                <c:pt idx="1754">
                  <c:v>46.68</c:v>
                </c:pt>
                <c:pt idx="1755">
                  <c:v>46.2</c:v>
                </c:pt>
                <c:pt idx="1756">
                  <c:v>45.69</c:v>
                </c:pt>
                <c:pt idx="1757">
                  <c:v>46</c:v>
                </c:pt>
                <c:pt idx="1758">
                  <c:v>45.95</c:v>
                </c:pt>
                <c:pt idx="1759">
                  <c:v>45.83</c:v>
                </c:pt>
                <c:pt idx="1760">
                  <c:v>45.57</c:v>
                </c:pt>
                <c:pt idx="1761">
                  <c:v>45.32</c:v>
                </c:pt>
                <c:pt idx="1762">
                  <c:v>44.86</c:v>
                </c:pt>
                <c:pt idx="1763">
                  <c:v>44.11</c:v>
                </c:pt>
                <c:pt idx="1764">
                  <c:v>43.33</c:v>
                </c:pt>
                <c:pt idx="1765">
                  <c:v>41.82</c:v>
                </c:pt>
                <c:pt idx="1766">
                  <c:v>40.58</c:v>
                </c:pt>
                <c:pt idx="1767">
                  <c:v>39.39</c:v>
                </c:pt>
                <c:pt idx="1768">
                  <c:v>38.200000000000003</c:v>
                </c:pt>
                <c:pt idx="1769">
                  <c:v>37.1</c:v>
                </c:pt>
                <c:pt idx="1770">
                  <c:v>35.909999999999997</c:v>
                </c:pt>
                <c:pt idx="1771">
                  <c:v>34.96</c:v>
                </c:pt>
                <c:pt idx="1772">
                  <c:v>33.700000000000003</c:v>
                </c:pt>
                <c:pt idx="1773">
                  <c:v>31.46</c:v>
                </c:pt>
                <c:pt idx="1774">
                  <c:v>29.37</c:v>
                </c:pt>
                <c:pt idx="1775">
                  <c:v>29.54</c:v>
                </c:pt>
                <c:pt idx="1776">
                  <c:v>30.76</c:v>
                </c:pt>
                <c:pt idx="1777">
                  <c:v>32.270000000000003</c:v>
                </c:pt>
                <c:pt idx="1778">
                  <c:v>33.72</c:v>
                </c:pt>
                <c:pt idx="1779">
                  <c:v>34.99</c:v>
                </c:pt>
                <c:pt idx="1780">
                  <c:v>35.99</c:v>
                </c:pt>
                <c:pt idx="1781">
                  <c:v>36.619999999999997</c:v>
                </c:pt>
                <c:pt idx="1782">
                  <c:v>37.57</c:v>
                </c:pt>
                <c:pt idx="1783">
                  <c:v>38.47</c:v>
                </c:pt>
                <c:pt idx="1784">
                  <c:v>38.880000000000003</c:v>
                </c:pt>
                <c:pt idx="1785">
                  <c:v>39.1</c:v>
                </c:pt>
                <c:pt idx="1786">
                  <c:v>39.369999999999997</c:v>
                </c:pt>
                <c:pt idx="1787">
                  <c:v>39.659999999999997</c:v>
                </c:pt>
                <c:pt idx="1788">
                  <c:v>39.32</c:v>
                </c:pt>
                <c:pt idx="1789">
                  <c:v>38.71</c:v>
                </c:pt>
                <c:pt idx="1790">
                  <c:v>36.74</c:v>
                </c:pt>
                <c:pt idx="1791">
                  <c:v>34.43</c:v>
                </c:pt>
                <c:pt idx="1792">
                  <c:v>31.97</c:v>
                </c:pt>
                <c:pt idx="1793">
                  <c:v>29.86</c:v>
                </c:pt>
                <c:pt idx="1794">
                  <c:v>28.03</c:v>
                </c:pt>
                <c:pt idx="1795">
                  <c:v>26.14</c:v>
                </c:pt>
                <c:pt idx="1796">
                  <c:v>24.07</c:v>
                </c:pt>
                <c:pt idx="1797">
                  <c:v>20.74</c:v>
                </c:pt>
                <c:pt idx="1798">
                  <c:v>17.34</c:v>
                </c:pt>
                <c:pt idx="1799">
                  <c:v>14.05</c:v>
                </c:pt>
                <c:pt idx="1800">
                  <c:v>10.63</c:v>
                </c:pt>
                <c:pt idx="1801">
                  <c:v>6.71</c:v>
                </c:pt>
                <c:pt idx="1802">
                  <c:v>7.98</c:v>
                </c:pt>
                <c:pt idx="1803">
                  <c:v>11.94</c:v>
                </c:pt>
                <c:pt idx="1804">
                  <c:v>15.29</c:v>
                </c:pt>
                <c:pt idx="1805">
                  <c:v>19.28</c:v>
                </c:pt>
                <c:pt idx="1806">
                  <c:v>22.56</c:v>
                </c:pt>
                <c:pt idx="1807">
                  <c:v>25.77</c:v>
                </c:pt>
                <c:pt idx="1808">
                  <c:v>28.59</c:v>
                </c:pt>
                <c:pt idx="1809">
                  <c:v>31.05</c:v>
                </c:pt>
                <c:pt idx="1810">
                  <c:v>33.31</c:v>
                </c:pt>
                <c:pt idx="1811">
                  <c:v>34.96</c:v>
                </c:pt>
                <c:pt idx="1812">
                  <c:v>36.79</c:v>
                </c:pt>
                <c:pt idx="1813">
                  <c:v>38.270000000000003</c:v>
                </c:pt>
                <c:pt idx="1814">
                  <c:v>39.630000000000003</c:v>
                </c:pt>
                <c:pt idx="1815">
                  <c:v>40.78</c:v>
                </c:pt>
                <c:pt idx="1816">
                  <c:v>41.8</c:v>
                </c:pt>
                <c:pt idx="1817">
                  <c:v>42.87</c:v>
                </c:pt>
                <c:pt idx="1818">
                  <c:v>43.47</c:v>
                </c:pt>
                <c:pt idx="1819">
                  <c:v>43.79</c:v>
                </c:pt>
                <c:pt idx="1820">
                  <c:v>44.2</c:v>
                </c:pt>
                <c:pt idx="1821">
                  <c:v>44.37</c:v>
                </c:pt>
                <c:pt idx="1822">
                  <c:v>44.18</c:v>
                </c:pt>
                <c:pt idx="1823">
                  <c:v>43.91</c:v>
                </c:pt>
                <c:pt idx="1824">
                  <c:v>43.84</c:v>
                </c:pt>
                <c:pt idx="1825">
                  <c:v>44.01</c:v>
                </c:pt>
                <c:pt idx="1826">
                  <c:v>43.86</c:v>
                </c:pt>
                <c:pt idx="1827">
                  <c:v>43.72</c:v>
                </c:pt>
                <c:pt idx="1828">
                  <c:v>43.5</c:v>
                </c:pt>
                <c:pt idx="1829">
                  <c:v>43.13</c:v>
                </c:pt>
                <c:pt idx="1830">
                  <c:v>43.43</c:v>
                </c:pt>
                <c:pt idx="1831">
                  <c:v>43.96</c:v>
                </c:pt>
                <c:pt idx="1832">
                  <c:v>44.03</c:v>
                </c:pt>
                <c:pt idx="1833">
                  <c:v>44.2</c:v>
                </c:pt>
                <c:pt idx="1834">
                  <c:v>44.13</c:v>
                </c:pt>
                <c:pt idx="1835">
                  <c:v>44.3</c:v>
                </c:pt>
                <c:pt idx="1836">
                  <c:v>44.08</c:v>
                </c:pt>
                <c:pt idx="1837">
                  <c:v>43.89</c:v>
                </c:pt>
                <c:pt idx="1838">
                  <c:v>43.69</c:v>
                </c:pt>
                <c:pt idx="1839">
                  <c:v>43.33</c:v>
                </c:pt>
                <c:pt idx="1840">
                  <c:v>43.11</c:v>
                </c:pt>
                <c:pt idx="1841">
                  <c:v>42.7</c:v>
                </c:pt>
                <c:pt idx="1842">
                  <c:v>42.28</c:v>
                </c:pt>
                <c:pt idx="1843">
                  <c:v>41.63</c:v>
                </c:pt>
                <c:pt idx="1844">
                  <c:v>40.19</c:v>
                </c:pt>
                <c:pt idx="1845">
                  <c:v>37.42</c:v>
                </c:pt>
                <c:pt idx="1846">
                  <c:v>35.01</c:v>
                </c:pt>
                <c:pt idx="1847">
                  <c:v>31.56</c:v>
                </c:pt>
                <c:pt idx="1848">
                  <c:v>25.89</c:v>
                </c:pt>
                <c:pt idx="1849">
                  <c:v>19.989999999999998</c:v>
                </c:pt>
                <c:pt idx="1850">
                  <c:v>14.3</c:v>
                </c:pt>
                <c:pt idx="1851">
                  <c:v>12.01</c:v>
                </c:pt>
                <c:pt idx="1852">
                  <c:v>12.23</c:v>
                </c:pt>
                <c:pt idx="1853">
                  <c:v>14.01</c:v>
                </c:pt>
                <c:pt idx="1854">
                  <c:v>16.75</c:v>
                </c:pt>
                <c:pt idx="1855">
                  <c:v>19.57</c:v>
                </c:pt>
                <c:pt idx="1856">
                  <c:v>22.59</c:v>
                </c:pt>
                <c:pt idx="1857">
                  <c:v>25.85</c:v>
                </c:pt>
                <c:pt idx="1858">
                  <c:v>28.74</c:v>
                </c:pt>
                <c:pt idx="1859">
                  <c:v>31.27</c:v>
                </c:pt>
                <c:pt idx="1860">
                  <c:v>33.409999999999997</c:v>
                </c:pt>
                <c:pt idx="1861">
                  <c:v>35.090000000000003</c:v>
                </c:pt>
                <c:pt idx="1862">
                  <c:v>36.42</c:v>
                </c:pt>
                <c:pt idx="1863">
                  <c:v>37.25</c:v>
                </c:pt>
                <c:pt idx="1864">
                  <c:v>38.32</c:v>
                </c:pt>
                <c:pt idx="1865">
                  <c:v>39.44</c:v>
                </c:pt>
                <c:pt idx="1866">
                  <c:v>40.630000000000003</c:v>
                </c:pt>
                <c:pt idx="1867">
                  <c:v>41.31</c:v>
                </c:pt>
                <c:pt idx="1868">
                  <c:v>41.75</c:v>
                </c:pt>
                <c:pt idx="1869">
                  <c:v>42.21</c:v>
                </c:pt>
                <c:pt idx="1870">
                  <c:v>42.72</c:v>
                </c:pt>
                <c:pt idx="1871">
                  <c:v>43.04</c:v>
                </c:pt>
                <c:pt idx="1872">
                  <c:v>43.21</c:v>
                </c:pt>
                <c:pt idx="1873">
                  <c:v>43.57</c:v>
                </c:pt>
                <c:pt idx="1874">
                  <c:v>43.69</c:v>
                </c:pt>
                <c:pt idx="1875">
                  <c:v>44.08</c:v>
                </c:pt>
                <c:pt idx="1876">
                  <c:v>44.08</c:v>
                </c:pt>
                <c:pt idx="1877">
                  <c:v>44.3</c:v>
                </c:pt>
                <c:pt idx="1878">
                  <c:v>44.45</c:v>
                </c:pt>
                <c:pt idx="1879">
                  <c:v>44.54</c:v>
                </c:pt>
                <c:pt idx="1880">
                  <c:v>44.35</c:v>
                </c:pt>
                <c:pt idx="1881">
                  <c:v>44.28</c:v>
                </c:pt>
                <c:pt idx="1882">
                  <c:v>44.08</c:v>
                </c:pt>
                <c:pt idx="1883">
                  <c:v>44.28</c:v>
                </c:pt>
                <c:pt idx="1884">
                  <c:v>44.33</c:v>
                </c:pt>
                <c:pt idx="1885">
                  <c:v>44.35</c:v>
                </c:pt>
                <c:pt idx="1886">
                  <c:v>44.28</c:v>
                </c:pt>
                <c:pt idx="1887">
                  <c:v>43.5</c:v>
                </c:pt>
                <c:pt idx="1888">
                  <c:v>42.62</c:v>
                </c:pt>
                <c:pt idx="1889">
                  <c:v>42.45</c:v>
                </c:pt>
                <c:pt idx="1890">
                  <c:v>42.19</c:v>
                </c:pt>
                <c:pt idx="1891">
                  <c:v>42.09</c:v>
                </c:pt>
                <c:pt idx="1892">
                  <c:v>41.99</c:v>
                </c:pt>
                <c:pt idx="1893">
                  <c:v>42.21</c:v>
                </c:pt>
                <c:pt idx="1894">
                  <c:v>42.04</c:v>
                </c:pt>
                <c:pt idx="1895">
                  <c:v>42.09</c:v>
                </c:pt>
                <c:pt idx="1896">
                  <c:v>41.5</c:v>
                </c:pt>
                <c:pt idx="1897">
                  <c:v>40.700000000000003</c:v>
                </c:pt>
                <c:pt idx="1898">
                  <c:v>40.17</c:v>
                </c:pt>
                <c:pt idx="1899">
                  <c:v>39.729999999999997</c:v>
                </c:pt>
                <c:pt idx="1900">
                  <c:v>39.83</c:v>
                </c:pt>
                <c:pt idx="1901">
                  <c:v>39.85</c:v>
                </c:pt>
                <c:pt idx="1902">
                  <c:v>39.75</c:v>
                </c:pt>
                <c:pt idx="1903">
                  <c:v>39.78</c:v>
                </c:pt>
                <c:pt idx="1904">
                  <c:v>39.659999999999997</c:v>
                </c:pt>
                <c:pt idx="1905">
                  <c:v>39.85</c:v>
                </c:pt>
                <c:pt idx="1906">
                  <c:v>39.729999999999997</c:v>
                </c:pt>
                <c:pt idx="1907">
                  <c:v>39.950000000000003</c:v>
                </c:pt>
                <c:pt idx="1908">
                  <c:v>40.07</c:v>
                </c:pt>
                <c:pt idx="1909">
                  <c:v>39.9</c:v>
                </c:pt>
                <c:pt idx="1910">
                  <c:v>39.92</c:v>
                </c:pt>
                <c:pt idx="1911">
                  <c:v>40.17</c:v>
                </c:pt>
                <c:pt idx="1912">
                  <c:v>40.39</c:v>
                </c:pt>
                <c:pt idx="1913">
                  <c:v>40.53</c:v>
                </c:pt>
                <c:pt idx="1914">
                  <c:v>40.58</c:v>
                </c:pt>
                <c:pt idx="1915">
                  <c:v>40.56</c:v>
                </c:pt>
                <c:pt idx="1916">
                  <c:v>40.51</c:v>
                </c:pt>
                <c:pt idx="1917">
                  <c:v>40.65</c:v>
                </c:pt>
                <c:pt idx="1918">
                  <c:v>40.65</c:v>
                </c:pt>
                <c:pt idx="1919">
                  <c:v>40.61</c:v>
                </c:pt>
                <c:pt idx="1920">
                  <c:v>41.12</c:v>
                </c:pt>
                <c:pt idx="1921">
                  <c:v>41.21</c:v>
                </c:pt>
                <c:pt idx="1922">
                  <c:v>41.21</c:v>
                </c:pt>
                <c:pt idx="1923">
                  <c:v>41.19</c:v>
                </c:pt>
                <c:pt idx="1924">
                  <c:v>41.19</c:v>
                </c:pt>
                <c:pt idx="1925">
                  <c:v>41.33</c:v>
                </c:pt>
                <c:pt idx="1926">
                  <c:v>41.58</c:v>
                </c:pt>
                <c:pt idx="1927">
                  <c:v>41.7</c:v>
                </c:pt>
                <c:pt idx="1928">
                  <c:v>41.85</c:v>
                </c:pt>
                <c:pt idx="1929">
                  <c:v>41.5</c:v>
                </c:pt>
                <c:pt idx="1930">
                  <c:v>41.36</c:v>
                </c:pt>
                <c:pt idx="1931">
                  <c:v>41.6</c:v>
                </c:pt>
                <c:pt idx="1932">
                  <c:v>41.68</c:v>
                </c:pt>
                <c:pt idx="1933">
                  <c:v>41.5</c:v>
                </c:pt>
                <c:pt idx="1934">
                  <c:v>41.46</c:v>
                </c:pt>
                <c:pt idx="1935">
                  <c:v>41.26</c:v>
                </c:pt>
                <c:pt idx="1936">
                  <c:v>41.09</c:v>
                </c:pt>
                <c:pt idx="1937">
                  <c:v>40.92</c:v>
                </c:pt>
                <c:pt idx="1938">
                  <c:v>40.97</c:v>
                </c:pt>
                <c:pt idx="1939">
                  <c:v>40.950000000000003</c:v>
                </c:pt>
                <c:pt idx="1940">
                  <c:v>40.799999999999997</c:v>
                </c:pt>
                <c:pt idx="1941">
                  <c:v>40.46</c:v>
                </c:pt>
                <c:pt idx="1942">
                  <c:v>40.630000000000003</c:v>
                </c:pt>
                <c:pt idx="1943">
                  <c:v>40.630000000000003</c:v>
                </c:pt>
                <c:pt idx="1944">
                  <c:v>40.799999999999997</c:v>
                </c:pt>
                <c:pt idx="1945">
                  <c:v>41.16</c:v>
                </c:pt>
                <c:pt idx="1946">
                  <c:v>41.02</c:v>
                </c:pt>
                <c:pt idx="1947">
                  <c:v>40.97</c:v>
                </c:pt>
                <c:pt idx="1948">
                  <c:v>40.479999999999997</c:v>
                </c:pt>
                <c:pt idx="1949">
                  <c:v>39.659999999999997</c:v>
                </c:pt>
                <c:pt idx="1950">
                  <c:v>38.39</c:v>
                </c:pt>
                <c:pt idx="1951">
                  <c:v>35.35</c:v>
                </c:pt>
                <c:pt idx="1952">
                  <c:v>31.22</c:v>
                </c:pt>
                <c:pt idx="1953">
                  <c:v>26.77</c:v>
                </c:pt>
                <c:pt idx="1954">
                  <c:v>23.93</c:v>
                </c:pt>
                <c:pt idx="1955">
                  <c:v>18.38</c:v>
                </c:pt>
                <c:pt idx="1956">
                  <c:v>12.3</c:v>
                </c:pt>
                <c:pt idx="1957">
                  <c:v>6.25</c:v>
                </c:pt>
                <c:pt idx="1958">
                  <c:v>2.5</c:v>
                </c:pt>
                <c:pt idx="1959">
                  <c:v>3.36</c:v>
                </c:pt>
                <c:pt idx="1960">
                  <c:v>7.15</c:v>
                </c:pt>
                <c:pt idx="1961">
                  <c:v>10.19</c:v>
                </c:pt>
                <c:pt idx="1962">
                  <c:v>12.52</c:v>
                </c:pt>
                <c:pt idx="1963">
                  <c:v>14.13</c:v>
                </c:pt>
                <c:pt idx="1964">
                  <c:v>14.83</c:v>
                </c:pt>
                <c:pt idx="1965">
                  <c:v>15</c:v>
                </c:pt>
                <c:pt idx="1966">
                  <c:v>15.68</c:v>
                </c:pt>
                <c:pt idx="1967">
                  <c:v>16.850000000000001</c:v>
                </c:pt>
                <c:pt idx="1968">
                  <c:v>17.600000000000001</c:v>
                </c:pt>
                <c:pt idx="1969">
                  <c:v>17.38</c:v>
                </c:pt>
                <c:pt idx="1970">
                  <c:v>14.9</c:v>
                </c:pt>
                <c:pt idx="1971">
                  <c:v>10.97</c:v>
                </c:pt>
                <c:pt idx="1972">
                  <c:v>8.36</c:v>
                </c:pt>
                <c:pt idx="1973">
                  <c:v>6.83</c:v>
                </c:pt>
                <c:pt idx="1974">
                  <c:v>6.05</c:v>
                </c:pt>
                <c:pt idx="1975">
                  <c:v>6.52</c:v>
                </c:pt>
                <c:pt idx="1976">
                  <c:v>8</c:v>
                </c:pt>
                <c:pt idx="1977">
                  <c:v>8.39</c:v>
                </c:pt>
                <c:pt idx="1978">
                  <c:v>9.48</c:v>
                </c:pt>
                <c:pt idx="1979">
                  <c:v>10.41</c:v>
                </c:pt>
                <c:pt idx="1980">
                  <c:v>10.67</c:v>
                </c:pt>
                <c:pt idx="1981">
                  <c:v>9.8699999999999992</c:v>
                </c:pt>
                <c:pt idx="1982">
                  <c:v>9.6999999999999993</c:v>
                </c:pt>
                <c:pt idx="1983">
                  <c:v>9.31</c:v>
                </c:pt>
                <c:pt idx="1984">
                  <c:v>8.15</c:v>
                </c:pt>
                <c:pt idx="1985">
                  <c:v>7.46</c:v>
                </c:pt>
                <c:pt idx="1986">
                  <c:v>6.39</c:v>
                </c:pt>
                <c:pt idx="1987">
                  <c:v>6.49</c:v>
                </c:pt>
                <c:pt idx="1988">
                  <c:v>6.71</c:v>
                </c:pt>
                <c:pt idx="1989">
                  <c:v>6.27</c:v>
                </c:pt>
                <c:pt idx="1990">
                  <c:v>6.2</c:v>
                </c:pt>
                <c:pt idx="1991">
                  <c:v>6.49</c:v>
                </c:pt>
                <c:pt idx="1992">
                  <c:v>7.95</c:v>
                </c:pt>
                <c:pt idx="1993">
                  <c:v>9.34</c:v>
                </c:pt>
                <c:pt idx="1994">
                  <c:v>10.210000000000001</c:v>
                </c:pt>
                <c:pt idx="1995">
                  <c:v>10.99</c:v>
                </c:pt>
                <c:pt idx="1996">
                  <c:v>11.77</c:v>
                </c:pt>
                <c:pt idx="1997">
                  <c:v>12.06</c:v>
                </c:pt>
                <c:pt idx="1998">
                  <c:v>11.94</c:v>
                </c:pt>
                <c:pt idx="1999">
                  <c:v>11.72</c:v>
                </c:pt>
                <c:pt idx="2000">
                  <c:v>10.92</c:v>
                </c:pt>
                <c:pt idx="2001">
                  <c:v>9.99</c:v>
                </c:pt>
                <c:pt idx="2002">
                  <c:v>6.98</c:v>
                </c:pt>
                <c:pt idx="2003">
                  <c:v>4.2300000000000004</c:v>
                </c:pt>
                <c:pt idx="2004">
                  <c:v>4.26</c:v>
                </c:pt>
                <c:pt idx="2005">
                  <c:v>3.74</c:v>
                </c:pt>
                <c:pt idx="2006">
                  <c:v>4.6399999999999997</c:v>
                </c:pt>
                <c:pt idx="2007">
                  <c:v>6.42</c:v>
                </c:pt>
                <c:pt idx="2008">
                  <c:v>8.44</c:v>
                </c:pt>
                <c:pt idx="2009">
                  <c:v>10.02</c:v>
                </c:pt>
                <c:pt idx="2010">
                  <c:v>11.28</c:v>
                </c:pt>
                <c:pt idx="2011">
                  <c:v>12.11</c:v>
                </c:pt>
                <c:pt idx="2012">
                  <c:v>12.21</c:v>
                </c:pt>
                <c:pt idx="2013">
                  <c:v>8.85</c:v>
                </c:pt>
                <c:pt idx="2014">
                  <c:v>5.0599999999999996</c:v>
                </c:pt>
                <c:pt idx="2015">
                  <c:v>1.85</c:v>
                </c:pt>
                <c:pt idx="2016">
                  <c:v>3.82</c:v>
                </c:pt>
                <c:pt idx="2017">
                  <c:v>8.02</c:v>
                </c:pt>
                <c:pt idx="2018">
                  <c:v>10.67</c:v>
                </c:pt>
                <c:pt idx="2019">
                  <c:v>12.84</c:v>
                </c:pt>
                <c:pt idx="2020">
                  <c:v>15</c:v>
                </c:pt>
                <c:pt idx="2021">
                  <c:v>17.21</c:v>
                </c:pt>
                <c:pt idx="2022">
                  <c:v>18.670000000000002</c:v>
                </c:pt>
                <c:pt idx="2023">
                  <c:v>19.940000000000001</c:v>
                </c:pt>
                <c:pt idx="2024">
                  <c:v>20.89</c:v>
                </c:pt>
                <c:pt idx="2025">
                  <c:v>21.32</c:v>
                </c:pt>
                <c:pt idx="2026">
                  <c:v>18.8</c:v>
                </c:pt>
                <c:pt idx="2027">
                  <c:v>15.27</c:v>
                </c:pt>
                <c:pt idx="2028">
                  <c:v>11.65</c:v>
                </c:pt>
                <c:pt idx="2029">
                  <c:v>8</c:v>
                </c:pt>
                <c:pt idx="2030">
                  <c:v>6.35</c:v>
                </c:pt>
                <c:pt idx="2031">
                  <c:v>5.64</c:v>
                </c:pt>
                <c:pt idx="2032">
                  <c:v>5.71</c:v>
                </c:pt>
                <c:pt idx="2033">
                  <c:v>5.69</c:v>
                </c:pt>
                <c:pt idx="2034">
                  <c:v>5.1100000000000003</c:v>
                </c:pt>
                <c:pt idx="2035">
                  <c:v>3.04</c:v>
                </c:pt>
                <c:pt idx="2036">
                  <c:v>1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808832"/>
        <c:axId val="168810752"/>
      </c:scatterChart>
      <c:scatterChart>
        <c:scatterStyle val="lineMarker"/>
        <c:varyColors val="0"/>
        <c:ser>
          <c:idx val="1"/>
          <c:order val="1"/>
          <c:tx>
            <c:strRef>
              <c:f>Graph!$C$1</c:f>
              <c:strCache>
                <c:ptCount val="1"/>
                <c:pt idx="0">
                  <c:v>Distance</c:v>
                </c:pt>
              </c:strCache>
            </c:strRef>
          </c:tx>
          <c:spPr>
            <a:ln w="12700"/>
          </c:spPr>
          <c:marker>
            <c:symbol val="none"/>
          </c:marker>
          <c:xVal>
            <c:numRef>
              <c:f>Graph!$A$2:$A$2046</c:f>
              <c:numCache>
                <c:formatCode>General</c:formatCode>
                <c:ptCount val="204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</c:numCache>
            </c:numRef>
          </c:xVal>
          <c:yVal>
            <c:numRef>
              <c:f>Graph!$C$2:$C$2046</c:f>
              <c:numCache>
                <c:formatCode>General</c:formatCode>
                <c:ptCount val="20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5.5555555555555558E-6</c:v>
                </c:pt>
                <c:pt idx="9">
                  <c:v>3.3055555555555556E-4</c:v>
                </c:pt>
                <c:pt idx="10">
                  <c:v>1.236111111111111E-3</c:v>
                </c:pt>
                <c:pt idx="11">
                  <c:v>2.3583333333333329E-3</c:v>
                </c:pt>
                <c:pt idx="12">
                  <c:v>4.3638888888888885E-3</c:v>
                </c:pt>
                <c:pt idx="13">
                  <c:v>4.4722222222222221E-3</c:v>
                </c:pt>
                <c:pt idx="14">
                  <c:v>4.4722222222222221E-3</c:v>
                </c:pt>
                <c:pt idx="15">
                  <c:v>4.6194444444444442E-3</c:v>
                </c:pt>
                <c:pt idx="16">
                  <c:v>4.6194444444444442E-3</c:v>
                </c:pt>
                <c:pt idx="17">
                  <c:v>4.8888888888888888E-3</c:v>
                </c:pt>
                <c:pt idx="18">
                  <c:v>4.8944444444444443E-3</c:v>
                </c:pt>
                <c:pt idx="19">
                  <c:v>5.0555555555555553E-3</c:v>
                </c:pt>
                <c:pt idx="20">
                  <c:v>5.1500000000000001E-3</c:v>
                </c:pt>
                <c:pt idx="21">
                  <c:v>5.1500000000000001E-3</c:v>
                </c:pt>
                <c:pt idx="22">
                  <c:v>5.2388888888888893E-3</c:v>
                </c:pt>
                <c:pt idx="23">
                  <c:v>5.2388888888888893E-3</c:v>
                </c:pt>
                <c:pt idx="24">
                  <c:v>5.4083333333333336E-3</c:v>
                </c:pt>
                <c:pt idx="25">
                  <c:v>5.6166666666666665E-3</c:v>
                </c:pt>
                <c:pt idx="26">
                  <c:v>1.0155555555555557E-2</c:v>
                </c:pt>
                <c:pt idx="27">
                  <c:v>1.0302777777777779E-2</c:v>
                </c:pt>
                <c:pt idx="28">
                  <c:v>1.2875000000000001E-2</c:v>
                </c:pt>
                <c:pt idx="29">
                  <c:v>1.7211111111111111E-2</c:v>
                </c:pt>
                <c:pt idx="30">
                  <c:v>2.1269444444444445E-2</c:v>
                </c:pt>
                <c:pt idx="31">
                  <c:v>2.47E-2</c:v>
                </c:pt>
                <c:pt idx="32">
                  <c:v>2.7261111111111111E-2</c:v>
                </c:pt>
                <c:pt idx="33">
                  <c:v>2.9124999999999998E-2</c:v>
                </c:pt>
                <c:pt idx="34">
                  <c:v>3.0602777777777777E-2</c:v>
                </c:pt>
                <c:pt idx="35">
                  <c:v>3.2569444444444443E-2</c:v>
                </c:pt>
                <c:pt idx="36">
                  <c:v>3.5130555555555554E-2</c:v>
                </c:pt>
                <c:pt idx="37">
                  <c:v>3.8022222222222221E-2</c:v>
                </c:pt>
                <c:pt idx="38">
                  <c:v>4.110277777777778E-2</c:v>
                </c:pt>
                <c:pt idx="39">
                  <c:v>4.4136111111111112E-2</c:v>
                </c:pt>
                <c:pt idx="40">
                  <c:v>4.7005555555555557E-2</c:v>
                </c:pt>
                <c:pt idx="41">
                  <c:v>4.9666666666666671E-2</c:v>
                </c:pt>
                <c:pt idx="42">
                  <c:v>5.1619444444444447E-2</c:v>
                </c:pt>
                <c:pt idx="43">
                  <c:v>5.2600000000000001E-2</c:v>
                </c:pt>
                <c:pt idx="44">
                  <c:v>5.2741666666666666E-2</c:v>
                </c:pt>
                <c:pt idx="45">
                  <c:v>5.2741666666666666E-2</c:v>
                </c:pt>
                <c:pt idx="46">
                  <c:v>5.2741666666666666E-2</c:v>
                </c:pt>
                <c:pt idx="47">
                  <c:v>5.2741666666666666E-2</c:v>
                </c:pt>
                <c:pt idx="48">
                  <c:v>5.2741666666666666E-2</c:v>
                </c:pt>
                <c:pt idx="49">
                  <c:v>5.2741666666666666E-2</c:v>
                </c:pt>
                <c:pt idx="50">
                  <c:v>5.2741666666666666E-2</c:v>
                </c:pt>
                <c:pt idx="51">
                  <c:v>5.2741666666666666E-2</c:v>
                </c:pt>
                <c:pt idx="52">
                  <c:v>5.2741666666666666E-2</c:v>
                </c:pt>
                <c:pt idx="53">
                  <c:v>5.2741666666666666E-2</c:v>
                </c:pt>
                <c:pt idx="54">
                  <c:v>5.2741666666666666E-2</c:v>
                </c:pt>
                <c:pt idx="55">
                  <c:v>5.2741666666666666E-2</c:v>
                </c:pt>
                <c:pt idx="56">
                  <c:v>5.2741666666666666E-2</c:v>
                </c:pt>
                <c:pt idx="57">
                  <c:v>5.2741666666666666E-2</c:v>
                </c:pt>
                <c:pt idx="58">
                  <c:v>5.2741666666666666E-2</c:v>
                </c:pt>
                <c:pt idx="59">
                  <c:v>5.2741666666666666E-2</c:v>
                </c:pt>
                <c:pt idx="60">
                  <c:v>5.2741666666666666E-2</c:v>
                </c:pt>
                <c:pt idx="61">
                  <c:v>5.2741666666666666E-2</c:v>
                </c:pt>
                <c:pt idx="62">
                  <c:v>5.2741666666666666E-2</c:v>
                </c:pt>
                <c:pt idx="63">
                  <c:v>5.2741666666666666E-2</c:v>
                </c:pt>
                <c:pt idx="64">
                  <c:v>5.2741666666666666E-2</c:v>
                </c:pt>
                <c:pt idx="65">
                  <c:v>5.2741666666666666E-2</c:v>
                </c:pt>
                <c:pt idx="66">
                  <c:v>5.2741666666666666E-2</c:v>
                </c:pt>
                <c:pt idx="67">
                  <c:v>5.2741666666666666E-2</c:v>
                </c:pt>
                <c:pt idx="68">
                  <c:v>5.2741666666666666E-2</c:v>
                </c:pt>
                <c:pt idx="69">
                  <c:v>5.2741666666666666E-2</c:v>
                </c:pt>
                <c:pt idx="70">
                  <c:v>5.2741666666666666E-2</c:v>
                </c:pt>
                <c:pt idx="71">
                  <c:v>5.316111111111111E-2</c:v>
                </c:pt>
                <c:pt idx="72">
                  <c:v>5.4675000000000001E-2</c:v>
                </c:pt>
                <c:pt idx="73">
                  <c:v>5.7194444444444444E-2</c:v>
                </c:pt>
                <c:pt idx="74">
                  <c:v>6.0525000000000002E-2</c:v>
                </c:pt>
                <c:pt idx="75">
                  <c:v>6.433333333333334E-2</c:v>
                </c:pt>
                <c:pt idx="76">
                  <c:v>6.8777777777777785E-2</c:v>
                </c:pt>
                <c:pt idx="77">
                  <c:v>7.3808333333333337E-2</c:v>
                </c:pt>
                <c:pt idx="78">
                  <c:v>7.9502777777777783E-2</c:v>
                </c:pt>
                <c:pt idx="79">
                  <c:v>8.5844444444444445E-2</c:v>
                </c:pt>
                <c:pt idx="80">
                  <c:v>9.2691666666666672E-2</c:v>
                </c:pt>
                <c:pt idx="81">
                  <c:v>0.10005277777777778</c:v>
                </c:pt>
                <c:pt idx="82">
                  <c:v>0.10796944444444445</c:v>
                </c:pt>
                <c:pt idx="83">
                  <c:v>0.11645833333333334</c:v>
                </c:pt>
                <c:pt idx="84">
                  <c:v>0.12544722222222224</c:v>
                </c:pt>
                <c:pt idx="85">
                  <c:v>0.13492222222222225</c:v>
                </c:pt>
                <c:pt idx="86">
                  <c:v>0.14476944444444448</c:v>
                </c:pt>
                <c:pt idx="87">
                  <c:v>0.15498055555555559</c:v>
                </c:pt>
                <c:pt idx="88">
                  <c:v>0.1655305555555556</c:v>
                </c:pt>
                <c:pt idx="89">
                  <c:v>0.17633611111111114</c:v>
                </c:pt>
                <c:pt idx="90">
                  <c:v>0.18742500000000004</c:v>
                </c:pt>
                <c:pt idx="91">
                  <c:v>0.19878611111111114</c:v>
                </c:pt>
                <c:pt idx="92">
                  <c:v>0.2103416666666667</c:v>
                </c:pt>
                <c:pt idx="93">
                  <c:v>0.22193888888888894</c:v>
                </c:pt>
                <c:pt idx="94">
                  <c:v>0.23351666666666671</c:v>
                </c:pt>
                <c:pt idx="95">
                  <c:v>0.24501944444444448</c:v>
                </c:pt>
                <c:pt idx="96">
                  <c:v>0.25653611111111113</c:v>
                </c:pt>
                <c:pt idx="97">
                  <c:v>0.26803888888888888</c:v>
                </c:pt>
                <c:pt idx="98">
                  <c:v>0.27945277777777777</c:v>
                </c:pt>
                <c:pt idx="99">
                  <c:v>0.2905833333333333</c:v>
                </c:pt>
                <c:pt idx="100">
                  <c:v>0.3012333333333333</c:v>
                </c:pt>
                <c:pt idx="101">
                  <c:v>0.31119444444444438</c:v>
                </c:pt>
                <c:pt idx="102">
                  <c:v>0.32028611111111105</c:v>
                </c:pt>
                <c:pt idx="103">
                  <c:v>0.32831666666666659</c:v>
                </c:pt>
                <c:pt idx="104">
                  <c:v>0.33509722222222216</c:v>
                </c:pt>
                <c:pt idx="105">
                  <c:v>0.34071111111111102</c:v>
                </c:pt>
                <c:pt idx="106">
                  <c:v>0.34557499999999991</c:v>
                </c:pt>
                <c:pt idx="107">
                  <c:v>0.35034999999999988</c:v>
                </c:pt>
                <c:pt idx="108">
                  <c:v>0.3550833333333332</c:v>
                </c:pt>
                <c:pt idx="109">
                  <c:v>0.36013611111111099</c:v>
                </c:pt>
                <c:pt idx="110">
                  <c:v>0.36576111111111098</c:v>
                </c:pt>
                <c:pt idx="111">
                  <c:v>0.37226388888888878</c:v>
                </c:pt>
                <c:pt idx="112">
                  <c:v>0.37959999999999988</c:v>
                </c:pt>
                <c:pt idx="113">
                  <c:v>0.38777222222222213</c:v>
                </c:pt>
                <c:pt idx="114">
                  <c:v>0.39672222222222214</c:v>
                </c:pt>
                <c:pt idx="115">
                  <c:v>0.40635277777777767</c:v>
                </c:pt>
                <c:pt idx="116">
                  <c:v>0.41661944444444432</c:v>
                </c:pt>
                <c:pt idx="117">
                  <c:v>0.4276083333333332</c:v>
                </c:pt>
                <c:pt idx="118">
                  <c:v>0.43900277777777763</c:v>
                </c:pt>
                <c:pt idx="119">
                  <c:v>0.45087499999999986</c:v>
                </c:pt>
                <c:pt idx="120">
                  <c:v>0.46306666666666652</c:v>
                </c:pt>
                <c:pt idx="121">
                  <c:v>0.47557499999999986</c:v>
                </c:pt>
                <c:pt idx="122">
                  <c:v>0.48822499999999985</c:v>
                </c:pt>
                <c:pt idx="123">
                  <c:v>0.50101666666666655</c:v>
                </c:pt>
                <c:pt idx="124">
                  <c:v>0.51378055555555546</c:v>
                </c:pt>
                <c:pt idx="125">
                  <c:v>0.52644444444444438</c:v>
                </c:pt>
                <c:pt idx="126">
                  <c:v>0.53899999999999992</c:v>
                </c:pt>
                <c:pt idx="127">
                  <c:v>0.55138055555555543</c:v>
                </c:pt>
                <c:pt idx="128">
                  <c:v>0.5636388888888888</c:v>
                </c:pt>
                <c:pt idx="129">
                  <c:v>0.57577499999999993</c:v>
                </c:pt>
                <c:pt idx="130">
                  <c:v>0.58781666666666654</c:v>
                </c:pt>
                <c:pt idx="131">
                  <c:v>0.59971666666666656</c:v>
                </c:pt>
                <c:pt idx="132">
                  <c:v>0.61153055555555547</c:v>
                </c:pt>
                <c:pt idx="133">
                  <c:v>0.62323611111111099</c:v>
                </c:pt>
                <c:pt idx="134">
                  <c:v>0.63470555555555541</c:v>
                </c:pt>
                <c:pt idx="135">
                  <c:v>0.64595833333333319</c:v>
                </c:pt>
                <c:pt idx="136">
                  <c:v>0.65702777777777766</c:v>
                </c:pt>
                <c:pt idx="137">
                  <c:v>0.66778611111111097</c:v>
                </c:pt>
                <c:pt idx="138">
                  <c:v>0.67826944444444426</c:v>
                </c:pt>
                <c:pt idx="139">
                  <c:v>0.68846111111111097</c:v>
                </c:pt>
                <c:pt idx="140">
                  <c:v>0.69807222222222209</c:v>
                </c:pt>
                <c:pt idx="141">
                  <c:v>0.70682499999999993</c:v>
                </c:pt>
                <c:pt idx="142">
                  <c:v>0.71468055555555543</c:v>
                </c:pt>
                <c:pt idx="143">
                  <c:v>0.72170555555555538</c:v>
                </c:pt>
                <c:pt idx="144">
                  <c:v>0.72783055555555543</c:v>
                </c:pt>
                <c:pt idx="145">
                  <c:v>0.73300277777777767</c:v>
                </c:pt>
                <c:pt idx="146">
                  <c:v>0.73725833333333324</c:v>
                </c:pt>
                <c:pt idx="147">
                  <c:v>0.74065555555555551</c:v>
                </c:pt>
                <c:pt idx="148">
                  <c:v>0.74339722222222215</c:v>
                </c:pt>
                <c:pt idx="149">
                  <c:v>0.74511388888888885</c:v>
                </c:pt>
                <c:pt idx="150">
                  <c:v>0.74602499999999994</c:v>
                </c:pt>
                <c:pt idx="151">
                  <c:v>0.74619999999999997</c:v>
                </c:pt>
                <c:pt idx="152">
                  <c:v>0.74619999999999997</c:v>
                </c:pt>
                <c:pt idx="153">
                  <c:v>0.74619999999999997</c:v>
                </c:pt>
                <c:pt idx="154">
                  <c:v>0.74619999999999997</c:v>
                </c:pt>
                <c:pt idx="155">
                  <c:v>0.74619999999999997</c:v>
                </c:pt>
                <c:pt idx="156">
                  <c:v>0.74619999999999997</c:v>
                </c:pt>
                <c:pt idx="157">
                  <c:v>0.74619999999999997</c:v>
                </c:pt>
                <c:pt idx="158">
                  <c:v>0.74619999999999997</c:v>
                </c:pt>
                <c:pt idx="159">
                  <c:v>0.74619999999999997</c:v>
                </c:pt>
                <c:pt idx="160">
                  <c:v>0.74619999999999997</c:v>
                </c:pt>
                <c:pt idx="161">
                  <c:v>0.74619999999999997</c:v>
                </c:pt>
                <c:pt idx="162">
                  <c:v>0.74619999999999997</c:v>
                </c:pt>
                <c:pt idx="163">
                  <c:v>0.74619999999999997</c:v>
                </c:pt>
                <c:pt idx="164">
                  <c:v>0.74619999999999997</c:v>
                </c:pt>
                <c:pt idx="165">
                  <c:v>0.74619999999999997</c:v>
                </c:pt>
                <c:pt idx="166">
                  <c:v>0.74619999999999997</c:v>
                </c:pt>
                <c:pt idx="167">
                  <c:v>0.74619999999999997</c:v>
                </c:pt>
                <c:pt idx="168">
                  <c:v>0.74619999999999997</c:v>
                </c:pt>
                <c:pt idx="169">
                  <c:v>0.74619999999999997</c:v>
                </c:pt>
                <c:pt idx="170">
                  <c:v>0.74619999999999997</c:v>
                </c:pt>
                <c:pt idx="171">
                  <c:v>0.74619999999999997</c:v>
                </c:pt>
                <c:pt idx="172">
                  <c:v>0.74619999999999997</c:v>
                </c:pt>
                <c:pt idx="173">
                  <c:v>0.74619999999999997</c:v>
                </c:pt>
                <c:pt idx="174">
                  <c:v>0.74619999999999997</c:v>
                </c:pt>
                <c:pt idx="175">
                  <c:v>0.74619999999999997</c:v>
                </c:pt>
                <c:pt idx="176">
                  <c:v>0.74619999999999997</c:v>
                </c:pt>
                <c:pt idx="177">
                  <c:v>0.74619999999999997</c:v>
                </c:pt>
                <c:pt idx="178">
                  <c:v>0.74619999999999997</c:v>
                </c:pt>
                <c:pt idx="179">
                  <c:v>0.74619999999999997</c:v>
                </c:pt>
                <c:pt idx="180">
                  <c:v>0.74622777777777771</c:v>
                </c:pt>
                <c:pt idx="181">
                  <c:v>0.74746944444444441</c:v>
                </c:pt>
                <c:pt idx="182">
                  <c:v>0.74992222222222216</c:v>
                </c:pt>
                <c:pt idx="183">
                  <c:v>0.75330555555555545</c:v>
                </c:pt>
                <c:pt idx="184">
                  <c:v>0.75756111111111102</c:v>
                </c:pt>
                <c:pt idx="185">
                  <c:v>0.76264722222222214</c:v>
                </c:pt>
                <c:pt idx="186">
                  <c:v>0.76855833333333323</c:v>
                </c:pt>
                <c:pt idx="187">
                  <c:v>0.77531111111111106</c:v>
                </c:pt>
                <c:pt idx="188">
                  <c:v>0.78273333333333328</c:v>
                </c:pt>
                <c:pt idx="189">
                  <c:v>0.79087777777777768</c:v>
                </c:pt>
                <c:pt idx="190">
                  <c:v>0.79959166666666659</c:v>
                </c:pt>
                <c:pt idx="191">
                  <c:v>0.80889999999999995</c:v>
                </c:pt>
                <c:pt idx="192">
                  <c:v>0.81865833333333327</c:v>
                </c:pt>
                <c:pt idx="193">
                  <c:v>0.82886944444444433</c:v>
                </c:pt>
                <c:pt idx="194">
                  <c:v>0.83951388888888878</c:v>
                </c:pt>
                <c:pt idx="195">
                  <c:v>0.85044999999999993</c:v>
                </c:pt>
                <c:pt idx="196">
                  <c:v>0.86168888888888884</c:v>
                </c:pt>
                <c:pt idx="197">
                  <c:v>0.87319166666666659</c:v>
                </c:pt>
                <c:pt idx="198">
                  <c:v>0.88496944444444436</c:v>
                </c:pt>
                <c:pt idx="199">
                  <c:v>0.89697777777777765</c:v>
                </c:pt>
                <c:pt idx="200">
                  <c:v>0.90917499999999984</c:v>
                </c:pt>
                <c:pt idx="201">
                  <c:v>0.92157499999999981</c:v>
                </c:pt>
                <c:pt idx="202">
                  <c:v>0.93423333333333314</c:v>
                </c:pt>
                <c:pt idx="203">
                  <c:v>0.94708611111111096</c:v>
                </c:pt>
                <c:pt idx="204">
                  <c:v>0.96009444444444425</c:v>
                </c:pt>
                <c:pt idx="205">
                  <c:v>0.9733111111111109</c:v>
                </c:pt>
                <c:pt idx="206">
                  <c:v>0.98664444444444421</c:v>
                </c:pt>
                <c:pt idx="207">
                  <c:v>1.000058333333333</c:v>
                </c:pt>
                <c:pt idx="208">
                  <c:v>1.0134916666666665</c:v>
                </c:pt>
                <c:pt idx="209">
                  <c:v>1.026933333333333</c:v>
                </c:pt>
                <c:pt idx="210">
                  <c:v>1.0404416666666663</c:v>
                </c:pt>
                <c:pt idx="211">
                  <c:v>1.0540027777777774</c:v>
                </c:pt>
                <c:pt idx="212">
                  <c:v>1.0675166666666662</c:v>
                </c:pt>
                <c:pt idx="213">
                  <c:v>1.0810722222222218</c:v>
                </c:pt>
                <c:pt idx="214">
                  <c:v>1.0946611111111106</c:v>
                </c:pt>
                <c:pt idx="215">
                  <c:v>1.1083111111111106</c:v>
                </c:pt>
                <c:pt idx="216">
                  <c:v>1.1220416666666662</c:v>
                </c:pt>
                <c:pt idx="217">
                  <c:v>1.1357527777777772</c:v>
                </c:pt>
                <c:pt idx="218">
                  <c:v>1.1495777777777771</c:v>
                </c:pt>
                <c:pt idx="219">
                  <c:v>1.1633833333333328</c:v>
                </c:pt>
                <c:pt idx="220">
                  <c:v>1.1772638888888882</c:v>
                </c:pt>
                <c:pt idx="221">
                  <c:v>1.1911222222222215</c:v>
                </c:pt>
                <c:pt idx="222">
                  <c:v>1.2050749999999992</c:v>
                </c:pt>
                <c:pt idx="223">
                  <c:v>1.2191499999999993</c:v>
                </c:pt>
                <c:pt idx="224">
                  <c:v>1.2332444444444437</c:v>
                </c:pt>
                <c:pt idx="225">
                  <c:v>1.2474805555555548</c:v>
                </c:pt>
                <c:pt idx="226">
                  <c:v>1.2617305555555549</c:v>
                </c:pt>
                <c:pt idx="227">
                  <c:v>1.2759944444444438</c:v>
                </c:pt>
                <c:pt idx="228">
                  <c:v>1.2902722222222216</c:v>
                </c:pt>
                <c:pt idx="229">
                  <c:v>1.3045499999999994</c:v>
                </c:pt>
                <c:pt idx="230">
                  <c:v>1.3187861111111105</c:v>
                </c:pt>
                <c:pt idx="231">
                  <c:v>1.332955555555555</c:v>
                </c:pt>
                <c:pt idx="232">
                  <c:v>1.3470972222222217</c:v>
                </c:pt>
                <c:pt idx="233">
                  <c:v>1.3612472222222218</c:v>
                </c:pt>
                <c:pt idx="234">
                  <c:v>1.3754111111111107</c:v>
                </c:pt>
                <c:pt idx="235">
                  <c:v>1.3895611111111108</c:v>
                </c:pt>
                <c:pt idx="236">
                  <c:v>1.4037111111111109</c:v>
                </c:pt>
                <c:pt idx="237">
                  <c:v>1.4178194444444443</c:v>
                </c:pt>
                <c:pt idx="238">
                  <c:v>1.4319416666666664</c:v>
                </c:pt>
                <c:pt idx="239">
                  <c:v>1.4460166666666665</c:v>
                </c:pt>
                <c:pt idx="240">
                  <c:v>1.4600527777777776</c:v>
                </c:pt>
                <c:pt idx="241">
                  <c:v>1.4737638888888887</c:v>
                </c:pt>
                <c:pt idx="242">
                  <c:v>1.4872527777777775</c:v>
                </c:pt>
                <c:pt idx="243">
                  <c:v>1.5004444444444442</c:v>
                </c:pt>
                <c:pt idx="244">
                  <c:v>1.5133861111111109</c:v>
                </c:pt>
                <c:pt idx="245">
                  <c:v>1.5260499999999997</c:v>
                </c:pt>
                <c:pt idx="246">
                  <c:v>1.5385166666666663</c:v>
                </c:pt>
                <c:pt idx="247">
                  <c:v>1.5508361111111109</c:v>
                </c:pt>
                <c:pt idx="248">
                  <c:v>1.5629194444444441</c:v>
                </c:pt>
                <c:pt idx="249">
                  <c:v>1.5747249999999997</c:v>
                </c:pt>
                <c:pt idx="250">
                  <c:v>1.5857888888888887</c:v>
                </c:pt>
                <c:pt idx="251">
                  <c:v>1.5956499999999998</c:v>
                </c:pt>
                <c:pt idx="252">
                  <c:v>1.6039305555555554</c:v>
                </c:pt>
                <c:pt idx="253">
                  <c:v>1.6104833333333333</c:v>
                </c:pt>
                <c:pt idx="254">
                  <c:v>1.615461111111111</c:v>
                </c:pt>
                <c:pt idx="255">
                  <c:v>1.6189055555555554</c:v>
                </c:pt>
                <c:pt idx="256">
                  <c:v>1.6208444444444443</c:v>
                </c:pt>
                <c:pt idx="257">
                  <c:v>1.6216805555555553</c:v>
                </c:pt>
                <c:pt idx="258">
                  <c:v>1.6216805555555553</c:v>
                </c:pt>
                <c:pt idx="259">
                  <c:v>1.6216805555555553</c:v>
                </c:pt>
                <c:pt idx="260">
                  <c:v>1.6216805555555553</c:v>
                </c:pt>
                <c:pt idx="261">
                  <c:v>1.6216805555555553</c:v>
                </c:pt>
                <c:pt idx="262">
                  <c:v>1.6216999999999997</c:v>
                </c:pt>
                <c:pt idx="263">
                  <c:v>1.622983333333333</c:v>
                </c:pt>
                <c:pt idx="264">
                  <c:v>1.6256916666666663</c:v>
                </c:pt>
                <c:pt idx="265">
                  <c:v>1.6295222222222219</c:v>
                </c:pt>
                <c:pt idx="266">
                  <c:v>1.6343722222222219</c:v>
                </c:pt>
                <c:pt idx="267">
                  <c:v>1.640308333333333</c:v>
                </c:pt>
                <c:pt idx="268">
                  <c:v>1.6470499999999997</c:v>
                </c:pt>
                <c:pt idx="269">
                  <c:v>1.6544861111111109</c:v>
                </c:pt>
                <c:pt idx="270">
                  <c:v>1.6625499999999998</c:v>
                </c:pt>
                <c:pt idx="271">
                  <c:v>1.6710999999999998</c:v>
                </c:pt>
                <c:pt idx="272">
                  <c:v>1.6801499999999998</c:v>
                </c:pt>
                <c:pt idx="273">
                  <c:v>1.689497222222222</c:v>
                </c:pt>
                <c:pt idx="274">
                  <c:v>1.6991277777777776</c:v>
                </c:pt>
                <c:pt idx="275">
                  <c:v>1.7088861111111109</c:v>
                </c:pt>
                <c:pt idx="276">
                  <c:v>1.7189694444444443</c:v>
                </c:pt>
                <c:pt idx="277">
                  <c:v>1.729425</c:v>
                </c:pt>
                <c:pt idx="278">
                  <c:v>1.7401444444444445</c:v>
                </c:pt>
                <c:pt idx="279">
                  <c:v>1.7510805555555555</c:v>
                </c:pt>
                <c:pt idx="280">
                  <c:v>1.7620416666666667</c:v>
                </c:pt>
                <c:pt idx="281">
                  <c:v>1.7730777777777778</c:v>
                </c:pt>
                <c:pt idx="282">
                  <c:v>1.7838972222222222</c:v>
                </c:pt>
                <c:pt idx="283">
                  <c:v>1.7944944444444444</c:v>
                </c:pt>
                <c:pt idx="284">
                  <c:v>1.8047472222222223</c:v>
                </c:pt>
                <c:pt idx="285">
                  <c:v>1.8148722222222222</c:v>
                </c:pt>
                <c:pt idx="286">
                  <c:v>1.8250361111111111</c:v>
                </c:pt>
                <c:pt idx="287">
                  <c:v>1.8350666666666666</c:v>
                </c:pt>
                <c:pt idx="288">
                  <c:v>1.8450888888888888</c:v>
                </c:pt>
                <c:pt idx="289">
                  <c:v>1.8552194444444443</c:v>
                </c:pt>
                <c:pt idx="290">
                  <c:v>1.865561111111111</c:v>
                </c:pt>
                <c:pt idx="291">
                  <c:v>1.8761999999999999</c:v>
                </c:pt>
                <c:pt idx="292">
                  <c:v>1.8870749999999998</c:v>
                </c:pt>
                <c:pt idx="293">
                  <c:v>1.8981305555555554</c:v>
                </c:pt>
                <c:pt idx="294">
                  <c:v>1.9094222222222221</c:v>
                </c:pt>
                <c:pt idx="295">
                  <c:v>1.9208166666666666</c:v>
                </c:pt>
                <c:pt idx="296">
                  <c:v>1.9323444444444444</c:v>
                </c:pt>
                <c:pt idx="297">
                  <c:v>1.9439472222222223</c:v>
                </c:pt>
                <c:pt idx="298">
                  <c:v>1.9556777777777778</c:v>
                </c:pt>
                <c:pt idx="299">
                  <c:v>1.9675777777777779</c:v>
                </c:pt>
                <c:pt idx="300">
                  <c:v>1.9796</c:v>
                </c:pt>
                <c:pt idx="301">
                  <c:v>1.9917111111111112</c:v>
                </c:pt>
                <c:pt idx="302">
                  <c:v>2.0039166666666666</c:v>
                </c:pt>
                <c:pt idx="303">
                  <c:v>2.0161750000000001</c:v>
                </c:pt>
                <c:pt idx="304">
                  <c:v>2.0284055555555556</c:v>
                </c:pt>
                <c:pt idx="305">
                  <c:v>2.0407194444444445</c:v>
                </c:pt>
                <c:pt idx="306">
                  <c:v>2.0531333333333333</c:v>
                </c:pt>
                <c:pt idx="307">
                  <c:v>2.0656416666666666</c:v>
                </c:pt>
                <c:pt idx="308">
                  <c:v>2.0783</c:v>
                </c:pt>
                <c:pt idx="309">
                  <c:v>2.0910444444444445</c:v>
                </c:pt>
                <c:pt idx="310">
                  <c:v>2.1038694444444443</c:v>
                </c:pt>
                <c:pt idx="311">
                  <c:v>2.1166749999999999</c:v>
                </c:pt>
                <c:pt idx="312">
                  <c:v>2.129547222222222</c:v>
                </c:pt>
                <c:pt idx="313">
                  <c:v>2.1425361111111108</c:v>
                </c:pt>
                <c:pt idx="314">
                  <c:v>2.1554222222222217</c:v>
                </c:pt>
                <c:pt idx="315">
                  <c:v>2.1682888888888883</c:v>
                </c:pt>
                <c:pt idx="316">
                  <c:v>2.1809805555555548</c:v>
                </c:pt>
                <c:pt idx="317">
                  <c:v>2.1935499999999992</c:v>
                </c:pt>
                <c:pt idx="318">
                  <c:v>2.2060916666666657</c:v>
                </c:pt>
                <c:pt idx="319">
                  <c:v>2.2186805555555544</c:v>
                </c:pt>
                <c:pt idx="320">
                  <c:v>2.2302916666666657</c:v>
                </c:pt>
                <c:pt idx="321">
                  <c:v>2.2391666666666659</c:v>
                </c:pt>
                <c:pt idx="322">
                  <c:v>2.245102777777777</c:v>
                </c:pt>
                <c:pt idx="323">
                  <c:v>2.2485999999999993</c:v>
                </c:pt>
                <c:pt idx="324">
                  <c:v>2.2501611111111104</c:v>
                </c:pt>
                <c:pt idx="325">
                  <c:v>2.250255555555555</c:v>
                </c:pt>
                <c:pt idx="326">
                  <c:v>2.250255555555555</c:v>
                </c:pt>
                <c:pt idx="327">
                  <c:v>2.250255555555555</c:v>
                </c:pt>
                <c:pt idx="328">
                  <c:v>2.250255555555555</c:v>
                </c:pt>
                <c:pt idx="329">
                  <c:v>2.250255555555555</c:v>
                </c:pt>
                <c:pt idx="330">
                  <c:v>2.250255555555555</c:v>
                </c:pt>
                <c:pt idx="331">
                  <c:v>2.250255555555555</c:v>
                </c:pt>
                <c:pt idx="332">
                  <c:v>2.250255555555555</c:v>
                </c:pt>
                <c:pt idx="333">
                  <c:v>2.250255555555555</c:v>
                </c:pt>
                <c:pt idx="334">
                  <c:v>2.250255555555555</c:v>
                </c:pt>
                <c:pt idx="335">
                  <c:v>2.250255555555555</c:v>
                </c:pt>
                <c:pt idx="336">
                  <c:v>2.250255555555555</c:v>
                </c:pt>
                <c:pt idx="337">
                  <c:v>2.250255555555555</c:v>
                </c:pt>
                <c:pt idx="338">
                  <c:v>2.250255555555555</c:v>
                </c:pt>
                <c:pt idx="339">
                  <c:v>2.250255555555555</c:v>
                </c:pt>
                <c:pt idx="340">
                  <c:v>2.250255555555555</c:v>
                </c:pt>
                <c:pt idx="341">
                  <c:v>2.250255555555555</c:v>
                </c:pt>
                <c:pt idx="342">
                  <c:v>2.250255555555555</c:v>
                </c:pt>
                <c:pt idx="343">
                  <c:v>2.250255555555555</c:v>
                </c:pt>
                <c:pt idx="344">
                  <c:v>2.250255555555555</c:v>
                </c:pt>
                <c:pt idx="345">
                  <c:v>2.250255555555555</c:v>
                </c:pt>
                <c:pt idx="346">
                  <c:v>2.250255555555555</c:v>
                </c:pt>
                <c:pt idx="347">
                  <c:v>2.250255555555555</c:v>
                </c:pt>
                <c:pt idx="348">
                  <c:v>2.250255555555555</c:v>
                </c:pt>
                <c:pt idx="349">
                  <c:v>2.250255555555555</c:v>
                </c:pt>
                <c:pt idx="350">
                  <c:v>2.250255555555555</c:v>
                </c:pt>
                <c:pt idx="351">
                  <c:v>2.250255555555555</c:v>
                </c:pt>
                <c:pt idx="352">
                  <c:v>2.250255555555555</c:v>
                </c:pt>
                <c:pt idx="353">
                  <c:v>2.250255555555555</c:v>
                </c:pt>
                <c:pt idx="354">
                  <c:v>2.250255555555555</c:v>
                </c:pt>
                <c:pt idx="355">
                  <c:v>2.250255555555555</c:v>
                </c:pt>
                <c:pt idx="356">
                  <c:v>2.250255555555555</c:v>
                </c:pt>
                <c:pt idx="357">
                  <c:v>2.250255555555555</c:v>
                </c:pt>
                <c:pt idx="358">
                  <c:v>2.250255555555555</c:v>
                </c:pt>
                <c:pt idx="359">
                  <c:v>2.250255555555555</c:v>
                </c:pt>
                <c:pt idx="360">
                  <c:v>2.250255555555555</c:v>
                </c:pt>
                <c:pt idx="361">
                  <c:v>2.250255555555555</c:v>
                </c:pt>
                <c:pt idx="362">
                  <c:v>2.250255555555555</c:v>
                </c:pt>
                <c:pt idx="363">
                  <c:v>2.250255555555555</c:v>
                </c:pt>
                <c:pt idx="364">
                  <c:v>2.250255555555555</c:v>
                </c:pt>
                <c:pt idx="365">
                  <c:v>2.2502749999999994</c:v>
                </c:pt>
                <c:pt idx="366">
                  <c:v>2.2515861111111106</c:v>
                </c:pt>
                <c:pt idx="367">
                  <c:v>2.2543138888888885</c:v>
                </c:pt>
                <c:pt idx="368">
                  <c:v>2.2581444444444441</c:v>
                </c:pt>
                <c:pt idx="369">
                  <c:v>2.2629527777777776</c:v>
                </c:pt>
                <c:pt idx="370">
                  <c:v>2.2687277777777775</c:v>
                </c:pt>
                <c:pt idx="371">
                  <c:v>2.2752916666666665</c:v>
                </c:pt>
                <c:pt idx="372">
                  <c:v>2.2825583333333332</c:v>
                </c:pt>
                <c:pt idx="373">
                  <c:v>2.2906166666666667</c:v>
                </c:pt>
                <c:pt idx="374">
                  <c:v>2.2993361111111112</c:v>
                </c:pt>
                <c:pt idx="375">
                  <c:v>2.3086500000000001</c:v>
                </c:pt>
                <c:pt idx="376">
                  <c:v>2.3185250000000002</c:v>
                </c:pt>
                <c:pt idx="377">
                  <c:v>2.328877777777778</c:v>
                </c:pt>
                <c:pt idx="378">
                  <c:v>2.339663888888889</c:v>
                </c:pt>
                <c:pt idx="379">
                  <c:v>2.3508083333333336</c:v>
                </c:pt>
                <c:pt idx="380">
                  <c:v>2.3623361111111114</c:v>
                </c:pt>
                <c:pt idx="381">
                  <c:v>2.3742027777777781</c:v>
                </c:pt>
                <c:pt idx="382">
                  <c:v>2.3863805555555557</c:v>
                </c:pt>
                <c:pt idx="383">
                  <c:v>2.398827777777778</c:v>
                </c:pt>
                <c:pt idx="384">
                  <c:v>2.4114638888888891</c:v>
                </c:pt>
                <c:pt idx="385">
                  <c:v>2.4242833333333333</c:v>
                </c:pt>
                <c:pt idx="386">
                  <c:v>2.4372305555555558</c:v>
                </c:pt>
                <c:pt idx="387">
                  <c:v>2.4502111111111113</c:v>
                </c:pt>
                <c:pt idx="388">
                  <c:v>2.4632805555555559</c:v>
                </c:pt>
                <c:pt idx="389">
                  <c:v>2.4763416666666669</c:v>
                </c:pt>
                <c:pt idx="390">
                  <c:v>2.4894305555555558</c:v>
                </c:pt>
                <c:pt idx="391">
                  <c:v>2.502505555555556</c:v>
                </c:pt>
                <c:pt idx="392">
                  <c:v>2.5155333333333338</c:v>
                </c:pt>
                <c:pt idx="393">
                  <c:v>2.5285944444444448</c:v>
                </c:pt>
                <c:pt idx="394">
                  <c:v>2.5417500000000004</c:v>
                </c:pt>
                <c:pt idx="395">
                  <c:v>2.5549333333333339</c:v>
                </c:pt>
                <c:pt idx="396">
                  <c:v>2.5681500000000006</c:v>
                </c:pt>
                <c:pt idx="397">
                  <c:v>2.5814222222222227</c:v>
                </c:pt>
                <c:pt idx="398">
                  <c:v>2.5945916666666671</c:v>
                </c:pt>
                <c:pt idx="399">
                  <c:v>2.607477777777778</c:v>
                </c:pt>
                <c:pt idx="400">
                  <c:v>2.6201611111111114</c:v>
                </c:pt>
                <c:pt idx="401">
                  <c:v>2.6327500000000001</c:v>
                </c:pt>
                <c:pt idx="402">
                  <c:v>2.6450500000000003</c:v>
                </c:pt>
                <c:pt idx="403">
                  <c:v>2.6570111111111117</c:v>
                </c:pt>
                <c:pt idx="404">
                  <c:v>2.6685527777777782</c:v>
                </c:pt>
                <c:pt idx="405">
                  <c:v>2.6795555555555559</c:v>
                </c:pt>
                <c:pt idx="406">
                  <c:v>2.6897888888888892</c:v>
                </c:pt>
                <c:pt idx="407">
                  <c:v>2.6993472222222223</c:v>
                </c:pt>
                <c:pt idx="408">
                  <c:v>2.7081277777777779</c:v>
                </c:pt>
                <c:pt idx="409">
                  <c:v>2.7159277777777779</c:v>
                </c:pt>
                <c:pt idx="410">
                  <c:v>2.7226138888888891</c:v>
                </c:pt>
                <c:pt idx="411">
                  <c:v>2.728077777777778</c:v>
                </c:pt>
                <c:pt idx="412">
                  <c:v>2.7324000000000002</c:v>
                </c:pt>
                <c:pt idx="413">
                  <c:v>2.735527777777778</c:v>
                </c:pt>
                <c:pt idx="414">
                  <c:v>2.7375527777777782</c:v>
                </c:pt>
                <c:pt idx="415">
                  <c:v>2.738694444444445</c:v>
                </c:pt>
                <c:pt idx="416">
                  <c:v>2.739241666666667</c:v>
                </c:pt>
                <c:pt idx="417">
                  <c:v>2.739241666666667</c:v>
                </c:pt>
                <c:pt idx="418">
                  <c:v>2.739241666666667</c:v>
                </c:pt>
                <c:pt idx="419">
                  <c:v>2.7397222222222224</c:v>
                </c:pt>
                <c:pt idx="420">
                  <c:v>2.7401805555555558</c:v>
                </c:pt>
                <c:pt idx="421">
                  <c:v>2.7401805555555558</c:v>
                </c:pt>
                <c:pt idx="422">
                  <c:v>2.7401805555555558</c:v>
                </c:pt>
                <c:pt idx="423">
                  <c:v>2.7401805555555558</c:v>
                </c:pt>
                <c:pt idx="424">
                  <c:v>2.7401805555555558</c:v>
                </c:pt>
                <c:pt idx="425">
                  <c:v>2.7401805555555558</c:v>
                </c:pt>
                <c:pt idx="426">
                  <c:v>2.7401805555555558</c:v>
                </c:pt>
                <c:pt idx="427">
                  <c:v>2.7401805555555558</c:v>
                </c:pt>
                <c:pt idx="428">
                  <c:v>2.7401805555555558</c:v>
                </c:pt>
                <c:pt idx="429">
                  <c:v>2.7401805555555558</c:v>
                </c:pt>
                <c:pt idx="430">
                  <c:v>2.7413750000000001</c:v>
                </c:pt>
                <c:pt idx="431">
                  <c:v>2.7437527777777779</c:v>
                </c:pt>
                <c:pt idx="432">
                  <c:v>2.7471361111111112</c:v>
                </c:pt>
                <c:pt idx="433">
                  <c:v>2.7513722222222223</c:v>
                </c:pt>
                <c:pt idx="434">
                  <c:v>2.7564027777777778</c:v>
                </c:pt>
                <c:pt idx="435">
                  <c:v>2.7620972222222222</c:v>
                </c:pt>
                <c:pt idx="436">
                  <c:v>2.7685666666666666</c:v>
                </c:pt>
                <c:pt idx="437">
                  <c:v>2.7757527777777775</c:v>
                </c:pt>
                <c:pt idx="438">
                  <c:v>2.7834999999999996</c:v>
                </c:pt>
                <c:pt idx="439">
                  <c:v>2.7917333333333332</c:v>
                </c:pt>
                <c:pt idx="440">
                  <c:v>2.8004388888888889</c:v>
                </c:pt>
                <c:pt idx="441">
                  <c:v>2.809536111111111</c:v>
                </c:pt>
                <c:pt idx="442">
                  <c:v>2.8190722222222222</c:v>
                </c:pt>
                <c:pt idx="443">
                  <c:v>2.828986111111111</c:v>
                </c:pt>
                <c:pt idx="444">
                  <c:v>2.8392388888888886</c:v>
                </c:pt>
                <c:pt idx="445">
                  <c:v>2.8498305555555552</c:v>
                </c:pt>
                <c:pt idx="446">
                  <c:v>2.8605638888888887</c:v>
                </c:pt>
                <c:pt idx="447">
                  <c:v>2.8714999999999997</c:v>
                </c:pt>
                <c:pt idx="448">
                  <c:v>2.8825499999999997</c:v>
                </c:pt>
                <c:pt idx="449">
                  <c:v>2.893733333333333</c:v>
                </c:pt>
                <c:pt idx="450">
                  <c:v>2.9050861111111108</c:v>
                </c:pt>
                <c:pt idx="451">
                  <c:v>2.9165555555555551</c:v>
                </c:pt>
                <c:pt idx="452">
                  <c:v>2.9281388888888884</c:v>
                </c:pt>
                <c:pt idx="453">
                  <c:v>2.9398027777777771</c:v>
                </c:pt>
                <c:pt idx="454">
                  <c:v>2.9513583333333329</c:v>
                </c:pt>
                <c:pt idx="455">
                  <c:v>2.9628611111111107</c:v>
                </c:pt>
                <c:pt idx="456">
                  <c:v>2.9742749999999996</c:v>
                </c:pt>
                <c:pt idx="457">
                  <c:v>2.9857638888888887</c:v>
                </c:pt>
                <c:pt idx="458">
                  <c:v>2.9971638888888887</c:v>
                </c:pt>
                <c:pt idx="459">
                  <c:v>3.0085861111111107</c:v>
                </c:pt>
                <c:pt idx="460">
                  <c:v>3.0200138888888883</c:v>
                </c:pt>
                <c:pt idx="461">
                  <c:v>3.0314222222222216</c:v>
                </c:pt>
                <c:pt idx="462">
                  <c:v>3.0428361111111104</c:v>
                </c:pt>
                <c:pt idx="463">
                  <c:v>3.0543305555555547</c:v>
                </c:pt>
                <c:pt idx="464">
                  <c:v>3.0658861111111104</c:v>
                </c:pt>
                <c:pt idx="465">
                  <c:v>3.0776249999999994</c:v>
                </c:pt>
                <c:pt idx="466">
                  <c:v>3.0894499999999994</c:v>
                </c:pt>
                <c:pt idx="467">
                  <c:v>3.1012972222222217</c:v>
                </c:pt>
                <c:pt idx="468">
                  <c:v>3.113055555555555</c:v>
                </c:pt>
                <c:pt idx="469">
                  <c:v>3.1246249999999995</c:v>
                </c:pt>
                <c:pt idx="470">
                  <c:v>3.1360333333333328</c:v>
                </c:pt>
                <c:pt idx="471">
                  <c:v>3.1472444444444441</c:v>
                </c:pt>
                <c:pt idx="472">
                  <c:v>3.1582138888888887</c:v>
                </c:pt>
                <c:pt idx="473">
                  <c:v>3.1688722222222219</c:v>
                </c:pt>
                <c:pt idx="474">
                  <c:v>3.1791305555555551</c:v>
                </c:pt>
                <c:pt idx="475">
                  <c:v>3.1889305555555549</c:v>
                </c:pt>
                <c:pt idx="476">
                  <c:v>3.198141666666666</c:v>
                </c:pt>
                <c:pt idx="477">
                  <c:v>3.2065694444444439</c:v>
                </c:pt>
                <c:pt idx="478">
                  <c:v>3.2141555555555552</c:v>
                </c:pt>
                <c:pt idx="479">
                  <c:v>3.2208083333333328</c:v>
                </c:pt>
                <c:pt idx="480">
                  <c:v>3.2264222222222219</c:v>
                </c:pt>
                <c:pt idx="481">
                  <c:v>3.2308583333333329</c:v>
                </c:pt>
                <c:pt idx="482">
                  <c:v>3.2340055555555551</c:v>
                </c:pt>
                <c:pt idx="483">
                  <c:v>3.2357222222222219</c:v>
                </c:pt>
                <c:pt idx="484">
                  <c:v>3.236269444444444</c:v>
                </c:pt>
                <c:pt idx="485">
                  <c:v>3.236269444444444</c:v>
                </c:pt>
                <c:pt idx="486">
                  <c:v>3.236269444444444</c:v>
                </c:pt>
                <c:pt idx="487">
                  <c:v>3.236269444444444</c:v>
                </c:pt>
                <c:pt idx="488">
                  <c:v>3.236269444444444</c:v>
                </c:pt>
                <c:pt idx="489">
                  <c:v>3.236269444444444</c:v>
                </c:pt>
                <c:pt idx="490">
                  <c:v>3.236269444444444</c:v>
                </c:pt>
                <c:pt idx="491">
                  <c:v>3.236269444444444</c:v>
                </c:pt>
                <c:pt idx="492">
                  <c:v>3.236269444444444</c:v>
                </c:pt>
                <c:pt idx="493">
                  <c:v>3.236269444444444</c:v>
                </c:pt>
                <c:pt idx="494">
                  <c:v>3.236269444444444</c:v>
                </c:pt>
                <c:pt idx="495">
                  <c:v>3.236269444444444</c:v>
                </c:pt>
                <c:pt idx="496">
                  <c:v>3.236269444444444</c:v>
                </c:pt>
                <c:pt idx="497">
                  <c:v>3.236269444444444</c:v>
                </c:pt>
                <c:pt idx="498">
                  <c:v>3.236269444444444</c:v>
                </c:pt>
                <c:pt idx="499">
                  <c:v>3.236269444444444</c:v>
                </c:pt>
                <c:pt idx="500">
                  <c:v>3.236269444444444</c:v>
                </c:pt>
                <c:pt idx="501">
                  <c:v>3.236269444444444</c:v>
                </c:pt>
                <c:pt idx="502">
                  <c:v>3.236269444444444</c:v>
                </c:pt>
                <c:pt idx="503">
                  <c:v>3.236269444444444</c:v>
                </c:pt>
                <c:pt idx="504">
                  <c:v>3.236269444444444</c:v>
                </c:pt>
                <c:pt idx="505">
                  <c:v>3.236269444444444</c:v>
                </c:pt>
                <c:pt idx="506">
                  <c:v>3.236269444444444</c:v>
                </c:pt>
                <c:pt idx="507">
                  <c:v>3.236269444444444</c:v>
                </c:pt>
                <c:pt idx="508">
                  <c:v>3.236269444444444</c:v>
                </c:pt>
                <c:pt idx="509">
                  <c:v>3.236269444444444</c:v>
                </c:pt>
                <c:pt idx="510">
                  <c:v>3.236269444444444</c:v>
                </c:pt>
                <c:pt idx="511">
                  <c:v>3.236269444444444</c:v>
                </c:pt>
                <c:pt idx="512">
                  <c:v>3.236269444444444</c:v>
                </c:pt>
                <c:pt idx="513">
                  <c:v>3.236269444444444</c:v>
                </c:pt>
                <c:pt idx="514">
                  <c:v>3.236269444444444</c:v>
                </c:pt>
                <c:pt idx="515">
                  <c:v>3.236269444444444</c:v>
                </c:pt>
                <c:pt idx="516">
                  <c:v>3.236269444444444</c:v>
                </c:pt>
                <c:pt idx="517">
                  <c:v>3.236269444444444</c:v>
                </c:pt>
                <c:pt idx="518">
                  <c:v>3.236269444444444</c:v>
                </c:pt>
                <c:pt idx="519">
                  <c:v>3.236269444444444</c:v>
                </c:pt>
                <c:pt idx="520">
                  <c:v>3.236269444444444</c:v>
                </c:pt>
                <c:pt idx="521">
                  <c:v>3.236269444444444</c:v>
                </c:pt>
                <c:pt idx="522">
                  <c:v>3.236269444444444</c:v>
                </c:pt>
                <c:pt idx="523">
                  <c:v>3.236269444444444</c:v>
                </c:pt>
                <c:pt idx="524">
                  <c:v>3.236269444444444</c:v>
                </c:pt>
                <c:pt idx="525">
                  <c:v>3.236269444444444</c:v>
                </c:pt>
                <c:pt idx="526">
                  <c:v>3.236269444444444</c:v>
                </c:pt>
                <c:pt idx="527">
                  <c:v>3.236269444444444</c:v>
                </c:pt>
                <c:pt idx="528">
                  <c:v>3.236269444444444</c:v>
                </c:pt>
                <c:pt idx="529">
                  <c:v>3.236269444444444</c:v>
                </c:pt>
                <c:pt idx="530">
                  <c:v>3.236269444444444</c:v>
                </c:pt>
                <c:pt idx="531">
                  <c:v>3.236269444444444</c:v>
                </c:pt>
                <c:pt idx="532">
                  <c:v>3.236269444444444</c:v>
                </c:pt>
                <c:pt idx="533">
                  <c:v>3.236269444444444</c:v>
                </c:pt>
                <c:pt idx="534">
                  <c:v>3.236269444444444</c:v>
                </c:pt>
                <c:pt idx="535">
                  <c:v>3.236269444444444</c:v>
                </c:pt>
                <c:pt idx="536">
                  <c:v>3.236269444444444</c:v>
                </c:pt>
                <c:pt idx="537">
                  <c:v>3.236269444444444</c:v>
                </c:pt>
                <c:pt idx="538">
                  <c:v>3.236269444444444</c:v>
                </c:pt>
                <c:pt idx="539">
                  <c:v>3.236269444444444</c:v>
                </c:pt>
                <c:pt idx="540">
                  <c:v>3.236269444444444</c:v>
                </c:pt>
                <c:pt idx="541">
                  <c:v>3.236269444444444</c:v>
                </c:pt>
                <c:pt idx="542">
                  <c:v>3.236269444444444</c:v>
                </c:pt>
                <c:pt idx="543">
                  <c:v>3.236269444444444</c:v>
                </c:pt>
                <c:pt idx="544">
                  <c:v>3.236269444444444</c:v>
                </c:pt>
                <c:pt idx="545">
                  <c:v>3.236269444444444</c:v>
                </c:pt>
                <c:pt idx="546">
                  <c:v>3.236269444444444</c:v>
                </c:pt>
                <c:pt idx="547">
                  <c:v>3.236269444444444</c:v>
                </c:pt>
                <c:pt idx="548">
                  <c:v>3.236269444444444</c:v>
                </c:pt>
                <c:pt idx="549">
                  <c:v>3.236269444444444</c:v>
                </c:pt>
                <c:pt idx="550">
                  <c:v>3.236269444444444</c:v>
                </c:pt>
                <c:pt idx="551">
                  <c:v>3.236269444444444</c:v>
                </c:pt>
                <c:pt idx="552">
                  <c:v>3.236269444444444</c:v>
                </c:pt>
                <c:pt idx="553">
                  <c:v>3.236269444444444</c:v>
                </c:pt>
                <c:pt idx="554">
                  <c:v>3.236269444444444</c:v>
                </c:pt>
                <c:pt idx="555">
                  <c:v>3.236269444444444</c:v>
                </c:pt>
                <c:pt idx="556">
                  <c:v>3.236269444444444</c:v>
                </c:pt>
                <c:pt idx="557">
                  <c:v>3.236269444444444</c:v>
                </c:pt>
                <c:pt idx="558">
                  <c:v>3.236269444444444</c:v>
                </c:pt>
                <c:pt idx="559">
                  <c:v>3.236269444444444</c:v>
                </c:pt>
                <c:pt idx="560">
                  <c:v>3.236269444444444</c:v>
                </c:pt>
                <c:pt idx="561">
                  <c:v>3.236269444444444</c:v>
                </c:pt>
                <c:pt idx="562">
                  <c:v>3.236269444444444</c:v>
                </c:pt>
                <c:pt idx="563">
                  <c:v>3.236269444444444</c:v>
                </c:pt>
                <c:pt idx="564">
                  <c:v>3.236269444444444</c:v>
                </c:pt>
                <c:pt idx="565">
                  <c:v>3.2363222222222219</c:v>
                </c:pt>
                <c:pt idx="566">
                  <c:v>3.2365777777777773</c:v>
                </c:pt>
                <c:pt idx="567">
                  <c:v>3.2368083333333328</c:v>
                </c:pt>
                <c:pt idx="568">
                  <c:v>3.2370638888888883</c:v>
                </c:pt>
                <c:pt idx="569">
                  <c:v>3.2377472222222217</c:v>
                </c:pt>
                <c:pt idx="570">
                  <c:v>3.2397333333333327</c:v>
                </c:pt>
                <c:pt idx="571">
                  <c:v>3.2428472222222218</c:v>
                </c:pt>
                <c:pt idx="572">
                  <c:v>3.2468666666666661</c:v>
                </c:pt>
                <c:pt idx="573">
                  <c:v>3.2516833333333328</c:v>
                </c:pt>
                <c:pt idx="574">
                  <c:v>3.2572749999999995</c:v>
                </c:pt>
                <c:pt idx="575">
                  <c:v>3.2636638888888885</c:v>
                </c:pt>
                <c:pt idx="576">
                  <c:v>3.2707555555555552</c:v>
                </c:pt>
                <c:pt idx="577">
                  <c:v>3.2785361111111109</c:v>
                </c:pt>
                <c:pt idx="578">
                  <c:v>3.2869583333333332</c:v>
                </c:pt>
                <c:pt idx="579">
                  <c:v>3.2959333333333332</c:v>
                </c:pt>
                <c:pt idx="580">
                  <c:v>3.3050388888888889</c:v>
                </c:pt>
                <c:pt idx="581">
                  <c:v>3.3136833333333331</c:v>
                </c:pt>
                <c:pt idx="582">
                  <c:v>3.3222194444444444</c:v>
                </c:pt>
                <c:pt idx="583">
                  <c:v>3.3309055555555553</c:v>
                </c:pt>
                <c:pt idx="584">
                  <c:v>3.3399361111111108</c:v>
                </c:pt>
                <c:pt idx="585">
                  <c:v>3.3493444444444442</c:v>
                </c:pt>
                <c:pt idx="586">
                  <c:v>3.3590916666666666</c:v>
                </c:pt>
                <c:pt idx="587">
                  <c:v>3.3690194444444446</c:v>
                </c:pt>
                <c:pt idx="588">
                  <c:v>3.3786972222222222</c:v>
                </c:pt>
                <c:pt idx="589">
                  <c:v>3.3877333333333333</c:v>
                </c:pt>
                <c:pt idx="590">
                  <c:v>3.3963166666666664</c:v>
                </c:pt>
                <c:pt idx="591">
                  <c:v>3.4048194444444442</c:v>
                </c:pt>
                <c:pt idx="592">
                  <c:v>3.413472222222222</c:v>
                </c:pt>
                <c:pt idx="593">
                  <c:v>3.422361111111111</c:v>
                </c:pt>
                <c:pt idx="594">
                  <c:v>3.4316277777777775</c:v>
                </c:pt>
                <c:pt idx="595">
                  <c:v>3.4412916666666664</c:v>
                </c:pt>
                <c:pt idx="596">
                  <c:v>3.4513416666666665</c:v>
                </c:pt>
                <c:pt idx="597">
                  <c:v>3.4616750000000001</c:v>
                </c:pt>
                <c:pt idx="598">
                  <c:v>3.4723000000000002</c:v>
                </c:pt>
                <c:pt idx="599">
                  <c:v>3.4833833333333333</c:v>
                </c:pt>
                <c:pt idx="600">
                  <c:v>3.4947916666666665</c:v>
                </c:pt>
                <c:pt idx="601">
                  <c:v>3.5064500000000001</c:v>
                </c:pt>
                <c:pt idx="602">
                  <c:v>3.5183916666666666</c:v>
                </c:pt>
                <c:pt idx="603">
                  <c:v>3.5304416666666665</c:v>
                </c:pt>
                <c:pt idx="604">
                  <c:v>3.5426472222222221</c:v>
                </c:pt>
                <c:pt idx="605">
                  <c:v>3.5549805555555554</c:v>
                </c:pt>
                <c:pt idx="606">
                  <c:v>3.5673416666666666</c:v>
                </c:pt>
                <c:pt idx="607">
                  <c:v>3.5797888888888889</c:v>
                </c:pt>
                <c:pt idx="608">
                  <c:v>3.5922833333333335</c:v>
                </c:pt>
                <c:pt idx="609">
                  <c:v>3.6046222222222224</c:v>
                </c:pt>
                <c:pt idx="610">
                  <c:v>3.6167527777777781</c:v>
                </c:pt>
                <c:pt idx="611">
                  <c:v>3.6285722222222225</c:v>
                </c:pt>
                <c:pt idx="612">
                  <c:v>3.6401277777777783</c:v>
                </c:pt>
                <c:pt idx="613">
                  <c:v>3.651419444444445</c:v>
                </c:pt>
                <c:pt idx="614">
                  <c:v>3.6624027777777783</c:v>
                </c:pt>
                <c:pt idx="615">
                  <c:v>3.6730666666666671</c:v>
                </c:pt>
                <c:pt idx="616">
                  <c:v>3.6834333333333338</c:v>
                </c:pt>
                <c:pt idx="617">
                  <c:v>3.6935638888888893</c:v>
                </c:pt>
                <c:pt idx="618">
                  <c:v>3.7030333333333338</c:v>
                </c:pt>
                <c:pt idx="619">
                  <c:v>3.7119361111111115</c:v>
                </c:pt>
                <c:pt idx="620">
                  <c:v>3.7203250000000003</c:v>
                </c:pt>
                <c:pt idx="621">
                  <c:v>3.7279222222222224</c:v>
                </c:pt>
                <c:pt idx="622">
                  <c:v>3.7344250000000003</c:v>
                </c:pt>
                <c:pt idx="623">
                  <c:v>3.7395861111111115</c:v>
                </c:pt>
                <c:pt idx="624">
                  <c:v>3.743355555555556</c:v>
                </c:pt>
                <c:pt idx="625">
                  <c:v>3.7458083333333336</c:v>
                </c:pt>
                <c:pt idx="626">
                  <c:v>3.7472805555555557</c:v>
                </c:pt>
                <c:pt idx="627">
                  <c:v>3.7479083333333336</c:v>
                </c:pt>
                <c:pt idx="628">
                  <c:v>3.7479083333333336</c:v>
                </c:pt>
                <c:pt idx="629">
                  <c:v>3.7479083333333336</c:v>
                </c:pt>
                <c:pt idx="630">
                  <c:v>3.7479083333333336</c:v>
                </c:pt>
                <c:pt idx="631">
                  <c:v>3.7479083333333336</c:v>
                </c:pt>
                <c:pt idx="632">
                  <c:v>3.7479083333333336</c:v>
                </c:pt>
                <c:pt idx="633">
                  <c:v>3.7479083333333336</c:v>
                </c:pt>
                <c:pt idx="634">
                  <c:v>3.7479083333333336</c:v>
                </c:pt>
                <c:pt idx="635">
                  <c:v>3.7479083333333336</c:v>
                </c:pt>
                <c:pt idx="636">
                  <c:v>3.7479083333333336</c:v>
                </c:pt>
                <c:pt idx="637">
                  <c:v>3.7479083333333336</c:v>
                </c:pt>
                <c:pt idx="638">
                  <c:v>3.7479083333333336</c:v>
                </c:pt>
                <c:pt idx="639">
                  <c:v>3.7479083333333336</c:v>
                </c:pt>
                <c:pt idx="640">
                  <c:v>3.7479083333333336</c:v>
                </c:pt>
                <c:pt idx="641">
                  <c:v>3.7479083333333336</c:v>
                </c:pt>
                <c:pt idx="642">
                  <c:v>3.7479083333333336</c:v>
                </c:pt>
                <c:pt idx="643">
                  <c:v>3.7479083333333336</c:v>
                </c:pt>
                <c:pt idx="644">
                  <c:v>3.7479083333333336</c:v>
                </c:pt>
                <c:pt idx="645">
                  <c:v>3.7479083333333336</c:v>
                </c:pt>
                <c:pt idx="646">
                  <c:v>3.7479083333333336</c:v>
                </c:pt>
                <c:pt idx="647">
                  <c:v>3.7479083333333336</c:v>
                </c:pt>
                <c:pt idx="648">
                  <c:v>3.7479083333333336</c:v>
                </c:pt>
                <c:pt idx="649">
                  <c:v>3.7479083333333336</c:v>
                </c:pt>
                <c:pt idx="650">
                  <c:v>3.7479083333333336</c:v>
                </c:pt>
                <c:pt idx="651">
                  <c:v>3.7479083333333336</c:v>
                </c:pt>
                <c:pt idx="652">
                  <c:v>3.7479083333333336</c:v>
                </c:pt>
                <c:pt idx="653">
                  <c:v>3.7479083333333336</c:v>
                </c:pt>
                <c:pt idx="654">
                  <c:v>3.7479083333333336</c:v>
                </c:pt>
                <c:pt idx="655">
                  <c:v>3.7479083333333336</c:v>
                </c:pt>
                <c:pt idx="656">
                  <c:v>3.7479083333333336</c:v>
                </c:pt>
                <c:pt idx="657">
                  <c:v>3.7479083333333336</c:v>
                </c:pt>
                <c:pt idx="658">
                  <c:v>3.7479083333333336</c:v>
                </c:pt>
                <c:pt idx="659">
                  <c:v>3.7479083333333336</c:v>
                </c:pt>
                <c:pt idx="660">
                  <c:v>3.7479083333333336</c:v>
                </c:pt>
                <c:pt idx="661">
                  <c:v>3.748502777777778</c:v>
                </c:pt>
                <c:pt idx="662">
                  <c:v>3.7502777777777778</c:v>
                </c:pt>
                <c:pt idx="663">
                  <c:v>3.7529722222222222</c:v>
                </c:pt>
                <c:pt idx="664">
                  <c:v>3.7564972222222219</c:v>
                </c:pt>
                <c:pt idx="665">
                  <c:v>3.7607249999999999</c:v>
                </c:pt>
                <c:pt idx="666">
                  <c:v>3.7656277777777776</c:v>
                </c:pt>
                <c:pt idx="667">
                  <c:v>3.7710861111111109</c:v>
                </c:pt>
                <c:pt idx="668">
                  <c:v>3.7769833333333334</c:v>
                </c:pt>
                <c:pt idx="669">
                  <c:v>3.7833722222222224</c:v>
                </c:pt>
                <c:pt idx="670">
                  <c:v>3.7902750000000003</c:v>
                </c:pt>
                <c:pt idx="671">
                  <c:v>3.7976222222222225</c:v>
                </c:pt>
                <c:pt idx="672">
                  <c:v>3.8053833333333338</c:v>
                </c:pt>
                <c:pt idx="673">
                  <c:v>3.8135138888888895</c:v>
                </c:pt>
                <c:pt idx="674">
                  <c:v>3.8219888888888893</c:v>
                </c:pt>
                <c:pt idx="675">
                  <c:v>3.8307027777777782</c:v>
                </c:pt>
                <c:pt idx="676">
                  <c:v>3.8395305555555561</c:v>
                </c:pt>
                <c:pt idx="677">
                  <c:v>3.8482777777777781</c:v>
                </c:pt>
                <c:pt idx="678">
                  <c:v>3.856788888888889</c:v>
                </c:pt>
                <c:pt idx="679">
                  <c:v>3.8651777777777778</c:v>
                </c:pt>
                <c:pt idx="680">
                  <c:v>3.8733444444444447</c:v>
                </c:pt>
                <c:pt idx="681">
                  <c:v>3.8813277777777779</c:v>
                </c:pt>
                <c:pt idx="682">
                  <c:v>3.8890472222222225</c:v>
                </c:pt>
                <c:pt idx="683">
                  <c:v>3.8966722222222225</c:v>
                </c:pt>
                <c:pt idx="684">
                  <c:v>3.9043250000000005</c:v>
                </c:pt>
                <c:pt idx="685">
                  <c:v>3.9119638888888892</c:v>
                </c:pt>
                <c:pt idx="686">
                  <c:v>3.9194944444444446</c:v>
                </c:pt>
                <c:pt idx="687">
                  <c:v>3.9268305555555556</c:v>
                </c:pt>
                <c:pt idx="688">
                  <c:v>3.934252777777778</c:v>
                </c:pt>
                <c:pt idx="689">
                  <c:v>3.941730555555556</c:v>
                </c:pt>
                <c:pt idx="690">
                  <c:v>3.9492666666666669</c:v>
                </c:pt>
                <c:pt idx="691">
                  <c:v>3.9567027777777781</c:v>
                </c:pt>
                <c:pt idx="692">
                  <c:v>3.9639500000000005</c:v>
                </c:pt>
                <c:pt idx="693">
                  <c:v>3.9709888888888893</c:v>
                </c:pt>
                <c:pt idx="694">
                  <c:v>3.977730555555556</c:v>
                </c:pt>
                <c:pt idx="695">
                  <c:v>3.9842416666666671</c:v>
                </c:pt>
                <c:pt idx="696">
                  <c:v>3.9906027777777782</c:v>
                </c:pt>
                <c:pt idx="697">
                  <c:v>3.9969861111111116</c:v>
                </c:pt>
                <c:pt idx="698">
                  <c:v>4.0035916666666669</c:v>
                </c:pt>
                <c:pt idx="699">
                  <c:v>4.0103666666666671</c:v>
                </c:pt>
                <c:pt idx="700">
                  <c:v>4.0170666666666675</c:v>
                </c:pt>
                <c:pt idx="701">
                  <c:v>4.0231722222222226</c:v>
                </c:pt>
                <c:pt idx="702">
                  <c:v>4.0285888888888897</c:v>
                </c:pt>
                <c:pt idx="703">
                  <c:v>4.033586111111112</c:v>
                </c:pt>
                <c:pt idx="704">
                  <c:v>4.0385972222222231</c:v>
                </c:pt>
                <c:pt idx="705">
                  <c:v>4.0441694444444449</c:v>
                </c:pt>
                <c:pt idx="706">
                  <c:v>4.0501611111111115</c:v>
                </c:pt>
                <c:pt idx="707">
                  <c:v>4.0564277777777784</c:v>
                </c:pt>
                <c:pt idx="708">
                  <c:v>4.0627500000000003</c:v>
                </c:pt>
                <c:pt idx="709">
                  <c:v>4.0689583333333337</c:v>
                </c:pt>
                <c:pt idx="710">
                  <c:v>4.0750166666666674</c:v>
                </c:pt>
                <c:pt idx="711">
                  <c:v>4.0813111111111118</c:v>
                </c:pt>
                <c:pt idx="712">
                  <c:v>4.0878638888888892</c:v>
                </c:pt>
                <c:pt idx="713">
                  <c:v>4.094611111111111</c:v>
                </c:pt>
                <c:pt idx="714">
                  <c:v>4.1012500000000003</c:v>
                </c:pt>
                <c:pt idx="715">
                  <c:v>4.108058333333334</c:v>
                </c:pt>
                <c:pt idx="716">
                  <c:v>4.1150555555555561</c:v>
                </c:pt>
                <c:pt idx="717">
                  <c:v>4.122072222222223</c:v>
                </c:pt>
                <c:pt idx="718">
                  <c:v>4.1290222222222228</c:v>
                </c:pt>
                <c:pt idx="719">
                  <c:v>4.135877777777778</c:v>
                </c:pt>
                <c:pt idx="720">
                  <c:v>4.1425638888888887</c:v>
                </c:pt>
                <c:pt idx="721">
                  <c:v>4.1493166666666665</c:v>
                </c:pt>
                <c:pt idx="722">
                  <c:v>4.1564277777777781</c:v>
                </c:pt>
                <c:pt idx="723">
                  <c:v>4.1639305555555559</c:v>
                </c:pt>
                <c:pt idx="724">
                  <c:v>4.1718055555555562</c:v>
                </c:pt>
                <c:pt idx="725">
                  <c:v>4.1799583333333343</c:v>
                </c:pt>
                <c:pt idx="726">
                  <c:v>4.1883333333333344</c:v>
                </c:pt>
                <c:pt idx="727">
                  <c:v>4.1968500000000013</c:v>
                </c:pt>
                <c:pt idx="728">
                  <c:v>4.2054472222222232</c:v>
                </c:pt>
                <c:pt idx="729">
                  <c:v>4.2139638888888902</c:v>
                </c:pt>
                <c:pt idx="730">
                  <c:v>4.2223388888888902</c:v>
                </c:pt>
                <c:pt idx="731">
                  <c:v>4.2307611111111125</c:v>
                </c:pt>
                <c:pt idx="732">
                  <c:v>4.2392777777777795</c:v>
                </c:pt>
                <c:pt idx="733">
                  <c:v>4.2478555555555575</c:v>
                </c:pt>
                <c:pt idx="734">
                  <c:v>4.2565083333333353</c:v>
                </c:pt>
                <c:pt idx="735">
                  <c:v>4.2652222222222242</c:v>
                </c:pt>
                <c:pt idx="736">
                  <c:v>4.2739944444444466</c:v>
                </c:pt>
                <c:pt idx="737">
                  <c:v>4.2829027777777799</c:v>
                </c:pt>
                <c:pt idx="738">
                  <c:v>4.2919527777777802</c:v>
                </c:pt>
                <c:pt idx="739">
                  <c:v>4.301097222222225</c:v>
                </c:pt>
                <c:pt idx="740">
                  <c:v>4.310358333333336</c:v>
                </c:pt>
                <c:pt idx="741">
                  <c:v>4.3198083333333361</c:v>
                </c:pt>
                <c:pt idx="742">
                  <c:v>4.3293777777777809</c:v>
                </c:pt>
                <c:pt idx="743">
                  <c:v>4.3390083333333367</c:v>
                </c:pt>
                <c:pt idx="744">
                  <c:v>4.3487138888888923</c:v>
                </c:pt>
                <c:pt idx="745">
                  <c:v>4.3584527777777815</c:v>
                </c:pt>
                <c:pt idx="746">
                  <c:v>4.3682000000000034</c:v>
                </c:pt>
                <c:pt idx="747">
                  <c:v>4.378102777777781</c:v>
                </c:pt>
                <c:pt idx="748">
                  <c:v>4.3881055555555584</c:v>
                </c:pt>
                <c:pt idx="749">
                  <c:v>4.3982027777777803</c:v>
                </c:pt>
                <c:pt idx="750">
                  <c:v>4.4084138888888917</c:v>
                </c:pt>
                <c:pt idx="751">
                  <c:v>4.4187666666666692</c:v>
                </c:pt>
                <c:pt idx="752">
                  <c:v>4.4292611111111135</c:v>
                </c:pt>
                <c:pt idx="753">
                  <c:v>4.4399472222222247</c:v>
                </c:pt>
                <c:pt idx="754">
                  <c:v>4.4507472222222244</c:v>
                </c:pt>
                <c:pt idx="755">
                  <c:v>4.4616833333333359</c:v>
                </c:pt>
                <c:pt idx="756">
                  <c:v>4.4727138888888911</c:v>
                </c:pt>
                <c:pt idx="757">
                  <c:v>4.4838250000000022</c:v>
                </c:pt>
                <c:pt idx="758">
                  <c:v>4.4949833333333356</c:v>
                </c:pt>
                <c:pt idx="759">
                  <c:v>4.5062222222222248</c:v>
                </c:pt>
                <c:pt idx="760">
                  <c:v>4.5174333333333356</c:v>
                </c:pt>
                <c:pt idx="761">
                  <c:v>4.5287055555555575</c:v>
                </c:pt>
                <c:pt idx="762">
                  <c:v>4.5399972222222242</c:v>
                </c:pt>
                <c:pt idx="763">
                  <c:v>4.5513111111111133</c:v>
                </c:pt>
                <c:pt idx="764">
                  <c:v>4.5627250000000021</c:v>
                </c:pt>
                <c:pt idx="765">
                  <c:v>4.5741861111111133</c:v>
                </c:pt>
                <c:pt idx="766">
                  <c:v>4.5856333333333357</c:v>
                </c:pt>
                <c:pt idx="767">
                  <c:v>4.5971833333333354</c:v>
                </c:pt>
                <c:pt idx="768">
                  <c:v>4.6087250000000024</c:v>
                </c:pt>
                <c:pt idx="769">
                  <c:v>4.6202611111111134</c:v>
                </c:pt>
                <c:pt idx="770">
                  <c:v>4.631750000000002</c:v>
                </c:pt>
                <c:pt idx="771">
                  <c:v>4.6432777777777794</c:v>
                </c:pt>
                <c:pt idx="772">
                  <c:v>4.6548055555555568</c:v>
                </c:pt>
                <c:pt idx="773">
                  <c:v>4.6662611111111127</c:v>
                </c:pt>
                <c:pt idx="774">
                  <c:v>4.6777083333333351</c:v>
                </c:pt>
                <c:pt idx="775">
                  <c:v>4.6890888888888904</c:v>
                </c:pt>
                <c:pt idx="776">
                  <c:v>4.7003555555555572</c:v>
                </c:pt>
                <c:pt idx="777">
                  <c:v>4.7115000000000018</c:v>
                </c:pt>
                <c:pt idx="778">
                  <c:v>4.7223611111111126</c:v>
                </c:pt>
                <c:pt idx="779">
                  <c:v>4.7328916666666681</c:v>
                </c:pt>
                <c:pt idx="780">
                  <c:v>4.7430166666666684</c:v>
                </c:pt>
                <c:pt idx="781">
                  <c:v>4.752255555555557</c:v>
                </c:pt>
                <c:pt idx="782">
                  <c:v>4.7605888888888908</c:v>
                </c:pt>
                <c:pt idx="783">
                  <c:v>4.7679777777777801</c:v>
                </c:pt>
                <c:pt idx="784">
                  <c:v>4.7741444444444472</c:v>
                </c:pt>
                <c:pt idx="785">
                  <c:v>4.779108333333336</c:v>
                </c:pt>
                <c:pt idx="786">
                  <c:v>4.7826888888888917</c:v>
                </c:pt>
                <c:pt idx="787">
                  <c:v>4.7847027777777802</c:v>
                </c:pt>
                <c:pt idx="788">
                  <c:v>4.7854194444444467</c:v>
                </c:pt>
                <c:pt idx="789">
                  <c:v>4.7854194444444467</c:v>
                </c:pt>
                <c:pt idx="790">
                  <c:v>4.7854194444444467</c:v>
                </c:pt>
                <c:pt idx="791">
                  <c:v>4.7854194444444467</c:v>
                </c:pt>
                <c:pt idx="792">
                  <c:v>4.7854194444444467</c:v>
                </c:pt>
                <c:pt idx="793">
                  <c:v>4.7854194444444467</c:v>
                </c:pt>
                <c:pt idx="794">
                  <c:v>4.7854194444444467</c:v>
                </c:pt>
                <c:pt idx="795">
                  <c:v>4.7854194444444467</c:v>
                </c:pt>
                <c:pt idx="796">
                  <c:v>4.7854194444444467</c:v>
                </c:pt>
                <c:pt idx="797">
                  <c:v>4.7854194444444467</c:v>
                </c:pt>
                <c:pt idx="798">
                  <c:v>4.7854194444444467</c:v>
                </c:pt>
                <c:pt idx="799">
                  <c:v>4.786216666666669</c:v>
                </c:pt>
                <c:pt idx="800">
                  <c:v>4.7874861111111136</c:v>
                </c:pt>
                <c:pt idx="801">
                  <c:v>4.7888222222222243</c:v>
                </c:pt>
                <c:pt idx="802">
                  <c:v>4.7895638888888907</c:v>
                </c:pt>
                <c:pt idx="803">
                  <c:v>4.789808333333335</c:v>
                </c:pt>
                <c:pt idx="804">
                  <c:v>4.789808333333335</c:v>
                </c:pt>
                <c:pt idx="805">
                  <c:v>4.7899555555555571</c:v>
                </c:pt>
                <c:pt idx="806">
                  <c:v>4.790927777777779</c:v>
                </c:pt>
                <c:pt idx="807">
                  <c:v>4.7929750000000011</c:v>
                </c:pt>
                <c:pt idx="808">
                  <c:v>4.7959750000000012</c:v>
                </c:pt>
                <c:pt idx="809">
                  <c:v>4.7997583333333349</c:v>
                </c:pt>
                <c:pt idx="810">
                  <c:v>4.8042083333333352</c:v>
                </c:pt>
                <c:pt idx="811">
                  <c:v>4.8095305555555576</c:v>
                </c:pt>
                <c:pt idx="812">
                  <c:v>4.8157111111111135</c:v>
                </c:pt>
                <c:pt idx="813">
                  <c:v>4.8226666666666693</c:v>
                </c:pt>
                <c:pt idx="814">
                  <c:v>4.830441666666669</c:v>
                </c:pt>
                <c:pt idx="815">
                  <c:v>4.8389111111111136</c:v>
                </c:pt>
                <c:pt idx="816">
                  <c:v>4.84802777777778</c:v>
                </c:pt>
                <c:pt idx="817">
                  <c:v>4.8576861111111134</c:v>
                </c:pt>
                <c:pt idx="818">
                  <c:v>4.8678500000000025</c:v>
                </c:pt>
                <c:pt idx="819">
                  <c:v>4.8783916666666691</c:v>
                </c:pt>
                <c:pt idx="820">
                  <c:v>4.8893472222222245</c:v>
                </c:pt>
                <c:pt idx="821">
                  <c:v>4.9007611111111133</c:v>
                </c:pt>
                <c:pt idx="822">
                  <c:v>4.9125277777777798</c:v>
                </c:pt>
                <c:pt idx="823">
                  <c:v>4.9245694444444466</c:v>
                </c:pt>
                <c:pt idx="824">
                  <c:v>4.9368944444444463</c:v>
                </c:pt>
                <c:pt idx="825">
                  <c:v>4.9493500000000017</c:v>
                </c:pt>
                <c:pt idx="826">
                  <c:v>4.9619527777777792</c:v>
                </c:pt>
                <c:pt idx="827">
                  <c:v>4.9746444444444462</c:v>
                </c:pt>
                <c:pt idx="828">
                  <c:v>4.987436111111113</c:v>
                </c:pt>
                <c:pt idx="829">
                  <c:v>5.0002416666666685</c:v>
                </c:pt>
                <c:pt idx="830">
                  <c:v>5.0128916666666683</c:v>
                </c:pt>
                <c:pt idx="831">
                  <c:v>5.0255416666666681</c:v>
                </c:pt>
                <c:pt idx="832">
                  <c:v>5.0382111111111127</c:v>
                </c:pt>
                <c:pt idx="833">
                  <c:v>5.0509166666666685</c:v>
                </c:pt>
                <c:pt idx="834">
                  <c:v>5.0635861111111131</c:v>
                </c:pt>
                <c:pt idx="835">
                  <c:v>5.0761972222222242</c:v>
                </c:pt>
                <c:pt idx="836">
                  <c:v>5.0888333333333353</c:v>
                </c:pt>
                <c:pt idx="837">
                  <c:v>5.1015500000000022</c:v>
                </c:pt>
                <c:pt idx="838">
                  <c:v>5.1143222222222242</c:v>
                </c:pt>
                <c:pt idx="839">
                  <c:v>5.1271083333333349</c:v>
                </c:pt>
                <c:pt idx="840">
                  <c:v>5.1399750000000015</c:v>
                </c:pt>
                <c:pt idx="841">
                  <c:v>5.1529305555555567</c:v>
                </c:pt>
                <c:pt idx="842">
                  <c:v>5.165897222222223</c:v>
                </c:pt>
                <c:pt idx="843">
                  <c:v>5.1788388888888894</c:v>
                </c:pt>
                <c:pt idx="844">
                  <c:v>5.1918666666666669</c:v>
                </c:pt>
                <c:pt idx="845">
                  <c:v>5.2048611111111116</c:v>
                </c:pt>
                <c:pt idx="846">
                  <c:v>5.2178500000000003</c:v>
                </c:pt>
                <c:pt idx="847">
                  <c:v>5.230783333333334</c:v>
                </c:pt>
                <c:pt idx="848">
                  <c:v>5.243616666666667</c:v>
                </c:pt>
                <c:pt idx="849">
                  <c:v>5.2564361111111113</c:v>
                </c:pt>
                <c:pt idx="850">
                  <c:v>5.2691805555555558</c:v>
                </c:pt>
                <c:pt idx="851">
                  <c:v>5.282</c:v>
                </c:pt>
                <c:pt idx="852">
                  <c:v>5.2948388888888891</c:v>
                </c:pt>
                <c:pt idx="853">
                  <c:v>5.3078611111111114</c:v>
                </c:pt>
                <c:pt idx="854">
                  <c:v>5.3209638888888895</c:v>
                </c:pt>
                <c:pt idx="855">
                  <c:v>5.3341805555555561</c:v>
                </c:pt>
                <c:pt idx="856">
                  <c:v>5.3475333333333337</c:v>
                </c:pt>
                <c:pt idx="857">
                  <c:v>5.3608583333333337</c:v>
                </c:pt>
                <c:pt idx="858">
                  <c:v>5.374083333333334</c:v>
                </c:pt>
                <c:pt idx="859">
                  <c:v>5.3871527777777786</c:v>
                </c:pt>
                <c:pt idx="860">
                  <c:v>5.400094444444445</c:v>
                </c:pt>
                <c:pt idx="861">
                  <c:v>5.4128055555555559</c:v>
                </c:pt>
                <c:pt idx="862">
                  <c:v>5.4251444444444443</c:v>
                </c:pt>
                <c:pt idx="863">
                  <c:v>5.4369972222222218</c:v>
                </c:pt>
                <c:pt idx="864">
                  <c:v>5.4482638888888886</c:v>
                </c:pt>
                <c:pt idx="865">
                  <c:v>5.459219444444444</c:v>
                </c:pt>
                <c:pt idx="866">
                  <c:v>5.4698916666666664</c:v>
                </c:pt>
                <c:pt idx="867">
                  <c:v>5.4803861111111107</c:v>
                </c:pt>
                <c:pt idx="868">
                  <c:v>5.4907472222222218</c:v>
                </c:pt>
                <c:pt idx="869">
                  <c:v>5.5009666666666659</c:v>
                </c:pt>
                <c:pt idx="870">
                  <c:v>5.5105638888888882</c:v>
                </c:pt>
                <c:pt idx="871">
                  <c:v>5.5194666666666663</c:v>
                </c:pt>
                <c:pt idx="872">
                  <c:v>5.5272333333333332</c:v>
                </c:pt>
                <c:pt idx="873">
                  <c:v>5.5338250000000002</c:v>
                </c:pt>
                <c:pt idx="874">
                  <c:v>5.539194444444445</c:v>
                </c:pt>
                <c:pt idx="875">
                  <c:v>5.5432333333333341</c:v>
                </c:pt>
                <c:pt idx="876">
                  <c:v>5.5459472222222228</c:v>
                </c:pt>
                <c:pt idx="877">
                  <c:v>5.5476750000000008</c:v>
                </c:pt>
                <c:pt idx="878">
                  <c:v>5.5485388888888894</c:v>
                </c:pt>
                <c:pt idx="879">
                  <c:v>5.5491194444444449</c:v>
                </c:pt>
                <c:pt idx="880">
                  <c:v>5.5493277777777781</c:v>
                </c:pt>
                <c:pt idx="881">
                  <c:v>5.5493277777777781</c:v>
                </c:pt>
                <c:pt idx="882">
                  <c:v>5.5493277777777781</c:v>
                </c:pt>
                <c:pt idx="883">
                  <c:v>5.5493277777777781</c:v>
                </c:pt>
                <c:pt idx="884">
                  <c:v>5.5493277777777781</c:v>
                </c:pt>
                <c:pt idx="885">
                  <c:v>5.5493277777777781</c:v>
                </c:pt>
                <c:pt idx="886">
                  <c:v>5.5493277777777781</c:v>
                </c:pt>
                <c:pt idx="887">
                  <c:v>5.5496444444444446</c:v>
                </c:pt>
                <c:pt idx="888">
                  <c:v>5.5501111111111117</c:v>
                </c:pt>
                <c:pt idx="889">
                  <c:v>5.5507666666666671</c:v>
                </c:pt>
                <c:pt idx="890">
                  <c:v>5.5512805555555556</c:v>
                </c:pt>
                <c:pt idx="891">
                  <c:v>5.5517666666666665</c:v>
                </c:pt>
                <c:pt idx="892">
                  <c:v>5.5520111111111108</c:v>
                </c:pt>
                <c:pt idx="893">
                  <c:v>5.5522666666666662</c:v>
                </c:pt>
                <c:pt idx="894">
                  <c:v>5.5525166666666665</c:v>
                </c:pt>
                <c:pt idx="895">
                  <c:v>5.5533277777777776</c:v>
                </c:pt>
                <c:pt idx="896">
                  <c:v>5.5548277777777777</c:v>
                </c:pt>
                <c:pt idx="897">
                  <c:v>5.557266666666667</c:v>
                </c:pt>
                <c:pt idx="898">
                  <c:v>5.5604555555555555</c:v>
                </c:pt>
                <c:pt idx="899">
                  <c:v>5.5644277777777775</c:v>
                </c:pt>
                <c:pt idx="900">
                  <c:v>5.5692916666666665</c:v>
                </c:pt>
                <c:pt idx="901">
                  <c:v>5.5749861111111105</c:v>
                </c:pt>
                <c:pt idx="902">
                  <c:v>5.5812749999999998</c:v>
                </c:pt>
                <c:pt idx="903">
                  <c:v>5.5879222222222218</c:v>
                </c:pt>
                <c:pt idx="904">
                  <c:v>5.5944749999999992</c:v>
                </c:pt>
                <c:pt idx="905">
                  <c:v>5.6000527777777771</c:v>
                </c:pt>
                <c:pt idx="906">
                  <c:v>5.6043611111111105</c:v>
                </c:pt>
                <c:pt idx="907">
                  <c:v>5.6074805555555551</c:v>
                </c:pt>
                <c:pt idx="908">
                  <c:v>5.6095277777777772</c:v>
                </c:pt>
                <c:pt idx="909">
                  <c:v>5.6107694444444443</c:v>
                </c:pt>
                <c:pt idx="910">
                  <c:v>5.6113583333333334</c:v>
                </c:pt>
                <c:pt idx="911">
                  <c:v>5.6114055555555558</c:v>
                </c:pt>
                <c:pt idx="912">
                  <c:v>5.6114055555555558</c:v>
                </c:pt>
                <c:pt idx="913">
                  <c:v>5.6114055555555558</c:v>
                </c:pt>
                <c:pt idx="914">
                  <c:v>5.6114055555555558</c:v>
                </c:pt>
                <c:pt idx="915">
                  <c:v>5.6114055555555558</c:v>
                </c:pt>
                <c:pt idx="916">
                  <c:v>5.6114055555555558</c:v>
                </c:pt>
                <c:pt idx="917">
                  <c:v>5.6114055555555558</c:v>
                </c:pt>
                <c:pt idx="918">
                  <c:v>5.6114055555555558</c:v>
                </c:pt>
                <c:pt idx="919">
                  <c:v>5.6114055555555558</c:v>
                </c:pt>
                <c:pt idx="920">
                  <c:v>5.6114055555555558</c:v>
                </c:pt>
                <c:pt idx="921">
                  <c:v>5.6114055555555558</c:v>
                </c:pt>
                <c:pt idx="922">
                  <c:v>5.6114055555555558</c:v>
                </c:pt>
                <c:pt idx="923">
                  <c:v>5.6114055555555558</c:v>
                </c:pt>
                <c:pt idx="924">
                  <c:v>5.6114055555555558</c:v>
                </c:pt>
                <c:pt idx="925">
                  <c:v>5.6114055555555558</c:v>
                </c:pt>
                <c:pt idx="926">
                  <c:v>5.6114055555555558</c:v>
                </c:pt>
                <c:pt idx="927">
                  <c:v>5.6114055555555558</c:v>
                </c:pt>
                <c:pt idx="928">
                  <c:v>5.6114055555555558</c:v>
                </c:pt>
                <c:pt idx="929">
                  <c:v>5.6114055555555558</c:v>
                </c:pt>
                <c:pt idx="930">
                  <c:v>5.6114055555555558</c:v>
                </c:pt>
                <c:pt idx="931">
                  <c:v>5.6114055555555558</c:v>
                </c:pt>
                <c:pt idx="932">
                  <c:v>5.6114055555555558</c:v>
                </c:pt>
                <c:pt idx="933">
                  <c:v>5.6114055555555558</c:v>
                </c:pt>
                <c:pt idx="934">
                  <c:v>5.6114055555555558</c:v>
                </c:pt>
                <c:pt idx="935">
                  <c:v>5.6114055555555558</c:v>
                </c:pt>
                <c:pt idx="936">
                  <c:v>5.6114055555555558</c:v>
                </c:pt>
                <c:pt idx="937">
                  <c:v>5.6114055555555558</c:v>
                </c:pt>
                <c:pt idx="938">
                  <c:v>5.6114055555555558</c:v>
                </c:pt>
                <c:pt idx="939">
                  <c:v>5.6114055555555558</c:v>
                </c:pt>
                <c:pt idx="940">
                  <c:v>5.6114055555555558</c:v>
                </c:pt>
                <c:pt idx="941">
                  <c:v>5.6114055555555558</c:v>
                </c:pt>
                <c:pt idx="942">
                  <c:v>5.6114055555555558</c:v>
                </c:pt>
                <c:pt idx="943">
                  <c:v>5.6114055555555558</c:v>
                </c:pt>
                <c:pt idx="944">
                  <c:v>5.6114055555555558</c:v>
                </c:pt>
                <c:pt idx="945">
                  <c:v>5.6114055555555558</c:v>
                </c:pt>
                <c:pt idx="946">
                  <c:v>5.6114055555555558</c:v>
                </c:pt>
                <c:pt idx="947">
                  <c:v>5.6114055555555558</c:v>
                </c:pt>
                <c:pt idx="948">
                  <c:v>5.6114055555555558</c:v>
                </c:pt>
                <c:pt idx="949">
                  <c:v>5.6114055555555558</c:v>
                </c:pt>
                <c:pt idx="950">
                  <c:v>5.6114055555555558</c:v>
                </c:pt>
                <c:pt idx="951">
                  <c:v>5.6114055555555558</c:v>
                </c:pt>
                <c:pt idx="952">
                  <c:v>5.6114055555555558</c:v>
                </c:pt>
                <c:pt idx="953">
                  <c:v>5.6114055555555558</c:v>
                </c:pt>
                <c:pt idx="954">
                  <c:v>5.6114055555555558</c:v>
                </c:pt>
                <c:pt idx="955">
                  <c:v>5.6114055555555558</c:v>
                </c:pt>
                <c:pt idx="956">
                  <c:v>5.6114055555555558</c:v>
                </c:pt>
                <c:pt idx="957">
                  <c:v>5.6114055555555558</c:v>
                </c:pt>
                <c:pt idx="958">
                  <c:v>5.6114055555555558</c:v>
                </c:pt>
                <c:pt idx="959">
                  <c:v>5.6115000000000004</c:v>
                </c:pt>
                <c:pt idx="960">
                  <c:v>5.6132555555555559</c:v>
                </c:pt>
                <c:pt idx="961">
                  <c:v>5.6166527777777784</c:v>
                </c:pt>
                <c:pt idx="962">
                  <c:v>5.621611111111112</c:v>
                </c:pt>
                <c:pt idx="963">
                  <c:v>5.6276833333333345</c:v>
                </c:pt>
                <c:pt idx="964">
                  <c:v>5.6344777777777786</c:v>
                </c:pt>
                <c:pt idx="965">
                  <c:v>5.6420416666666675</c:v>
                </c:pt>
                <c:pt idx="966">
                  <c:v>5.6503277777777789</c:v>
                </c:pt>
                <c:pt idx="967">
                  <c:v>5.659169444444446</c:v>
                </c:pt>
                <c:pt idx="968">
                  <c:v>5.6684777777777793</c:v>
                </c:pt>
                <c:pt idx="969">
                  <c:v>5.6779666666666682</c:v>
                </c:pt>
                <c:pt idx="970">
                  <c:v>5.6872805555555574</c:v>
                </c:pt>
                <c:pt idx="971">
                  <c:v>5.6960000000000015</c:v>
                </c:pt>
                <c:pt idx="972">
                  <c:v>5.7031388888888905</c:v>
                </c:pt>
                <c:pt idx="973">
                  <c:v>5.7083611111111123</c:v>
                </c:pt>
                <c:pt idx="974">
                  <c:v>5.7116500000000014</c:v>
                </c:pt>
                <c:pt idx="975">
                  <c:v>5.7132583333333349</c:v>
                </c:pt>
                <c:pt idx="976">
                  <c:v>5.7136555555555573</c:v>
                </c:pt>
                <c:pt idx="977">
                  <c:v>5.7136555555555573</c:v>
                </c:pt>
                <c:pt idx="978">
                  <c:v>5.7136555555555573</c:v>
                </c:pt>
                <c:pt idx="979">
                  <c:v>5.7136555555555573</c:v>
                </c:pt>
                <c:pt idx="980">
                  <c:v>5.7136555555555573</c:v>
                </c:pt>
                <c:pt idx="981">
                  <c:v>5.7136555555555573</c:v>
                </c:pt>
                <c:pt idx="982">
                  <c:v>5.7136555555555573</c:v>
                </c:pt>
                <c:pt idx="983">
                  <c:v>5.7136555555555573</c:v>
                </c:pt>
                <c:pt idx="984">
                  <c:v>5.7136555555555573</c:v>
                </c:pt>
                <c:pt idx="985">
                  <c:v>5.7136555555555573</c:v>
                </c:pt>
                <c:pt idx="986">
                  <c:v>5.7136555555555573</c:v>
                </c:pt>
                <c:pt idx="987">
                  <c:v>5.7136555555555573</c:v>
                </c:pt>
                <c:pt idx="988">
                  <c:v>5.7136555555555573</c:v>
                </c:pt>
                <c:pt idx="989">
                  <c:v>5.7136555555555573</c:v>
                </c:pt>
                <c:pt idx="990">
                  <c:v>5.7136555555555573</c:v>
                </c:pt>
                <c:pt idx="991">
                  <c:v>5.7136555555555573</c:v>
                </c:pt>
                <c:pt idx="992">
                  <c:v>5.7136555555555573</c:v>
                </c:pt>
                <c:pt idx="993">
                  <c:v>5.7136555555555573</c:v>
                </c:pt>
                <c:pt idx="994">
                  <c:v>5.7136555555555573</c:v>
                </c:pt>
                <c:pt idx="995">
                  <c:v>5.7136555555555573</c:v>
                </c:pt>
                <c:pt idx="996">
                  <c:v>5.7136555555555573</c:v>
                </c:pt>
                <c:pt idx="997">
                  <c:v>5.7136555555555573</c:v>
                </c:pt>
                <c:pt idx="998">
                  <c:v>5.7136555555555573</c:v>
                </c:pt>
                <c:pt idx="999">
                  <c:v>5.7136555555555573</c:v>
                </c:pt>
                <c:pt idx="1000">
                  <c:v>5.7136555555555573</c:v>
                </c:pt>
                <c:pt idx="1001">
                  <c:v>5.7136555555555573</c:v>
                </c:pt>
                <c:pt idx="1002">
                  <c:v>5.7136555555555573</c:v>
                </c:pt>
                <c:pt idx="1003">
                  <c:v>5.7136555555555573</c:v>
                </c:pt>
                <c:pt idx="1004">
                  <c:v>5.7136555555555573</c:v>
                </c:pt>
                <c:pt idx="1005">
                  <c:v>5.7136555555555573</c:v>
                </c:pt>
                <c:pt idx="1006">
                  <c:v>5.7136555555555573</c:v>
                </c:pt>
                <c:pt idx="1007">
                  <c:v>5.7136555555555573</c:v>
                </c:pt>
                <c:pt idx="1008">
                  <c:v>5.7136555555555573</c:v>
                </c:pt>
                <c:pt idx="1009">
                  <c:v>5.7136555555555573</c:v>
                </c:pt>
                <c:pt idx="1010">
                  <c:v>5.7136555555555573</c:v>
                </c:pt>
                <c:pt idx="1011">
                  <c:v>5.7136555555555573</c:v>
                </c:pt>
                <c:pt idx="1012">
                  <c:v>5.7137833333333354</c:v>
                </c:pt>
                <c:pt idx="1013">
                  <c:v>5.7140666666666684</c:v>
                </c:pt>
                <c:pt idx="1014">
                  <c:v>5.71430277777778</c:v>
                </c:pt>
                <c:pt idx="1015">
                  <c:v>5.7144166666666685</c:v>
                </c:pt>
                <c:pt idx="1016">
                  <c:v>5.7144166666666685</c:v>
                </c:pt>
                <c:pt idx="1017">
                  <c:v>5.7144166666666685</c:v>
                </c:pt>
                <c:pt idx="1018">
                  <c:v>5.7144166666666685</c:v>
                </c:pt>
                <c:pt idx="1019">
                  <c:v>5.7144166666666685</c:v>
                </c:pt>
                <c:pt idx="1020">
                  <c:v>5.7144166666666685</c:v>
                </c:pt>
                <c:pt idx="1021">
                  <c:v>5.7154305555555576</c:v>
                </c:pt>
                <c:pt idx="1022">
                  <c:v>5.7178361111111133</c:v>
                </c:pt>
                <c:pt idx="1023">
                  <c:v>5.7214305555555578</c:v>
                </c:pt>
                <c:pt idx="1024">
                  <c:v>5.7257722222222247</c:v>
                </c:pt>
                <c:pt idx="1025">
                  <c:v>5.7307555555555583</c:v>
                </c:pt>
                <c:pt idx="1026">
                  <c:v>5.7364500000000023</c:v>
                </c:pt>
                <c:pt idx="1027">
                  <c:v>5.7426972222222243</c:v>
                </c:pt>
                <c:pt idx="1028">
                  <c:v>5.749722222222224</c:v>
                </c:pt>
                <c:pt idx="1029">
                  <c:v>5.7576527777777793</c:v>
                </c:pt>
                <c:pt idx="1030">
                  <c:v>5.7663527777777794</c:v>
                </c:pt>
                <c:pt idx="1031">
                  <c:v>5.7757277777777798</c:v>
                </c:pt>
                <c:pt idx="1032">
                  <c:v>5.7856972222222245</c:v>
                </c:pt>
                <c:pt idx="1033">
                  <c:v>5.7962472222222248</c:v>
                </c:pt>
                <c:pt idx="1034">
                  <c:v>5.8073361111111135</c:v>
                </c:pt>
                <c:pt idx="1035">
                  <c:v>5.8188111111111134</c:v>
                </c:pt>
                <c:pt idx="1036">
                  <c:v>5.8306500000000021</c:v>
                </c:pt>
                <c:pt idx="1037">
                  <c:v>5.8426444444444465</c:v>
                </c:pt>
                <c:pt idx="1038">
                  <c:v>5.8548027777777802</c:v>
                </c:pt>
                <c:pt idx="1039">
                  <c:v>5.8672500000000021</c:v>
                </c:pt>
                <c:pt idx="1040">
                  <c:v>5.8798527777777796</c:v>
                </c:pt>
                <c:pt idx="1041">
                  <c:v>5.8926444444444463</c:v>
                </c:pt>
                <c:pt idx="1042">
                  <c:v>5.9056333333333351</c:v>
                </c:pt>
                <c:pt idx="1043">
                  <c:v>5.9188861111111128</c:v>
                </c:pt>
                <c:pt idx="1044">
                  <c:v>5.9324138888888909</c:v>
                </c:pt>
                <c:pt idx="1045">
                  <c:v>5.9462472222222242</c:v>
                </c:pt>
                <c:pt idx="1046">
                  <c:v>5.9604833333333351</c:v>
                </c:pt>
                <c:pt idx="1047">
                  <c:v>5.9750916666666685</c:v>
                </c:pt>
                <c:pt idx="1048">
                  <c:v>5.9899583333333348</c:v>
                </c:pt>
                <c:pt idx="1049">
                  <c:v>6.0051138888888902</c:v>
                </c:pt>
                <c:pt idx="1050">
                  <c:v>6.0205805555555569</c:v>
                </c:pt>
                <c:pt idx="1051">
                  <c:v>6.0363861111111126</c:v>
                </c:pt>
                <c:pt idx="1052">
                  <c:v>6.0526027777777793</c:v>
                </c:pt>
                <c:pt idx="1053">
                  <c:v>6.0690888888888903</c:v>
                </c:pt>
                <c:pt idx="1054">
                  <c:v>6.0859472222222237</c:v>
                </c:pt>
                <c:pt idx="1055">
                  <c:v>6.1029750000000016</c:v>
                </c:pt>
                <c:pt idx="1056">
                  <c:v>6.1202250000000014</c:v>
                </c:pt>
                <c:pt idx="1057">
                  <c:v>6.1376972222222239</c:v>
                </c:pt>
                <c:pt idx="1058">
                  <c:v>6.1553722222222236</c:v>
                </c:pt>
                <c:pt idx="1059">
                  <c:v>6.1731555555555566</c:v>
                </c:pt>
                <c:pt idx="1060">
                  <c:v>6.1911416666666677</c:v>
                </c:pt>
                <c:pt idx="1061">
                  <c:v>6.2092027777777785</c:v>
                </c:pt>
                <c:pt idx="1062">
                  <c:v>6.2273111111111117</c:v>
                </c:pt>
                <c:pt idx="1063">
                  <c:v>6.2454583333333336</c:v>
                </c:pt>
                <c:pt idx="1064">
                  <c:v>6.2635333333333332</c:v>
                </c:pt>
                <c:pt idx="1065">
                  <c:v>6.281619444444444</c:v>
                </c:pt>
                <c:pt idx="1066">
                  <c:v>6.2997138888888884</c:v>
                </c:pt>
                <c:pt idx="1067">
                  <c:v>6.3178749999999999</c:v>
                </c:pt>
                <c:pt idx="1068">
                  <c:v>6.3360027777777779</c:v>
                </c:pt>
                <c:pt idx="1069">
                  <c:v>6.3541777777777781</c:v>
                </c:pt>
                <c:pt idx="1070">
                  <c:v>6.3723111111111113</c:v>
                </c:pt>
                <c:pt idx="1071">
                  <c:v>6.3905333333333338</c:v>
                </c:pt>
                <c:pt idx="1072">
                  <c:v>6.4087833333333339</c:v>
                </c:pt>
                <c:pt idx="1073">
                  <c:v>6.4271472222222226</c:v>
                </c:pt>
                <c:pt idx="1074">
                  <c:v>6.4455194444444448</c:v>
                </c:pt>
                <c:pt idx="1075">
                  <c:v>6.4639638888888893</c:v>
                </c:pt>
                <c:pt idx="1076">
                  <c:v>6.4823555555555563</c:v>
                </c:pt>
                <c:pt idx="1077">
                  <c:v>6.5007472222222233</c:v>
                </c:pt>
                <c:pt idx="1078">
                  <c:v>6.5191583333333343</c:v>
                </c:pt>
                <c:pt idx="1079">
                  <c:v>6.5375361111111117</c:v>
                </c:pt>
                <c:pt idx="1080">
                  <c:v>6.5560416666666672</c:v>
                </c:pt>
                <c:pt idx="1081">
                  <c:v>6.5745944444444451</c:v>
                </c:pt>
                <c:pt idx="1082">
                  <c:v>6.5930611111111119</c:v>
                </c:pt>
                <c:pt idx="1083">
                  <c:v>6.6115333333333339</c:v>
                </c:pt>
                <c:pt idx="1084">
                  <c:v>6.6300250000000007</c:v>
                </c:pt>
                <c:pt idx="1085">
                  <c:v>6.6485111111111115</c:v>
                </c:pt>
                <c:pt idx="1086">
                  <c:v>6.6670972222222229</c:v>
                </c:pt>
                <c:pt idx="1087">
                  <c:v>6.6856583333333344</c:v>
                </c:pt>
                <c:pt idx="1088">
                  <c:v>6.7042527777777785</c:v>
                </c:pt>
                <c:pt idx="1089">
                  <c:v>6.7227583333333341</c:v>
                </c:pt>
                <c:pt idx="1090">
                  <c:v>6.7412500000000009</c:v>
                </c:pt>
                <c:pt idx="1091">
                  <c:v>6.7598027777777787</c:v>
                </c:pt>
                <c:pt idx="1092">
                  <c:v>6.7783416666666678</c:v>
                </c:pt>
                <c:pt idx="1093">
                  <c:v>6.7968277777777786</c:v>
                </c:pt>
                <c:pt idx="1094">
                  <c:v>6.8153666666666677</c:v>
                </c:pt>
                <c:pt idx="1095">
                  <c:v>6.8339666666666679</c:v>
                </c:pt>
                <c:pt idx="1096">
                  <c:v>6.8525472222222232</c:v>
                </c:pt>
                <c:pt idx="1097">
                  <c:v>6.8711694444444458</c:v>
                </c:pt>
                <c:pt idx="1098">
                  <c:v>6.8898166666666683</c:v>
                </c:pt>
                <c:pt idx="1099">
                  <c:v>6.9083500000000013</c:v>
                </c:pt>
                <c:pt idx="1100">
                  <c:v>6.9266861111111124</c:v>
                </c:pt>
                <c:pt idx="1101">
                  <c:v>6.9450166666666684</c:v>
                </c:pt>
                <c:pt idx="1102">
                  <c:v>6.9633944444444458</c:v>
                </c:pt>
                <c:pt idx="1103">
                  <c:v>6.9817861111111128</c:v>
                </c:pt>
                <c:pt idx="1104">
                  <c:v>7.000300000000002</c:v>
                </c:pt>
                <c:pt idx="1105">
                  <c:v>7.0188388888888911</c:v>
                </c:pt>
                <c:pt idx="1106">
                  <c:v>7.0373055555555579</c:v>
                </c:pt>
                <c:pt idx="1107">
                  <c:v>7.0557166666666689</c:v>
                </c:pt>
                <c:pt idx="1108">
                  <c:v>7.0741888888888909</c:v>
                </c:pt>
                <c:pt idx="1109">
                  <c:v>7.0926333333333353</c:v>
                </c:pt>
                <c:pt idx="1110">
                  <c:v>7.1111055555555573</c:v>
                </c:pt>
                <c:pt idx="1111">
                  <c:v>7.1295638888888906</c:v>
                </c:pt>
                <c:pt idx="1112">
                  <c:v>7.1479944444444463</c:v>
                </c:pt>
                <c:pt idx="1113">
                  <c:v>7.1663527777777798</c:v>
                </c:pt>
                <c:pt idx="1114">
                  <c:v>7.1847111111111133</c:v>
                </c:pt>
                <c:pt idx="1115">
                  <c:v>7.2029472222222246</c:v>
                </c:pt>
                <c:pt idx="1116">
                  <c:v>7.2212638888888909</c:v>
                </c:pt>
                <c:pt idx="1117">
                  <c:v>7.2395611111111133</c:v>
                </c:pt>
                <c:pt idx="1118">
                  <c:v>7.2579194444444468</c:v>
                </c:pt>
                <c:pt idx="1119">
                  <c:v>7.2763972222222248</c:v>
                </c:pt>
                <c:pt idx="1120">
                  <c:v>7.2950194444444474</c:v>
                </c:pt>
                <c:pt idx="1121">
                  <c:v>7.3137611111111145</c:v>
                </c:pt>
                <c:pt idx="1122">
                  <c:v>7.332550000000003</c:v>
                </c:pt>
                <c:pt idx="1123">
                  <c:v>7.3513388888888915</c:v>
                </c:pt>
                <c:pt idx="1124">
                  <c:v>7.370041666666669</c:v>
                </c:pt>
                <c:pt idx="1125">
                  <c:v>7.3886972222222242</c:v>
                </c:pt>
                <c:pt idx="1126">
                  <c:v>7.4071361111111127</c:v>
                </c:pt>
                <c:pt idx="1127">
                  <c:v>7.4255666666666684</c:v>
                </c:pt>
                <c:pt idx="1128">
                  <c:v>7.4440333333333353</c:v>
                </c:pt>
                <c:pt idx="1129">
                  <c:v>7.462519444444446</c:v>
                </c:pt>
                <c:pt idx="1130">
                  <c:v>7.4810333333333352</c:v>
                </c:pt>
                <c:pt idx="1131">
                  <c:v>7.4993833333333351</c:v>
                </c:pt>
                <c:pt idx="1132">
                  <c:v>7.5177000000000014</c:v>
                </c:pt>
                <c:pt idx="1133">
                  <c:v>7.5359888888888902</c:v>
                </c:pt>
                <c:pt idx="1134">
                  <c:v>7.5543194444444461</c:v>
                </c:pt>
                <c:pt idx="1135">
                  <c:v>7.5726638888888909</c:v>
                </c:pt>
                <c:pt idx="1136">
                  <c:v>7.591061111111113</c:v>
                </c:pt>
                <c:pt idx="1137">
                  <c:v>7.6094916666666688</c:v>
                </c:pt>
                <c:pt idx="1138">
                  <c:v>7.6279111111111133</c:v>
                </c:pt>
                <c:pt idx="1139">
                  <c:v>7.6464111111111137</c:v>
                </c:pt>
                <c:pt idx="1140">
                  <c:v>7.6649250000000029</c:v>
                </c:pt>
                <c:pt idx="1141">
                  <c:v>7.6834777777777807</c:v>
                </c:pt>
                <c:pt idx="1142">
                  <c:v>7.7020388888888922</c:v>
                </c:pt>
                <c:pt idx="1143">
                  <c:v>7.7206861111111147</c:v>
                </c:pt>
                <c:pt idx="1144">
                  <c:v>7.7393888888888922</c:v>
                </c:pt>
                <c:pt idx="1145">
                  <c:v>7.7582194444444479</c:v>
                </c:pt>
                <c:pt idx="1146">
                  <c:v>7.776955555555559</c:v>
                </c:pt>
                <c:pt idx="1147">
                  <c:v>7.7957527777777811</c:v>
                </c:pt>
                <c:pt idx="1148">
                  <c:v>7.8147111111111141</c:v>
                </c:pt>
                <c:pt idx="1149">
                  <c:v>7.8337027777777806</c:v>
                </c:pt>
                <c:pt idx="1150">
                  <c:v>7.8527416666666694</c:v>
                </c:pt>
                <c:pt idx="1151">
                  <c:v>7.8718416666666693</c:v>
                </c:pt>
                <c:pt idx="1152">
                  <c:v>7.8909555555555579</c:v>
                </c:pt>
                <c:pt idx="1153">
                  <c:v>7.9101444444444464</c:v>
                </c:pt>
                <c:pt idx="1154">
                  <c:v>7.9291777777777801</c:v>
                </c:pt>
                <c:pt idx="1155">
                  <c:v>7.9479805555555583</c:v>
                </c:pt>
                <c:pt idx="1156">
                  <c:v>7.9666888888888918</c:v>
                </c:pt>
                <c:pt idx="1157">
                  <c:v>7.9855055555555587</c:v>
                </c:pt>
                <c:pt idx="1158">
                  <c:v>8.00416666666667</c:v>
                </c:pt>
                <c:pt idx="1159">
                  <c:v>8.0226583333333359</c:v>
                </c:pt>
                <c:pt idx="1160">
                  <c:v>8.0410888888888916</c:v>
                </c:pt>
                <c:pt idx="1161">
                  <c:v>8.0594805555555578</c:v>
                </c:pt>
                <c:pt idx="1162">
                  <c:v>8.0778444444444464</c:v>
                </c:pt>
                <c:pt idx="1163">
                  <c:v>8.0961805555555575</c:v>
                </c:pt>
                <c:pt idx="1164">
                  <c:v>8.1144972222222247</c:v>
                </c:pt>
                <c:pt idx="1165">
                  <c:v>8.1328222222222255</c:v>
                </c:pt>
                <c:pt idx="1166">
                  <c:v>8.1511666666666702</c:v>
                </c:pt>
                <c:pt idx="1167">
                  <c:v>8.1694444444444478</c:v>
                </c:pt>
                <c:pt idx="1168">
                  <c:v>8.1877472222222263</c:v>
                </c:pt>
                <c:pt idx="1169">
                  <c:v>8.2060111111111151</c:v>
                </c:pt>
                <c:pt idx="1170">
                  <c:v>8.2241722222222258</c:v>
                </c:pt>
                <c:pt idx="1171">
                  <c:v>8.2422722222222262</c:v>
                </c:pt>
                <c:pt idx="1172">
                  <c:v>8.2604194444444481</c:v>
                </c:pt>
                <c:pt idx="1173">
                  <c:v>8.2785194444444485</c:v>
                </c:pt>
                <c:pt idx="1174">
                  <c:v>8.2966666666666704</c:v>
                </c:pt>
                <c:pt idx="1175">
                  <c:v>8.3147333333333364</c:v>
                </c:pt>
                <c:pt idx="1176">
                  <c:v>8.3328416666666705</c:v>
                </c:pt>
                <c:pt idx="1177">
                  <c:v>8.3509277777777822</c:v>
                </c:pt>
                <c:pt idx="1178">
                  <c:v>8.3690277777777826</c:v>
                </c:pt>
                <c:pt idx="1179">
                  <c:v>8.3872083333333389</c:v>
                </c:pt>
                <c:pt idx="1180">
                  <c:v>8.4054166666666728</c:v>
                </c:pt>
                <c:pt idx="1181">
                  <c:v>8.4235027777777844</c:v>
                </c:pt>
                <c:pt idx="1182">
                  <c:v>8.4415972222222297</c:v>
                </c:pt>
                <c:pt idx="1183">
                  <c:v>8.4596250000000079</c:v>
                </c:pt>
                <c:pt idx="1184">
                  <c:v>8.4776250000000086</c:v>
                </c:pt>
                <c:pt idx="1185">
                  <c:v>8.4956055555555636</c:v>
                </c:pt>
                <c:pt idx="1186">
                  <c:v>8.5135166666666748</c:v>
                </c:pt>
                <c:pt idx="1187">
                  <c:v>8.5313888888888965</c:v>
                </c:pt>
                <c:pt idx="1188">
                  <c:v>8.549225000000007</c:v>
                </c:pt>
                <c:pt idx="1189">
                  <c:v>8.5670694444444511</c:v>
                </c:pt>
                <c:pt idx="1190">
                  <c:v>8.5848111111111169</c:v>
                </c:pt>
                <c:pt idx="1191">
                  <c:v>8.6025527777777828</c:v>
                </c:pt>
                <c:pt idx="1192">
                  <c:v>8.6202555555555609</c:v>
                </c:pt>
                <c:pt idx="1193">
                  <c:v>8.6379500000000053</c:v>
                </c:pt>
                <c:pt idx="1194">
                  <c:v>8.6555638888888939</c:v>
                </c:pt>
                <c:pt idx="1195">
                  <c:v>8.6731027777777836</c:v>
                </c:pt>
                <c:pt idx="1196">
                  <c:v>8.6906166666666724</c:v>
                </c:pt>
                <c:pt idx="1197">
                  <c:v>8.7081027777777837</c:v>
                </c:pt>
                <c:pt idx="1198">
                  <c:v>8.7254944444444504</c:v>
                </c:pt>
                <c:pt idx="1199">
                  <c:v>8.7428666666666732</c:v>
                </c:pt>
                <c:pt idx="1200">
                  <c:v>8.7603111111111183</c:v>
                </c:pt>
                <c:pt idx="1201">
                  <c:v>8.7777694444444521</c:v>
                </c:pt>
                <c:pt idx="1202">
                  <c:v>8.7952277777777859</c:v>
                </c:pt>
                <c:pt idx="1203">
                  <c:v>8.812666666666674</c:v>
                </c:pt>
                <c:pt idx="1204">
                  <c:v>8.8301388888888965</c:v>
                </c:pt>
                <c:pt idx="1205">
                  <c:v>8.8476777777777862</c:v>
                </c:pt>
                <c:pt idx="1206">
                  <c:v>8.8652916666666748</c:v>
                </c:pt>
                <c:pt idx="1207">
                  <c:v>8.8830805555555639</c:v>
                </c:pt>
                <c:pt idx="1208">
                  <c:v>8.9009583333333424</c:v>
                </c:pt>
                <c:pt idx="1209">
                  <c:v>8.9189027777777863</c:v>
                </c:pt>
                <c:pt idx="1210">
                  <c:v>8.9368750000000077</c:v>
                </c:pt>
                <c:pt idx="1211">
                  <c:v>8.9549027777777859</c:v>
                </c:pt>
                <c:pt idx="1212">
                  <c:v>8.9729638888888967</c:v>
                </c:pt>
                <c:pt idx="1213">
                  <c:v>8.9910111111111188</c:v>
                </c:pt>
                <c:pt idx="1214">
                  <c:v>9.0091055555555641</c:v>
                </c:pt>
                <c:pt idx="1215">
                  <c:v>9.0271388888888975</c:v>
                </c:pt>
                <c:pt idx="1216">
                  <c:v>9.0451916666666747</c:v>
                </c:pt>
                <c:pt idx="1217">
                  <c:v>9.0633250000000078</c:v>
                </c:pt>
                <c:pt idx="1218">
                  <c:v>9.0814527777777858</c:v>
                </c:pt>
                <c:pt idx="1219">
                  <c:v>9.0996222222222301</c:v>
                </c:pt>
                <c:pt idx="1220">
                  <c:v>9.1177083333333417</c:v>
                </c:pt>
                <c:pt idx="1221">
                  <c:v>9.1358305555555646</c:v>
                </c:pt>
                <c:pt idx="1222">
                  <c:v>9.15398611111112</c:v>
                </c:pt>
                <c:pt idx="1223">
                  <c:v>9.1721944444444539</c:v>
                </c:pt>
                <c:pt idx="1224">
                  <c:v>9.1903361111111206</c:v>
                </c:pt>
                <c:pt idx="1225">
                  <c:v>9.2085250000000087</c:v>
                </c:pt>
                <c:pt idx="1226">
                  <c:v>9.2267888888888976</c:v>
                </c:pt>
                <c:pt idx="1227">
                  <c:v>9.2450166666666753</c:v>
                </c:pt>
                <c:pt idx="1228">
                  <c:v>9.2632805555555642</c:v>
                </c:pt>
                <c:pt idx="1229">
                  <c:v>9.2815305555555643</c:v>
                </c:pt>
                <c:pt idx="1230">
                  <c:v>9.2997472222222317</c:v>
                </c:pt>
                <c:pt idx="1231">
                  <c:v>9.3180111111111206</c:v>
                </c:pt>
                <c:pt idx="1232">
                  <c:v>9.3363000000000103</c:v>
                </c:pt>
                <c:pt idx="1233">
                  <c:v>9.3545555555555655</c:v>
                </c:pt>
                <c:pt idx="1234">
                  <c:v>9.372852777777787</c:v>
                </c:pt>
                <c:pt idx="1235">
                  <c:v>9.3912833333333428</c:v>
                </c:pt>
                <c:pt idx="1236">
                  <c:v>9.4097027777777864</c:v>
                </c:pt>
                <c:pt idx="1237">
                  <c:v>9.4282361111111204</c:v>
                </c:pt>
                <c:pt idx="1238">
                  <c:v>9.4467694444444543</c:v>
                </c:pt>
                <c:pt idx="1239">
                  <c:v>9.4653694444444536</c:v>
                </c:pt>
                <c:pt idx="1240">
                  <c:v>9.4839833333333416</c:v>
                </c:pt>
                <c:pt idx="1241">
                  <c:v>9.50271111111112</c:v>
                </c:pt>
                <c:pt idx="1242">
                  <c:v>9.5214333333333414</c:v>
                </c:pt>
                <c:pt idx="1243">
                  <c:v>9.5402361111111187</c:v>
                </c:pt>
                <c:pt idx="1244">
                  <c:v>9.5589722222222306</c:v>
                </c:pt>
                <c:pt idx="1245">
                  <c:v>9.5777277777777865</c:v>
                </c:pt>
                <c:pt idx="1246">
                  <c:v>9.5963611111111202</c:v>
                </c:pt>
                <c:pt idx="1247">
                  <c:v>9.6149611111111195</c:v>
                </c:pt>
                <c:pt idx="1248">
                  <c:v>9.6334861111111199</c:v>
                </c:pt>
                <c:pt idx="1249">
                  <c:v>9.6521333333333423</c:v>
                </c:pt>
                <c:pt idx="1250">
                  <c:v>9.6707944444444536</c:v>
                </c:pt>
                <c:pt idx="1251">
                  <c:v>9.6894750000000087</c:v>
                </c:pt>
                <c:pt idx="1252">
                  <c:v>9.7081305555555648</c:v>
                </c:pt>
                <c:pt idx="1253">
                  <c:v>9.7268000000000097</c:v>
                </c:pt>
                <c:pt idx="1254">
                  <c:v>9.7454138888888977</c:v>
                </c:pt>
                <c:pt idx="1255">
                  <c:v>9.7640611111111202</c:v>
                </c:pt>
                <c:pt idx="1256">
                  <c:v>9.7827166666666763</c:v>
                </c:pt>
                <c:pt idx="1257">
                  <c:v>9.8013027777777868</c:v>
                </c:pt>
                <c:pt idx="1258">
                  <c:v>9.8199444444444541</c:v>
                </c:pt>
                <c:pt idx="1259">
                  <c:v>9.8385666666666758</c:v>
                </c:pt>
                <c:pt idx="1260">
                  <c:v>9.8571611111111199</c:v>
                </c:pt>
                <c:pt idx="1261">
                  <c:v>9.8758027777777873</c:v>
                </c:pt>
                <c:pt idx="1262">
                  <c:v>9.8943638888888987</c:v>
                </c:pt>
                <c:pt idx="1263">
                  <c:v>9.9128888888888991</c:v>
                </c:pt>
                <c:pt idx="1264">
                  <c:v>9.9314361111111218</c:v>
                </c:pt>
                <c:pt idx="1265">
                  <c:v>9.9499611111111221</c:v>
                </c:pt>
                <c:pt idx="1266">
                  <c:v>9.9684944444444561</c:v>
                </c:pt>
                <c:pt idx="1267">
                  <c:v>9.9869805555555669</c:v>
                </c:pt>
                <c:pt idx="1268">
                  <c:v>10.005486111111123</c:v>
                </c:pt>
                <c:pt idx="1269">
                  <c:v>10.024025000000012</c:v>
                </c:pt>
                <c:pt idx="1270">
                  <c:v>10.042538888888901</c:v>
                </c:pt>
                <c:pt idx="1271">
                  <c:v>10.061086111111123</c:v>
                </c:pt>
                <c:pt idx="1272">
                  <c:v>10.079700000000011</c:v>
                </c:pt>
                <c:pt idx="1273">
                  <c:v>10.098375000000011</c:v>
                </c:pt>
                <c:pt idx="1274">
                  <c:v>10.1170638888889</c:v>
                </c:pt>
                <c:pt idx="1275">
                  <c:v>10.13582777777779</c:v>
                </c:pt>
                <c:pt idx="1276">
                  <c:v>10.154611111111123</c:v>
                </c:pt>
                <c:pt idx="1277">
                  <c:v>10.173475000000012</c:v>
                </c:pt>
                <c:pt idx="1278">
                  <c:v>10.192325000000013</c:v>
                </c:pt>
                <c:pt idx="1279">
                  <c:v>10.211297222222235</c:v>
                </c:pt>
                <c:pt idx="1280">
                  <c:v>10.230269444444458</c:v>
                </c:pt>
                <c:pt idx="1281">
                  <c:v>10.249322222222236</c:v>
                </c:pt>
                <c:pt idx="1282">
                  <c:v>10.268322222222237</c:v>
                </c:pt>
                <c:pt idx="1283">
                  <c:v>10.287388888888904</c:v>
                </c:pt>
                <c:pt idx="1284">
                  <c:v>10.30646944444446</c:v>
                </c:pt>
                <c:pt idx="1285">
                  <c:v>10.325583333333348</c:v>
                </c:pt>
                <c:pt idx="1286">
                  <c:v>10.344663888888904</c:v>
                </c:pt>
                <c:pt idx="1287">
                  <c:v>10.363797222222237</c:v>
                </c:pt>
                <c:pt idx="1288">
                  <c:v>10.382911111111126</c:v>
                </c:pt>
                <c:pt idx="1289">
                  <c:v>10.401963888888904</c:v>
                </c:pt>
                <c:pt idx="1290">
                  <c:v>10.420950000000015</c:v>
                </c:pt>
                <c:pt idx="1291">
                  <c:v>10.439902777777792</c:v>
                </c:pt>
                <c:pt idx="1292">
                  <c:v>10.458733333333347</c:v>
                </c:pt>
                <c:pt idx="1293">
                  <c:v>10.477644444444458</c:v>
                </c:pt>
                <c:pt idx="1294">
                  <c:v>10.496575000000014</c:v>
                </c:pt>
                <c:pt idx="1295">
                  <c:v>10.515500000000014</c:v>
                </c:pt>
                <c:pt idx="1296">
                  <c:v>10.534411111111124</c:v>
                </c:pt>
                <c:pt idx="1297">
                  <c:v>10.553261111111125</c:v>
                </c:pt>
                <c:pt idx="1298">
                  <c:v>10.572191666666681</c:v>
                </c:pt>
                <c:pt idx="1299">
                  <c:v>10.591102777777792</c:v>
                </c:pt>
                <c:pt idx="1300">
                  <c:v>10.610069444444459</c:v>
                </c:pt>
                <c:pt idx="1301">
                  <c:v>10.629036111111127</c:v>
                </c:pt>
                <c:pt idx="1302">
                  <c:v>10.648027777777793</c:v>
                </c:pt>
                <c:pt idx="1303">
                  <c:v>10.667005555555571</c:v>
                </c:pt>
                <c:pt idx="1304">
                  <c:v>10.685972222222238</c:v>
                </c:pt>
                <c:pt idx="1305">
                  <c:v>10.70501944444446</c:v>
                </c:pt>
                <c:pt idx="1306">
                  <c:v>10.724011111111126</c:v>
                </c:pt>
                <c:pt idx="1307">
                  <c:v>10.742941666666683</c:v>
                </c:pt>
                <c:pt idx="1308">
                  <c:v>10.761872222222239</c:v>
                </c:pt>
                <c:pt idx="1309">
                  <c:v>10.780741666666684</c:v>
                </c:pt>
                <c:pt idx="1310">
                  <c:v>10.799497222222239</c:v>
                </c:pt>
                <c:pt idx="1311">
                  <c:v>10.818280555555573</c:v>
                </c:pt>
                <c:pt idx="1312">
                  <c:v>10.836975000000017</c:v>
                </c:pt>
                <c:pt idx="1313">
                  <c:v>10.855669444444461</c:v>
                </c:pt>
                <c:pt idx="1314">
                  <c:v>10.874230555555572</c:v>
                </c:pt>
                <c:pt idx="1315">
                  <c:v>10.892688888888905</c:v>
                </c:pt>
                <c:pt idx="1316">
                  <c:v>10.91113333333335</c:v>
                </c:pt>
                <c:pt idx="1317">
                  <c:v>10.929411111111127</c:v>
                </c:pt>
                <c:pt idx="1318">
                  <c:v>10.947511111111128</c:v>
                </c:pt>
                <c:pt idx="1319">
                  <c:v>10.965347222222238</c:v>
                </c:pt>
                <c:pt idx="1320">
                  <c:v>10.983016666666682</c:v>
                </c:pt>
                <c:pt idx="1321">
                  <c:v>11.000663888888905</c:v>
                </c:pt>
                <c:pt idx="1322">
                  <c:v>11.01843333333335</c:v>
                </c:pt>
                <c:pt idx="1323">
                  <c:v>11.036230555555573</c:v>
                </c:pt>
                <c:pt idx="1324">
                  <c:v>11.053961111111128</c:v>
                </c:pt>
                <c:pt idx="1325">
                  <c:v>11.07183333333335</c:v>
                </c:pt>
                <c:pt idx="1326">
                  <c:v>11.08975833333335</c:v>
                </c:pt>
                <c:pt idx="1327">
                  <c:v>11.10768333333335</c:v>
                </c:pt>
                <c:pt idx="1328">
                  <c:v>11.125669444444462</c:v>
                </c:pt>
                <c:pt idx="1329">
                  <c:v>11.143783333333351</c:v>
                </c:pt>
                <c:pt idx="1330">
                  <c:v>11.161938888888907</c:v>
                </c:pt>
                <c:pt idx="1331">
                  <c:v>11.180216666666684</c:v>
                </c:pt>
                <c:pt idx="1332">
                  <c:v>11.198466666666684</c:v>
                </c:pt>
                <c:pt idx="1333">
                  <c:v>11.216688888888907</c:v>
                </c:pt>
                <c:pt idx="1334">
                  <c:v>11.23481111111113</c:v>
                </c:pt>
                <c:pt idx="1335">
                  <c:v>11.252919444444464</c:v>
                </c:pt>
                <c:pt idx="1336">
                  <c:v>11.27098611111113</c:v>
                </c:pt>
                <c:pt idx="1337">
                  <c:v>11.289133333333352</c:v>
                </c:pt>
                <c:pt idx="1338">
                  <c:v>11.30732222222224</c:v>
                </c:pt>
                <c:pt idx="1339">
                  <c:v>11.325408333333352</c:v>
                </c:pt>
                <c:pt idx="1340">
                  <c:v>11.343280555555573</c:v>
                </c:pt>
                <c:pt idx="1341">
                  <c:v>11.361261111111128</c:v>
                </c:pt>
                <c:pt idx="1342">
                  <c:v>11.379280555555573</c:v>
                </c:pt>
                <c:pt idx="1343">
                  <c:v>11.397380555555573</c:v>
                </c:pt>
                <c:pt idx="1344">
                  <c:v>11.415494444444462</c:v>
                </c:pt>
                <c:pt idx="1345">
                  <c:v>11.433663888888907</c:v>
                </c:pt>
                <c:pt idx="1346">
                  <c:v>11.451738888888906</c:v>
                </c:pt>
                <c:pt idx="1347">
                  <c:v>11.469725000000018</c:v>
                </c:pt>
                <c:pt idx="1348">
                  <c:v>11.487677777777796</c:v>
                </c:pt>
                <c:pt idx="1349">
                  <c:v>11.505588888888907</c:v>
                </c:pt>
                <c:pt idx="1350">
                  <c:v>11.523319444444462</c:v>
                </c:pt>
                <c:pt idx="1351">
                  <c:v>11.54088611111113</c:v>
                </c:pt>
                <c:pt idx="1352">
                  <c:v>11.558277777777796</c:v>
                </c:pt>
                <c:pt idx="1353">
                  <c:v>11.575716666666684</c:v>
                </c:pt>
                <c:pt idx="1354">
                  <c:v>11.593108333333351</c:v>
                </c:pt>
                <c:pt idx="1355">
                  <c:v>11.610588888888907</c:v>
                </c:pt>
                <c:pt idx="1356">
                  <c:v>11.62806111111113</c:v>
                </c:pt>
                <c:pt idx="1357">
                  <c:v>11.645613888888908</c:v>
                </c:pt>
                <c:pt idx="1358">
                  <c:v>11.663180555555575</c:v>
                </c:pt>
                <c:pt idx="1359">
                  <c:v>11.680766666666687</c:v>
                </c:pt>
                <c:pt idx="1360">
                  <c:v>11.698388888888909</c:v>
                </c:pt>
                <c:pt idx="1361">
                  <c:v>11.715813888888908</c:v>
                </c:pt>
                <c:pt idx="1362">
                  <c:v>11.733144444444463</c:v>
                </c:pt>
                <c:pt idx="1363">
                  <c:v>11.750602777777797</c:v>
                </c:pt>
                <c:pt idx="1364">
                  <c:v>11.768022222222241</c:v>
                </c:pt>
                <c:pt idx="1365">
                  <c:v>11.785480555555575</c:v>
                </c:pt>
                <c:pt idx="1366">
                  <c:v>11.803013888888907</c:v>
                </c:pt>
                <c:pt idx="1367">
                  <c:v>11.820627777777796</c:v>
                </c:pt>
                <c:pt idx="1368">
                  <c:v>11.838316666666685</c:v>
                </c:pt>
                <c:pt idx="1369">
                  <c:v>11.856180555555573</c:v>
                </c:pt>
                <c:pt idx="1370">
                  <c:v>11.874105555555573</c:v>
                </c:pt>
                <c:pt idx="1371">
                  <c:v>11.892172222222239</c:v>
                </c:pt>
                <c:pt idx="1372">
                  <c:v>11.910394444444462</c:v>
                </c:pt>
                <c:pt idx="1373">
                  <c:v>11.928597222222239</c:v>
                </c:pt>
                <c:pt idx="1374">
                  <c:v>11.946677777777793</c:v>
                </c:pt>
                <c:pt idx="1375">
                  <c:v>11.964786111111128</c:v>
                </c:pt>
                <c:pt idx="1376">
                  <c:v>11.982961111111127</c:v>
                </c:pt>
                <c:pt idx="1377">
                  <c:v>12.001238888888905</c:v>
                </c:pt>
                <c:pt idx="1378">
                  <c:v>12.019522222222237</c:v>
                </c:pt>
                <c:pt idx="1379">
                  <c:v>12.037858333333348</c:v>
                </c:pt>
                <c:pt idx="1380">
                  <c:v>12.056222222222237</c:v>
                </c:pt>
                <c:pt idx="1381">
                  <c:v>12.074580555555571</c:v>
                </c:pt>
                <c:pt idx="1382">
                  <c:v>12.093033333333349</c:v>
                </c:pt>
                <c:pt idx="1383">
                  <c:v>12.111363888888905</c:v>
                </c:pt>
                <c:pt idx="1384">
                  <c:v>12.129747222222237</c:v>
                </c:pt>
                <c:pt idx="1385">
                  <c:v>12.148050000000016</c:v>
                </c:pt>
                <c:pt idx="1386">
                  <c:v>12.166386111111127</c:v>
                </c:pt>
                <c:pt idx="1387">
                  <c:v>12.184797222222238</c:v>
                </c:pt>
                <c:pt idx="1388">
                  <c:v>12.203127777777794</c:v>
                </c:pt>
                <c:pt idx="1389">
                  <c:v>12.221452777777795</c:v>
                </c:pt>
                <c:pt idx="1390">
                  <c:v>12.239836111111128</c:v>
                </c:pt>
                <c:pt idx="1391">
                  <c:v>12.258336111111127</c:v>
                </c:pt>
                <c:pt idx="1392">
                  <c:v>12.276950000000015</c:v>
                </c:pt>
                <c:pt idx="1393">
                  <c:v>12.295591666666683</c:v>
                </c:pt>
                <c:pt idx="1394">
                  <c:v>12.314219444444461</c:v>
                </c:pt>
                <c:pt idx="1395">
                  <c:v>12.332827777777794</c:v>
                </c:pt>
                <c:pt idx="1396">
                  <c:v>12.351461111111128</c:v>
                </c:pt>
                <c:pt idx="1397">
                  <c:v>12.37003333333335</c:v>
                </c:pt>
                <c:pt idx="1398">
                  <c:v>12.388511111111127</c:v>
                </c:pt>
                <c:pt idx="1399">
                  <c:v>12.406988888888904</c:v>
                </c:pt>
                <c:pt idx="1400">
                  <c:v>12.425394444444459</c:v>
                </c:pt>
                <c:pt idx="1401">
                  <c:v>12.44388055555557</c:v>
                </c:pt>
                <c:pt idx="1402">
                  <c:v>12.462311111111125</c:v>
                </c:pt>
                <c:pt idx="1403">
                  <c:v>12.480741666666681</c:v>
                </c:pt>
                <c:pt idx="1404">
                  <c:v>12.499138888888904</c:v>
                </c:pt>
                <c:pt idx="1405">
                  <c:v>12.517450000000014</c:v>
                </c:pt>
                <c:pt idx="1406">
                  <c:v>12.535666666666682</c:v>
                </c:pt>
                <c:pt idx="1407">
                  <c:v>12.55385555555557</c:v>
                </c:pt>
                <c:pt idx="1408">
                  <c:v>12.572011111111125</c:v>
                </c:pt>
                <c:pt idx="1409">
                  <c:v>12.590105555555571</c:v>
                </c:pt>
                <c:pt idx="1410">
                  <c:v>12.608247222222237</c:v>
                </c:pt>
                <c:pt idx="1411">
                  <c:v>12.626402777777793</c:v>
                </c:pt>
                <c:pt idx="1412">
                  <c:v>12.644591666666681</c:v>
                </c:pt>
                <c:pt idx="1413">
                  <c:v>12.662841666666681</c:v>
                </c:pt>
                <c:pt idx="1414">
                  <c:v>12.68114444444446</c:v>
                </c:pt>
                <c:pt idx="1415">
                  <c:v>12.699475000000016</c:v>
                </c:pt>
                <c:pt idx="1416">
                  <c:v>12.717866666666682</c:v>
                </c:pt>
                <c:pt idx="1417">
                  <c:v>12.736263888888905</c:v>
                </c:pt>
                <c:pt idx="1418">
                  <c:v>12.754750000000016</c:v>
                </c:pt>
                <c:pt idx="1419">
                  <c:v>12.773263888888904</c:v>
                </c:pt>
                <c:pt idx="1420">
                  <c:v>12.79169444444446</c:v>
                </c:pt>
                <c:pt idx="1421">
                  <c:v>12.810166666666682</c:v>
                </c:pt>
                <c:pt idx="1422">
                  <c:v>12.828638888888904</c:v>
                </c:pt>
                <c:pt idx="1423">
                  <c:v>12.847172222222238</c:v>
                </c:pt>
                <c:pt idx="1424">
                  <c:v>12.865705555555571</c:v>
                </c:pt>
                <c:pt idx="1425">
                  <c:v>12.884238888888905</c:v>
                </c:pt>
                <c:pt idx="1426">
                  <c:v>12.902861111111127</c:v>
                </c:pt>
                <c:pt idx="1427">
                  <c:v>12.921447222222238</c:v>
                </c:pt>
                <c:pt idx="1428">
                  <c:v>12.940041666666682</c:v>
                </c:pt>
                <c:pt idx="1429">
                  <c:v>12.958702777777793</c:v>
                </c:pt>
                <c:pt idx="1430">
                  <c:v>12.977383333333348</c:v>
                </c:pt>
                <c:pt idx="1431">
                  <c:v>12.996044444444459</c:v>
                </c:pt>
                <c:pt idx="1432">
                  <c:v>13.014725000000015</c:v>
                </c:pt>
                <c:pt idx="1433">
                  <c:v>13.033461111111126</c:v>
                </c:pt>
                <c:pt idx="1434">
                  <c:v>13.05215555555557</c:v>
                </c:pt>
                <c:pt idx="1435">
                  <c:v>13.070883333333349</c:v>
                </c:pt>
                <c:pt idx="1436">
                  <c:v>13.089600000000015</c:v>
                </c:pt>
                <c:pt idx="1437">
                  <c:v>13.108275000000015</c:v>
                </c:pt>
                <c:pt idx="1438">
                  <c:v>13.12685555555557</c:v>
                </c:pt>
                <c:pt idx="1439">
                  <c:v>13.145233333333348</c:v>
                </c:pt>
                <c:pt idx="1440">
                  <c:v>13.163341666666682</c:v>
                </c:pt>
                <c:pt idx="1441">
                  <c:v>13.181327777777794</c:v>
                </c:pt>
                <c:pt idx="1442">
                  <c:v>13.199177777777793</c:v>
                </c:pt>
                <c:pt idx="1443">
                  <c:v>13.216927777777792</c:v>
                </c:pt>
                <c:pt idx="1444">
                  <c:v>13.234461111111125</c:v>
                </c:pt>
                <c:pt idx="1445">
                  <c:v>13.251622222222236</c:v>
                </c:pt>
                <c:pt idx="1446">
                  <c:v>13.268413888888903</c:v>
                </c:pt>
                <c:pt idx="1447">
                  <c:v>13.284502777777792</c:v>
                </c:pt>
                <c:pt idx="1448">
                  <c:v>13.299922222222238</c:v>
                </c:pt>
                <c:pt idx="1449">
                  <c:v>13.314600000000015</c:v>
                </c:pt>
                <c:pt idx="1450">
                  <c:v>13.328161111111125</c:v>
                </c:pt>
                <c:pt idx="1451">
                  <c:v>13.340522222222237</c:v>
                </c:pt>
                <c:pt idx="1452">
                  <c:v>13.351491666666682</c:v>
                </c:pt>
                <c:pt idx="1453">
                  <c:v>13.360952777777793</c:v>
                </c:pt>
                <c:pt idx="1454">
                  <c:v>13.368633333333349</c:v>
                </c:pt>
                <c:pt idx="1455">
                  <c:v>13.37448333333335</c:v>
                </c:pt>
                <c:pt idx="1456">
                  <c:v>13.37866944444446</c:v>
                </c:pt>
                <c:pt idx="1457">
                  <c:v>13.38138333333335</c:v>
                </c:pt>
                <c:pt idx="1458">
                  <c:v>13.382788888888905</c:v>
                </c:pt>
                <c:pt idx="1459">
                  <c:v>13.383275000000017</c:v>
                </c:pt>
                <c:pt idx="1460">
                  <c:v>13.383275000000017</c:v>
                </c:pt>
                <c:pt idx="1461">
                  <c:v>13.383275000000017</c:v>
                </c:pt>
                <c:pt idx="1462">
                  <c:v>13.383275000000017</c:v>
                </c:pt>
                <c:pt idx="1463">
                  <c:v>13.383275000000017</c:v>
                </c:pt>
                <c:pt idx="1464">
                  <c:v>13.383275000000017</c:v>
                </c:pt>
                <c:pt idx="1465">
                  <c:v>13.383275000000017</c:v>
                </c:pt>
                <c:pt idx="1466">
                  <c:v>13.383275000000017</c:v>
                </c:pt>
                <c:pt idx="1467">
                  <c:v>13.383275000000017</c:v>
                </c:pt>
                <c:pt idx="1468">
                  <c:v>13.383275000000017</c:v>
                </c:pt>
                <c:pt idx="1469">
                  <c:v>13.383275000000017</c:v>
                </c:pt>
                <c:pt idx="1470">
                  <c:v>13.383275000000017</c:v>
                </c:pt>
                <c:pt idx="1471">
                  <c:v>13.383275000000017</c:v>
                </c:pt>
                <c:pt idx="1472">
                  <c:v>13.383275000000017</c:v>
                </c:pt>
                <c:pt idx="1473">
                  <c:v>13.383275000000017</c:v>
                </c:pt>
                <c:pt idx="1474">
                  <c:v>13.383275000000017</c:v>
                </c:pt>
                <c:pt idx="1475">
                  <c:v>13.383275000000017</c:v>
                </c:pt>
                <c:pt idx="1476">
                  <c:v>13.383275000000017</c:v>
                </c:pt>
                <c:pt idx="1477">
                  <c:v>13.383275000000017</c:v>
                </c:pt>
                <c:pt idx="1478">
                  <c:v>13.383275000000017</c:v>
                </c:pt>
                <c:pt idx="1479">
                  <c:v>13.383275000000017</c:v>
                </c:pt>
                <c:pt idx="1480">
                  <c:v>13.383275000000017</c:v>
                </c:pt>
                <c:pt idx="1481">
                  <c:v>13.383275000000017</c:v>
                </c:pt>
                <c:pt idx="1482">
                  <c:v>13.383275000000017</c:v>
                </c:pt>
                <c:pt idx="1483">
                  <c:v>13.383275000000017</c:v>
                </c:pt>
                <c:pt idx="1484">
                  <c:v>13.383275000000017</c:v>
                </c:pt>
                <c:pt idx="1485">
                  <c:v>13.383275000000017</c:v>
                </c:pt>
                <c:pt idx="1486">
                  <c:v>13.383275000000017</c:v>
                </c:pt>
                <c:pt idx="1487">
                  <c:v>13.383275000000017</c:v>
                </c:pt>
                <c:pt idx="1488">
                  <c:v>13.383275000000017</c:v>
                </c:pt>
                <c:pt idx="1489">
                  <c:v>13.383275000000017</c:v>
                </c:pt>
                <c:pt idx="1490">
                  <c:v>13.383275000000017</c:v>
                </c:pt>
                <c:pt idx="1491">
                  <c:v>13.383275000000017</c:v>
                </c:pt>
                <c:pt idx="1492">
                  <c:v>13.383275000000017</c:v>
                </c:pt>
                <c:pt idx="1493">
                  <c:v>13.383275000000017</c:v>
                </c:pt>
                <c:pt idx="1494">
                  <c:v>13.383275000000017</c:v>
                </c:pt>
                <c:pt idx="1495">
                  <c:v>13.383275000000017</c:v>
                </c:pt>
                <c:pt idx="1496">
                  <c:v>13.383275000000017</c:v>
                </c:pt>
                <c:pt idx="1497">
                  <c:v>13.383275000000017</c:v>
                </c:pt>
                <c:pt idx="1498">
                  <c:v>13.383275000000017</c:v>
                </c:pt>
                <c:pt idx="1499">
                  <c:v>13.383275000000017</c:v>
                </c:pt>
                <c:pt idx="1500">
                  <c:v>13.383275000000017</c:v>
                </c:pt>
                <c:pt idx="1501">
                  <c:v>13.383275000000017</c:v>
                </c:pt>
                <c:pt idx="1502">
                  <c:v>13.383375000000017</c:v>
                </c:pt>
                <c:pt idx="1503">
                  <c:v>13.38354444444446</c:v>
                </c:pt>
                <c:pt idx="1504">
                  <c:v>13.38364444444446</c:v>
                </c:pt>
                <c:pt idx="1505">
                  <c:v>13.38364444444446</c:v>
                </c:pt>
                <c:pt idx="1506">
                  <c:v>13.38364444444446</c:v>
                </c:pt>
                <c:pt idx="1507">
                  <c:v>13.38364444444446</c:v>
                </c:pt>
                <c:pt idx="1508">
                  <c:v>13.38396944444446</c:v>
                </c:pt>
                <c:pt idx="1509">
                  <c:v>13.385616666666683</c:v>
                </c:pt>
                <c:pt idx="1510">
                  <c:v>13.388277777777795</c:v>
                </c:pt>
                <c:pt idx="1511">
                  <c:v>13.391775000000017</c:v>
                </c:pt>
                <c:pt idx="1512">
                  <c:v>13.395902777777795</c:v>
                </c:pt>
                <c:pt idx="1513">
                  <c:v>13.400475000000018</c:v>
                </c:pt>
                <c:pt idx="1514">
                  <c:v>13.40537222222224</c:v>
                </c:pt>
                <c:pt idx="1515">
                  <c:v>13.410572222222241</c:v>
                </c:pt>
                <c:pt idx="1516">
                  <c:v>13.416333333333352</c:v>
                </c:pt>
                <c:pt idx="1517">
                  <c:v>13.422802777777797</c:v>
                </c:pt>
                <c:pt idx="1518">
                  <c:v>13.430130555555575</c:v>
                </c:pt>
                <c:pt idx="1519">
                  <c:v>13.438241666666686</c:v>
                </c:pt>
                <c:pt idx="1520">
                  <c:v>13.446880555555575</c:v>
                </c:pt>
                <c:pt idx="1521">
                  <c:v>13.455850000000019</c:v>
                </c:pt>
                <c:pt idx="1522">
                  <c:v>13.465027777777797</c:v>
                </c:pt>
                <c:pt idx="1523">
                  <c:v>13.474394444444464</c:v>
                </c:pt>
                <c:pt idx="1524">
                  <c:v>13.483902777777796</c:v>
                </c:pt>
                <c:pt idx="1525">
                  <c:v>13.49354722222224</c:v>
                </c:pt>
                <c:pt idx="1526">
                  <c:v>13.503286111111128</c:v>
                </c:pt>
                <c:pt idx="1527">
                  <c:v>13.513113888888906</c:v>
                </c:pt>
                <c:pt idx="1528">
                  <c:v>13.523063888888906</c:v>
                </c:pt>
                <c:pt idx="1529">
                  <c:v>13.533047222222239</c:v>
                </c:pt>
                <c:pt idx="1530">
                  <c:v>13.542719444444462</c:v>
                </c:pt>
                <c:pt idx="1531">
                  <c:v>13.551858333333351</c:v>
                </c:pt>
                <c:pt idx="1532">
                  <c:v>13.56032222222224</c:v>
                </c:pt>
                <c:pt idx="1533">
                  <c:v>13.568013888888906</c:v>
                </c:pt>
                <c:pt idx="1534">
                  <c:v>13.574719444444462</c:v>
                </c:pt>
                <c:pt idx="1535">
                  <c:v>13.580452777777795</c:v>
                </c:pt>
                <c:pt idx="1536">
                  <c:v>13.585127777777796</c:v>
                </c:pt>
                <c:pt idx="1537">
                  <c:v>13.588700000000019</c:v>
                </c:pt>
                <c:pt idx="1538">
                  <c:v>13.591294444444463</c:v>
                </c:pt>
                <c:pt idx="1539">
                  <c:v>13.593138888888907</c:v>
                </c:pt>
                <c:pt idx="1540">
                  <c:v>13.594261111111129</c:v>
                </c:pt>
                <c:pt idx="1541">
                  <c:v>13.594658333333351</c:v>
                </c:pt>
                <c:pt idx="1542">
                  <c:v>13.594658333333351</c:v>
                </c:pt>
                <c:pt idx="1543">
                  <c:v>13.594658333333351</c:v>
                </c:pt>
                <c:pt idx="1544">
                  <c:v>13.594658333333351</c:v>
                </c:pt>
                <c:pt idx="1545">
                  <c:v>13.594658333333351</c:v>
                </c:pt>
                <c:pt idx="1546">
                  <c:v>13.594658333333351</c:v>
                </c:pt>
                <c:pt idx="1547">
                  <c:v>13.594658333333351</c:v>
                </c:pt>
                <c:pt idx="1548">
                  <c:v>13.594658333333351</c:v>
                </c:pt>
                <c:pt idx="1549">
                  <c:v>13.594658333333351</c:v>
                </c:pt>
                <c:pt idx="1550">
                  <c:v>13.595833333333351</c:v>
                </c:pt>
                <c:pt idx="1551">
                  <c:v>13.598508333333351</c:v>
                </c:pt>
                <c:pt idx="1552">
                  <c:v>13.602350000000017</c:v>
                </c:pt>
                <c:pt idx="1553">
                  <c:v>13.607300000000016</c:v>
                </c:pt>
                <c:pt idx="1554">
                  <c:v>13.613305555555572</c:v>
                </c:pt>
                <c:pt idx="1555">
                  <c:v>13.620166666666682</c:v>
                </c:pt>
                <c:pt idx="1556">
                  <c:v>13.627800000000015</c:v>
                </c:pt>
                <c:pt idx="1557">
                  <c:v>13.635938888888903</c:v>
                </c:pt>
                <c:pt idx="1558">
                  <c:v>13.644638888888903</c:v>
                </c:pt>
                <c:pt idx="1559">
                  <c:v>13.653811111111125</c:v>
                </c:pt>
                <c:pt idx="1560">
                  <c:v>13.663436111111125</c:v>
                </c:pt>
                <c:pt idx="1561">
                  <c:v>13.67339166666668</c:v>
                </c:pt>
                <c:pt idx="1562">
                  <c:v>13.683711111111124</c:v>
                </c:pt>
                <c:pt idx="1563">
                  <c:v>13.694308333333346</c:v>
                </c:pt>
                <c:pt idx="1564">
                  <c:v>13.705013888888901</c:v>
                </c:pt>
                <c:pt idx="1565">
                  <c:v>13.715758333333346</c:v>
                </c:pt>
                <c:pt idx="1566">
                  <c:v>13.726572222222234</c:v>
                </c:pt>
                <c:pt idx="1567">
                  <c:v>13.737250000000012</c:v>
                </c:pt>
                <c:pt idx="1568">
                  <c:v>13.747658333333344</c:v>
                </c:pt>
                <c:pt idx="1569">
                  <c:v>13.757883333333345</c:v>
                </c:pt>
                <c:pt idx="1570">
                  <c:v>13.768075000000012</c:v>
                </c:pt>
                <c:pt idx="1571">
                  <c:v>13.778233333333345</c:v>
                </c:pt>
                <c:pt idx="1572">
                  <c:v>13.788033333333345</c:v>
                </c:pt>
                <c:pt idx="1573">
                  <c:v>13.797447222222234</c:v>
                </c:pt>
                <c:pt idx="1574">
                  <c:v>13.806255555555566</c:v>
                </c:pt>
                <c:pt idx="1575">
                  <c:v>13.8143388888889</c:v>
                </c:pt>
                <c:pt idx="1576">
                  <c:v>13.821483333333344</c:v>
                </c:pt>
                <c:pt idx="1577">
                  <c:v>13.827594444444454</c:v>
                </c:pt>
                <c:pt idx="1578">
                  <c:v>13.832591666666676</c:v>
                </c:pt>
                <c:pt idx="1579">
                  <c:v>13.836697222222233</c:v>
                </c:pt>
                <c:pt idx="1580">
                  <c:v>13.839994444444455</c:v>
                </c:pt>
                <c:pt idx="1581">
                  <c:v>13.842269444444455</c:v>
                </c:pt>
                <c:pt idx="1582">
                  <c:v>13.843647222222232</c:v>
                </c:pt>
                <c:pt idx="1583">
                  <c:v>13.844397222222232</c:v>
                </c:pt>
                <c:pt idx="1584">
                  <c:v>13.844580555555567</c:v>
                </c:pt>
                <c:pt idx="1585">
                  <c:v>13.844580555555567</c:v>
                </c:pt>
                <c:pt idx="1586">
                  <c:v>13.844580555555567</c:v>
                </c:pt>
                <c:pt idx="1587">
                  <c:v>13.844580555555567</c:v>
                </c:pt>
                <c:pt idx="1588">
                  <c:v>13.844716666666677</c:v>
                </c:pt>
                <c:pt idx="1589">
                  <c:v>13.845708333333343</c:v>
                </c:pt>
                <c:pt idx="1590">
                  <c:v>13.848294444444454</c:v>
                </c:pt>
                <c:pt idx="1591">
                  <c:v>13.852172222222231</c:v>
                </c:pt>
                <c:pt idx="1592">
                  <c:v>13.857183333333342</c:v>
                </c:pt>
                <c:pt idx="1593">
                  <c:v>13.863302777777786</c:v>
                </c:pt>
                <c:pt idx="1594">
                  <c:v>13.870347222222231</c:v>
                </c:pt>
                <c:pt idx="1595">
                  <c:v>13.878188888888896</c:v>
                </c:pt>
                <c:pt idx="1596">
                  <c:v>13.886719444444452</c:v>
                </c:pt>
                <c:pt idx="1597">
                  <c:v>13.895763888888897</c:v>
                </c:pt>
                <c:pt idx="1598">
                  <c:v>13.90532222222223</c:v>
                </c:pt>
                <c:pt idx="1599">
                  <c:v>13.915225000000008</c:v>
                </c:pt>
                <c:pt idx="1600">
                  <c:v>13.925308333333343</c:v>
                </c:pt>
                <c:pt idx="1601">
                  <c:v>13.935588888888898</c:v>
                </c:pt>
                <c:pt idx="1602">
                  <c:v>13.946205555555565</c:v>
                </c:pt>
                <c:pt idx="1603">
                  <c:v>13.957066666666677</c:v>
                </c:pt>
                <c:pt idx="1604">
                  <c:v>13.968102777777787</c:v>
                </c:pt>
                <c:pt idx="1605">
                  <c:v>13.979186111111121</c:v>
                </c:pt>
                <c:pt idx="1606">
                  <c:v>13.99035000000001</c:v>
                </c:pt>
                <c:pt idx="1607">
                  <c:v>14.001533333333343</c:v>
                </c:pt>
                <c:pt idx="1608">
                  <c:v>14.012455555555565</c:v>
                </c:pt>
                <c:pt idx="1609">
                  <c:v>14.022977777777788</c:v>
                </c:pt>
                <c:pt idx="1610">
                  <c:v>14.032933333333343</c:v>
                </c:pt>
                <c:pt idx="1611">
                  <c:v>14.042597222222232</c:v>
                </c:pt>
                <c:pt idx="1612">
                  <c:v>14.051850000000011</c:v>
                </c:pt>
                <c:pt idx="1613">
                  <c:v>14.060347222222234</c:v>
                </c:pt>
                <c:pt idx="1614">
                  <c:v>14.0677888888889</c:v>
                </c:pt>
                <c:pt idx="1615">
                  <c:v>14.07450277777779</c:v>
                </c:pt>
                <c:pt idx="1616">
                  <c:v>14.080377777777789</c:v>
                </c:pt>
                <c:pt idx="1617">
                  <c:v>14.085261111111123</c:v>
                </c:pt>
                <c:pt idx="1618">
                  <c:v>14.089738888888901</c:v>
                </c:pt>
                <c:pt idx="1619">
                  <c:v>14.094825000000013</c:v>
                </c:pt>
                <c:pt idx="1620">
                  <c:v>14.100855555555569</c:v>
                </c:pt>
                <c:pt idx="1621">
                  <c:v>14.107866666666681</c:v>
                </c:pt>
                <c:pt idx="1622">
                  <c:v>14.115627777777792</c:v>
                </c:pt>
                <c:pt idx="1623">
                  <c:v>14.124225000000015</c:v>
                </c:pt>
                <c:pt idx="1624">
                  <c:v>14.133388888888904</c:v>
                </c:pt>
                <c:pt idx="1625">
                  <c:v>14.143027777777792</c:v>
                </c:pt>
                <c:pt idx="1626">
                  <c:v>14.153077777777792</c:v>
                </c:pt>
                <c:pt idx="1627">
                  <c:v>14.163466666666681</c:v>
                </c:pt>
                <c:pt idx="1628">
                  <c:v>14.174252777777792</c:v>
                </c:pt>
                <c:pt idx="1629">
                  <c:v>14.185363888888903</c:v>
                </c:pt>
                <c:pt idx="1630">
                  <c:v>14.196738888888902</c:v>
                </c:pt>
                <c:pt idx="1631">
                  <c:v>14.208194444444457</c:v>
                </c:pt>
                <c:pt idx="1632">
                  <c:v>14.219783333333346</c:v>
                </c:pt>
                <c:pt idx="1633">
                  <c:v>14.231380555555569</c:v>
                </c:pt>
                <c:pt idx="1634">
                  <c:v>14.242963888888903</c:v>
                </c:pt>
                <c:pt idx="1635">
                  <c:v>14.254533333333347</c:v>
                </c:pt>
                <c:pt idx="1636">
                  <c:v>14.265800000000013</c:v>
                </c:pt>
                <c:pt idx="1637">
                  <c:v>14.276519444444457</c:v>
                </c:pt>
                <c:pt idx="1638">
                  <c:v>14.286786111111123</c:v>
                </c:pt>
                <c:pt idx="1639">
                  <c:v>14.296133333333346</c:v>
                </c:pt>
                <c:pt idx="1640">
                  <c:v>14.304725000000012</c:v>
                </c:pt>
                <c:pt idx="1641">
                  <c:v>14.312741666666678</c:v>
                </c:pt>
                <c:pt idx="1642">
                  <c:v>14.319583333333345</c:v>
                </c:pt>
                <c:pt idx="1643">
                  <c:v>14.325197222222233</c:v>
                </c:pt>
                <c:pt idx="1644">
                  <c:v>14.329736111111123</c:v>
                </c:pt>
                <c:pt idx="1645">
                  <c:v>14.333011111111123</c:v>
                </c:pt>
                <c:pt idx="1646">
                  <c:v>14.335530555555568</c:v>
                </c:pt>
                <c:pt idx="1647">
                  <c:v>14.337272222222234</c:v>
                </c:pt>
                <c:pt idx="1648">
                  <c:v>14.338866666666679</c:v>
                </c:pt>
                <c:pt idx="1649">
                  <c:v>14.34020277777779</c:v>
                </c:pt>
                <c:pt idx="1650">
                  <c:v>14.340966666666679</c:v>
                </c:pt>
                <c:pt idx="1651">
                  <c:v>14.341811111111124</c:v>
                </c:pt>
                <c:pt idx="1652">
                  <c:v>14.343263888888902</c:v>
                </c:pt>
                <c:pt idx="1653">
                  <c:v>14.345113888888902</c:v>
                </c:pt>
                <c:pt idx="1654">
                  <c:v>14.347425000000012</c:v>
                </c:pt>
                <c:pt idx="1655">
                  <c:v>14.350388888888901</c:v>
                </c:pt>
                <c:pt idx="1656">
                  <c:v>14.354272222222233</c:v>
                </c:pt>
                <c:pt idx="1657">
                  <c:v>14.358919444444455</c:v>
                </c:pt>
                <c:pt idx="1658">
                  <c:v>14.364416666666678</c:v>
                </c:pt>
                <c:pt idx="1659">
                  <c:v>14.3707388888889</c:v>
                </c:pt>
                <c:pt idx="1660">
                  <c:v>14.377750000000011</c:v>
                </c:pt>
                <c:pt idx="1661">
                  <c:v>14.385355555555567</c:v>
                </c:pt>
                <c:pt idx="1662">
                  <c:v>14.393541666666678</c:v>
                </c:pt>
                <c:pt idx="1663">
                  <c:v>14.402280555555567</c:v>
                </c:pt>
                <c:pt idx="1664">
                  <c:v>14.411452777777789</c:v>
                </c:pt>
                <c:pt idx="1665">
                  <c:v>14.421016666666679</c:v>
                </c:pt>
                <c:pt idx="1666">
                  <c:v>14.430883333333346</c:v>
                </c:pt>
                <c:pt idx="1667">
                  <c:v>14.441027777777791</c:v>
                </c:pt>
                <c:pt idx="1668">
                  <c:v>14.451469444444458</c:v>
                </c:pt>
                <c:pt idx="1669">
                  <c:v>14.462072222222236</c:v>
                </c:pt>
                <c:pt idx="1670">
                  <c:v>14.472852777777792</c:v>
                </c:pt>
                <c:pt idx="1671">
                  <c:v>14.483752777777791</c:v>
                </c:pt>
                <c:pt idx="1672">
                  <c:v>14.494794444444459</c:v>
                </c:pt>
                <c:pt idx="1673">
                  <c:v>14.505952777777791</c:v>
                </c:pt>
                <c:pt idx="1674">
                  <c:v>14.517233333333348</c:v>
                </c:pt>
                <c:pt idx="1675">
                  <c:v>14.528608333333347</c:v>
                </c:pt>
                <c:pt idx="1676">
                  <c:v>14.539983333333346</c:v>
                </c:pt>
                <c:pt idx="1677">
                  <c:v>14.551397222222235</c:v>
                </c:pt>
                <c:pt idx="1678">
                  <c:v>14.562736111111123</c:v>
                </c:pt>
                <c:pt idx="1679">
                  <c:v>14.573955555555568</c:v>
                </c:pt>
                <c:pt idx="1680">
                  <c:v>14.585147222222234</c:v>
                </c:pt>
                <c:pt idx="1681">
                  <c:v>14.596258333333346</c:v>
                </c:pt>
                <c:pt idx="1682">
                  <c:v>14.607450000000012</c:v>
                </c:pt>
                <c:pt idx="1683">
                  <c:v>14.618722222222235</c:v>
                </c:pt>
                <c:pt idx="1684">
                  <c:v>14.630150000000013</c:v>
                </c:pt>
                <c:pt idx="1685">
                  <c:v>14.641625000000014</c:v>
                </c:pt>
                <c:pt idx="1686">
                  <c:v>14.653152777777791</c:v>
                </c:pt>
                <c:pt idx="1687">
                  <c:v>14.664702777777791</c:v>
                </c:pt>
                <c:pt idx="1688">
                  <c:v>14.676258333333346</c:v>
                </c:pt>
                <c:pt idx="1689">
                  <c:v>14.687861111111124</c:v>
                </c:pt>
                <c:pt idx="1690">
                  <c:v>14.699363888888902</c:v>
                </c:pt>
                <c:pt idx="1691">
                  <c:v>14.710886111111124</c:v>
                </c:pt>
                <c:pt idx="1692">
                  <c:v>14.722341666666679</c:v>
                </c:pt>
                <c:pt idx="1693">
                  <c:v>14.733783333333346</c:v>
                </c:pt>
                <c:pt idx="1694">
                  <c:v>14.74525277777779</c:v>
                </c:pt>
                <c:pt idx="1695">
                  <c:v>14.756680555555567</c:v>
                </c:pt>
                <c:pt idx="1696">
                  <c:v>14.76810277777779</c:v>
                </c:pt>
                <c:pt idx="1697">
                  <c:v>14.779536111111122</c:v>
                </c:pt>
                <c:pt idx="1698">
                  <c:v>14.7911138888889</c:v>
                </c:pt>
                <c:pt idx="1699">
                  <c:v>14.802833333333345</c:v>
                </c:pt>
                <c:pt idx="1700">
                  <c:v>14.814633333333344</c:v>
                </c:pt>
                <c:pt idx="1701">
                  <c:v>14.82650000000001</c:v>
                </c:pt>
                <c:pt idx="1702">
                  <c:v>14.838408333333343</c:v>
                </c:pt>
                <c:pt idx="1703">
                  <c:v>14.850316666666675</c:v>
                </c:pt>
                <c:pt idx="1704">
                  <c:v>14.862291666666675</c:v>
                </c:pt>
                <c:pt idx="1705">
                  <c:v>14.874186111111118</c:v>
                </c:pt>
                <c:pt idx="1706">
                  <c:v>14.886086111111119</c:v>
                </c:pt>
                <c:pt idx="1707">
                  <c:v>14.897905555555564</c:v>
                </c:pt>
                <c:pt idx="1708">
                  <c:v>14.909522222222231</c:v>
                </c:pt>
                <c:pt idx="1709">
                  <c:v>14.921038888888898</c:v>
                </c:pt>
                <c:pt idx="1710">
                  <c:v>14.932413888888897</c:v>
                </c:pt>
                <c:pt idx="1711">
                  <c:v>14.943705555555564</c:v>
                </c:pt>
                <c:pt idx="1712">
                  <c:v>14.955113888888897</c:v>
                </c:pt>
                <c:pt idx="1713">
                  <c:v>14.966622222222231</c:v>
                </c:pt>
                <c:pt idx="1714">
                  <c:v>14.978266666666675</c:v>
                </c:pt>
                <c:pt idx="1715">
                  <c:v>14.98991111111112</c:v>
                </c:pt>
                <c:pt idx="1716">
                  <c:v>15.001650000000009</c:v>
                </c:pt>
                <c:pt idx="1717">
                  <c:v>15.01352222222223</c:v>
                </c:pt>
                <c:pt idx="1718">
                  <c:v>15.025538888888896</c:v>
                </c:pt>
                <c:pt idx="1719">
                  <c:v>15.037669444444452</c:v>
                </c:pt>
                <c:pt idx="1720">
                  <c:v>15.04984722222223</c:v>
                </c:pt>
                <c:pt idx="1721">
                  <c:v>15.062044444444451</c:v>
                </c:pt>
                <c:pt idx="1722">
                  <c:v>15.074202777777785</c:v>
                </c:pt>
                <c:pt idx="1723">
                  <c:v>15.086366666666674</c:v>
                </c:pt>
                <c:pt idx="1724">
                  <c:v>15.098536111111118</c:v>
                </c:pt>
                <c:pt idx="1725">
                  <c:v>15.11080833333334</c:v>
                </c:pt>
                <c:pt idx="1726">
                  <c:v>15.123122222222229</c:v>
                </c:pt>
                <c:pt idx="1727">
                  <c:v>15.135541666666674</c:v>
                </c:pt>
                <c:pt idx="1728">
                  <c:v>15.148163888888895</c:v>
                </c:pt>
                <c:pt idx="1729">
                  <c:v>15.160875000000006</c:v>
                </c:pt>
                <c:pt idx="1730">
                  <c:v>15.173675000000006</c:v>
                </c:pt>
                <c:pt idx="1731">
                  <c:v>15.186500000000006</c:v>
                </c:pt>
                <c:pt idx="1732">
                  <c:v>15.199413888888895</c:v>
                </c:pt>
                <c:pt idx="1733">
                  <c:v>15.21230833333334</c:v>
                </c:pt>
                <c:pt idx="1734">
                  <c:v>15.225133333333339</c:v>
                </c:pt>
                <c:pt idx="1735">
                  <c:v>15.238005555555562</c:v>
                </c:pt>
                <c:pt idx="1736">
                  <c:v>15.250858333333339</c:v>
                </c:pt>
                <c:pt idx="1737">
                  <c:v>15.263705555555561</c:v>
                </c:pt>
                <c:pt idx="1738">
                  <c:v>15.276505555555561</c:v>
                </c:pt>
                <c:pt idx="1739">
                  <c:v>15.289305555555561</c:v>
                </c:pt>
                <c:pt idx="1740">
                  <c:v>15.301975000000006</c:v>
                </c:pt>
                <c:pt idx="1741">
                  <c:v>15.31446944444445</c:v>
                </c:pt>
                <c:pt idx="1742">
                  <c:v>15.326902777777784</c:v>
                </c:pt>
                <c:pt idx="1743">
                  <c:v>15.339405555555562</c:v>
                </c:pt>
                <c:pt idx="1744">
                  <c:v>15.351900000000006</c:v>
                </c:pt>
                <c:pt idx="1745">
                  <c:v>15.364261111111118</c:v>
                </c:pt>
                <c:pt idx="1746">
                  <c:v>15.376661111111117</c:v>
                </c:pt>
                <c:pt idx="1747">
                  <c:v>15.389202777777784</c:v>
                </c:pt>
                <c:pt idx="1748">
                  <c:v>15.401800000000007</c:v>
                </c:pt>
                <c:pt idx="1749">
                  <c:v>15.414375000000007</c:v>
                </c:pt>
                <c:pt idx="1750">
                  <c:v>15.427072222222229</c:v>
                </c:pt>
                <c:pt idx="1751">
                  <c:v>15.439797222222229</c:v>
                </c:pt>
                <c:pt idx="1752">
                  <c:v>15.452677777777785</c:v>
                </c:pt>
                <c:pt idx="1753">
                  <c:v>15.46557222222223</c:v>
                </c:pt>
                <c:pt idx="1754">
                  <c:v>15.478538888888897</c:v>
                </c:pt>
                <c:pt idx="1755">
                  <c:v>15.49137222222223</c:v>
                </c:pt>
                <c:pt idx="1756">
                  <c:v>15.504063888888897</c:v>
                </c:pt>
                <c:pt idx="1757">
                  <c:v>15.516841666666675</c:v>
                </c:pt>
                <c:pt idx="1758">
                  <c:v>15.529605555555564</c:v>
                </c:pt>
                <c:pt idx="1759">
                  <c:v>15.542336111111119</c:v>
                </c:pt>
                <c:pt idx="1760">
                  <c:v>15.554994444444452</c:v>
                </c:pt>
                <c:pt idx="1761">
                  <c:v>15.56758333333334</c:v>
                </c:pt>
                <c:pt idx="1762">
                  <c:v>15.580044444444452</c:v>
                </c:pt>
                <c:pt idx="1763">
                  <c:v>15.59229722222223</c:v>
                </c:pt>
                <c:pt idx="1764">
                  <c:v>15.604333333333342</c:v>
                </c:pt>
                <c:pt idx="1765">
                  <c:v>15.615950000000009</c:v>
                </c:pt>
                <c:pt idx="1766">
                  <c:v>15.627222222222231</c:v>
                </c:pt>
                <c:pt idx="1767">
                  <c:v>15.638163888888899</c:v>
                </c:pt>
                <c:pt idx="1768">
                  <c:v>15.648775000000009</c:v>
                </c:pt>
                <c:pt idx="1769">
                  <c:v>15.659080555555565</c:v>
                </c:pt>
                <c:pt idx="1770">
                  <c:v>15.669055555555566</c:v>
                </c:pt>
                <c:pt idx="1771">
                  <c:v>15.678766666666677</c:v>
                </c:pt>
                <c:pt idx="1772">
                  <c:v>15.688127777777789</c:v>
                </c:pt>
                <c:pt idx="1773">
                  <c:v>15.696866666666677</c:v>
                </c:pt>
                <c:pt idx="1774">
                  <c:v>15.705025000000012</c:v>
                </c:pt>
                <c:pt idx="1775">
                  <c:v>15.713230555555567</c:v>
                </c:pt>
                <c:pt idx="1776">
                  <c:v>15.721775000000012</c:v>
                </c:pt>
                <c:pt idx="1777">
                  <c:v>15.730738888888901</c:v>
                </c:pt>
                <c:pt idx="1778">
                  <c:v>15.740105555555568</c:v>
                </c:pt>
                <c:pt idx="1779">
                  <c:v>15.749825000000012</c:v>
                </c:pt>
                <c:pt idx="1780">
                  <c:v>15.759822222222235</c:v>
                </c:pt>
                <c:pt idx="1781">
                  <c:v>15.769994444444457</c:v>
                </c:pt>
                <c:pt idx="1782">
                  <c:v>15.780430555555569</c:v>
                </c:pt>
                <c:pt idx="1783">
                  <c:v>15.79111666666668</c:v>
                </c:pt>
                <c:pt idx="1784">
                  <c:v>15.801916666666679</c:v>
                </c:pt>
                <c:pt idx="1785">
                  <c:v>15.812777777777791</c:v>
                </c:pt>
                <c:pt idx="1786">
                  <c:v>15.823713888888902</c:v>
                </c:pt>
                <c:pt idx="1787">
                  <c:v>15.834730555555568</c:v>
                </c:pt>
                <c:pt idx="1788">
                  <c:v>15.84565277777779</c:v>
                </c:pt>
                <c:pt idx="1789">
                  <c:v>15.856405555555568</c:v>
                </c:pt>
                <c:pt idx="1790">
                  <c:v>15.866611111111125</c:v>
                </c:pt>
                <c:pt idx="1791">
                  <c:v>15.876175000000014</c:v>
                </c:pt>
                <c:pt idx="1792">
                  <c:v>15.885055555555569</c:v>
                </c:pt>
                <c:pt idx="1793">
                  <c:v>15.893350000000014</c:v>
                </c:pt>
                <c:pt idx="1794">
                  <c:v>15.901136111111125</c:v>
                </c:pt>
                <c:pt idx="1795">
                  <c:v>15.908397222222236</c:v>
                </c:pt>
                <c:pt idx="1796">
                  <c:v>15.915083333333348</c:v>
                </c:pt>
                <c:pt idx="1797">
                  <c:v>15.920844444444459</c:v>
                </c:pt>
                <c:pt idx="1798">
                  <c:v>15.925661111111125</c:v>
                </c:pt>
                <c:pt idx="1799">
                  <c:v>15.929563888888904</c:v>
                </c:pt>
                <c:pt idx="1800">
                  <c:v>15.932516666666681</c:v>
                </c:pt>
                <c:pt idx="1801">
                  <c:v>15.93438055555557</c:v>
                </c:pt>
                <c:pt idx="1802">
                  <c:v>15.936597222222238</c:v>
                </c:pt>
                <c:pt idx="1803">
                  <c:v>15.939913888888904</c:v>
                </c:pt>
                <c:pt idx="1804">
                  <c:v>15.944161111111127</c:v>
                </c:pt>
                <c:pt idx="1805">
                  <c:v>15.949516666666682</c:v>
                </c:pt>
                <c:pt idx="1806">
                  <c:v>15.955783333333349</c:v>
                </c:pt>
                <c:pt idx="1807">
                  <c:v>15.962941666666682</c:v>
                </c:pt>
                <c:pt idx="1808">
                  <c:v>15.970883333333349</c:v>
                </c:pt>
                <c:pt idx="1809">
                  <c:v>15.979508333333349</c:v>
                </c:pt>
                <c:pt idx="1810">
                  <c:v>15.988761111111128</c:v>
                </c:pt>
                <c:pt idx="1811">
                  <c:v>15.998472222222238</c:v>
                </c:pt>
                <c:pt idx="1812">
                  <c:v>16.008691666666682</c:v>
                </c:pt>
                <c:pt idx="1813">
                  <c:v>16.019322222222236</c:v>
                </c:pt>
                <c:pt idx="1814">
                  <c:v>16.030330555555569</c:v>
                </c:pt>
                <c:pt idx="1815">
                  <c:v>16.041658333333345</c:v>
                </c:pt>
                <c:pt idx="1816">
                  <c:v>16.053269444444457</c:v>
                </c:pt>
                <c:pt idx="1817">
                  <c:v>16.065177777777791</c:v>
                </c:pt>
                <c:pt idx="1818">
                  <c:v>16.07725277777779</c:v>
                </c:pt>
                <c:pt idx="1819">
                  <c:v>16.089416666666679</c:v>
                </c:pt>
                <c:pt idx="1820">
                  <c:v>16.101694444444458</c:v>
                </c:pt>
                <c:pt idx="1821">
                  <c:v>16.114019444444459</c:v>
                </c:pt>
                <c:pt idx="1822">
                  <c:v>16.126291666666681</c:v>
                </c:pt>
                <c:pt idx="1823">
                  <c:v>16.138488888888904</c:v>
                </c:pt>
                <c:pt idx="1824">
                  <c:v>16.150666666666684</c:v>
                </c:pt>
                <c:pt idx="1825">
                  <c:v>16.162891666666685</c:v>
                </c:pt>
                <c:pt idx="1826">
                  <c:v>16.175075000000017</c:v>
                </c:pt>
                <c:pt idx="1827">
                  <c:v>16.187219444444462</c:v>
                </c:pt>
                <c:pt idx="1828">
                  <c:v>16.199302777777795</c:v>
                </c:pt>
                <c:pt idx="1829">
                  <c:v>16.211283333333352</c:v>
                </c:pt>
                <c:pt idx="1830">
                  <c:v>16.223347222222241</c:v>
                </c:pt>
                <c:pt idx="1831">
                  <c:v>16.235558333333351</c:v>
                </c:pt>
                <c:pt idx="1832">
                  <c:v>16.247788888888905</c:v>
                </c:pt>
                <c:pt idx="1833">
                  <c:v>16.260066666666685</c:v>
                </c:pt>
                <c:pt idx="1834">
                  <c:v>16.272325000000016</c:v>
                </c:pt>
                <c:pt idx="1835">
                  <c:v>16.284630555555573</c:v>
                </c:pt>
                <c:pt idx="1836">
                  <c:v>16.296875000000018</c:v>
                </c:pt>
                <c:pt idx="1837">
                  <c:v>16.309066666666684</c:v>
                </c:pt>
                <c:pt idx="1838">
                  <c:v>16.321202777777795</c:v>
                </c:pt>
                <c:pt idx="1839">
                  <c:v>16.333238888888907</c:v>
                </c:pt>
                <c:pt idx="1840">
                  <c:v>16.345213888888907</c:v>
                </c:pt>
                <c:pt idx="1841">
                  <c:v>16.35707500000002</c:v>
                </c:pt>
                <c:pt idx="1842">
                  <c:v>16.368819444444465</c:v>
                </c:pt>
                <c:pt idx="1843">
                  <c:v>16.380383333333356</c:v>
                </c:pt>
                <c:pt idx="1844">
                  <c:v>16.391547222222243</c:v>
                </c:pt>
                <c:pt idx="1845">
                  <c:v>16.401941666666687</c:v>
                </c:pt>
                <c:pt idx="1846">
                  <c:v>16.411666666666687</c:v>
                </c:pt>
                <c:pt idx="1847">
                  <c:v>16.420433333333353</c:v>
                </c:pt>
                <c:pt idx="1848">
                  <c:v>16.42762500000002</c:v>
                </c:pt>
                <c:pt idx="1849">
                  <c:v>16.433177777777797</c:v>
                </c:pt>
                <c:pt idx="1850">
                  <c:v>16.43715000000002</c:v>
                </c:pt>
                <c:pt idx="1851">
                  <c:v>16.440486111111131</c:v>
                </c:pt>
                <c:pt idx="1852">
                  <c:v>16.443883333333353</c:v>
                </c:pt>
                <c:pt idx="1853">
                  <c:v>16.447775000000021</c:v>
                </c:pt>
                <c:pt idx="1854">
                  <c:v>16.4524277777778</c:v>
                </c:pt>
                <c:pt idx="1855">
                  <c:v>16.457863888888912</c:v>
                </c:pt>
                <c:pt idx="1856">
                  <c:v>16.464138888888911</c:v>
                </c:pt>
                <c:pt idx="1857">
                  <c:v>16.471319444444468</c:v>
                </c:pt>
                <c:pt idx="1858">
                  <c:v>16.4793027777778</c:v>
                </c:pt>
                <c:pt idx="1859">
                  <c:v>16.487988888888911</c:v>
                </c:pt>
                <c:pt idx="1860">
                  <c:v>16.497269444444466</c:v>
                </c:pt>
                <c:pt idx="1861">
                  <c:v>16.50701666666669</c:v>
                </c:pt>
                <c:pt idx="1862">
                  <c:v>16.517133333333355</c:v>
                </c:pt>
                <c:pt idx="1863">
                  <c:v>16.527480555555577</c:v>
                </c:pt>
                <c:pt idx="1864">
                  <c:v>16.538125000000022</c:v>
                </c:pt>
                <c:pt idx="1865">
                  <c:v>16.549080555555577</c:v>
                </c:pt>
                <c:pt idx="1866">
                  <c:v>16.560366666666688</c:v>
                </c:pt>
                <c:pt idx="1867">
                  <c:v>16.571841666666689</c:v>
                </c:pt>
                <c:pt idx="1868">
                  <c:v>16.58343888888891</c:v>
                </c:pt>
                <c:pt idx="1869">
                  <c:v>16.595163888888909</c:v>
                </c:pt>
                <c:pt idx="1870">
                  <c:v>16.607030555555575</c:v>
                </c:pt>
                <c:pt idx="1871">
                  <c:v>16.618986111111131</c:v>
                </c:pt>
                <c:pt idx="1872">
                  <c:v>16.630988888888908</c:v>
                </c:pt>
                <c:pt idx="1873">
                  <c:v>16.643091666666685</c:v>
                </c:pt>
                <c:pt idx="1874">
                  <c:v>16.655227777777796</c:v>
                </c:pt>
                <c:pt idx="1875">
                  <c:v>16.667472222222241</c:v>
                </c:pt>
                <c:pt idx="1876">
                  <c:v>16.679716666666685</c:v>
                </c:pt>
                <c:pt idx="1877">
                  <c:v>16.692022222222242</c:v>
                </c:pt>
                <c:pt idx="1878">
                  <c:v>16.704369444444463</c:v>
                </c:pt>
                <c:pt idx="1879">
                  <c:v>16.716741666666685</c:v>
                </c:pt>
                <c:pt idx="1880">
                  <c:v>16.729061111111129</c:v>
                </c:pt>
                <c:pt idx="1881">
                  <c:v>16.741361111111129</c:v>
                </c:pt>
                <c:pt idx="1882">
                  <c:v>16.753605555555573</c:v>
                </c:pt>
                <c:pt idx="1883">
                  <c:v>16.765905555555573</c:v>
                </c:pt>
                <c:pt idx="1884">
                  <c:v>16.778219444444463</c:v>
                </c:pt>
                <c:pt idx="1885">
                  <c:v>16.790538888888907</c:v>
                </c:pt>
                <c:pt idx="1886">
                  <c:v>16.802838888888907</c:v>
                </c:pt>
                <c:pt idx="1887">
                  <c:v>16.81492222222224</c:v>
                </c:pt>
                <c:pt idx="1888">
                  <c:v>16.826761111111129</c:v>
                </c:pt>
                <c:pt idx="1889">
                  <c:v>16.838552777777796</c:v>
                </c:pt>
                <c:pt idx="1890">
                  <c:v>16.850272222222241</c:v>
                </c:pt>
                <c:pt idx="1891">
                  <c:v>16.861963888888909</c:v>
                </c:pt>
                <c:pt idx="1892">
                  <c:v>16.873627777777799</c:v>
                </c:pt>
                <c:pt idx="1893">
                  <c:v>16.885352777777797</c:v>
                </c:pt>
                <c:pt idx="1894">
                  <c:v>16.897030555555574</c:v>
                </c:pt>
                <c:pt idx="1895">
                  <c:v>16.908722222222242</c:v>
                </c:pt>
                <c:pt idx="1896">
                  <c:v>16.920250000000021</c:v>
                </c:pt>
                <c:pt idx="1897">
                  <c:v>16.931555555555576</c:v>
                </c:pt>
                <c:pt idx="1898">
                  <c:v>16.94271388888891</c:v>
                </c:pt>
                <c:pt idx="1899">
                  <c:v>16.953750000000021</c:v>
                </c:pt>
                <c:pt idx="1900">
                  <c:v>16.964813888888909</c:v>
                </c:pt>
                <c:pt idx="1901">
                  <c:v>16.975883333333353</c:v>
                </c:pt>
                <c:pt idx="1902">
                  <c:v>16.986925000000021</c:v>
                </c:pt>
                <c:pt idx="1903">
                  <c:v>16.997975000000022</c:v>
                </c:pt>
                <c:pt idx="1904">
                  <c:v>17.008991666666688</c:v>
                </c:pt>
                <c:pt idx="1905">
                  <c:v>17.020061111111133</c:v>
                </c:pt>
                <c:pt idx="1906">
                  <c:v>17.031097222222243</c:v>
                </c:pt>
                <c:pt idx="1907">
                  <c:v>17.042194444444466</c:v>
                </c:pt>
                <c:pt idx="1908">
                  <c:v>17.053325000000022</c:v>
                </c:pt>
                <c:pt idx="1909">
                  <c:v>17.064408333333354</c:v>
                </c:pt>
                <c:pt idx="1910">
                  <c:v>17.075497222222243</c:v>
                </c:pt>
                <c:pt idx="1911">
                  <c:v>17.086655555555577</c:v>
                </c:pt>
                <c:pt idx="1912">
                  <c:v>17.09787500000002</c:v>
                </c:pt>
                <c:pt idx="1913">
                  <c:v>17.109133333333354</c:v>
                </c:pt>
                <c:pt idx="1914">
                  <c:v>17.120405555555575</c:v>
                </c:pt>
                <c:pt idx="1915">
                  <c:v>17.131672222222242</c:v>
                </c:pt>
                <c:pt idx="1916">
                  <c:v>17.14292500000002</c:v>
                </c:pt>
                <c:pt idx="1917">
                  <c:v>17.154216666666684</c:v>
                </c:pt>
                <c:pt idx="1918">
                  <c:v>17.165508333333349</c:v>
                </c:pt>
                <c:pt idx="1919">
                  <c:v>17.176788888888904</c:v>
                </c:pt>
                <c:pt idx="1920">
                  <c:v>17.188211111111126</c:v>
                </c:pt>
                <c:pt idx="1921">
                  <c:v>17.19965833333335</c:v>
                </c:pt>
                <c:pt idx="1922">
                  <c:v>17.211105555555573</c:v>
                </c:pt>
                <c:pt idx="1923">
                  <c:v>17.222547222222239</c:v>
                </c:pt>
                <c:pt idx="1924">
                  <c:v>17.233988888888906</c:v>
                </c:pt>
                <c:pt idx="1925">
                  <c:v>17.24546944444446</c:v>
                </c:pt>
                <c:pt idx="1926">
                  <c:v>17.25701944444446</c:v>
                </c:pt>
                <c:pt idx="1927">
                  <c:v>17.268602777777794</c:v>
                </c:pt>
                <c:pt idx="1928">
                  <c:v>17.280227777777792</c:v>
                </c:pt>
                <c:pt idx="1929">
                  <c:v>17.291755555555572</c:v>
                </c:pt>
                <c:pt idx="1930">
                  <c:v>17.303244444444459</c:v>
                </c:pt>
                <c:pt idx="1931">
                  <c:v>17.314800000000016</c:v>
                </c:pt>
                <c:pt idx="1932">
                  <c:v>17.326377777777793</c:v>
                </c:pt>
                <c:pt idx="1933">
                  <c:v>17.337905555555572</c:v>
                </c:pt>
                <c:pt idx="1934">
                  <c:v>17.349422222222238</c:v>
                </c:pt>
                <c:pt idx="1935">
                  <c:v>17.360883333333348</c:v>
                </c:pt>
                <c:pt idx="1936">
                  <c:v>17.372297222222237</c:v>
                </c:pt>
                <c:pt idx="1937">
                  <c:v>17.383663888888904</c:v>
                </c:pt>
                <c:pt idx="1938">
                  <c:v>17.395044444444459</c:v>
                </c:pt>
                <c:pt idx="1939">
                  <c:v>17.40641944444446</c:v>
                </c:pt>
                <c:pt idx="1940">
                  <c:v>17.417752777777793</c:v>
                </c:pt>
                <c:pt idx="1941">
                  <c:v>17.428991666666683</c:v>
                </c:pt>
                <c:pt idx="1942">
                  <c:v>17.440277777777794</c:v>
                </c:pt>
                <c:pt idx="1943">
                  <c:v>17.451563888888906</c:v>
                </c:pt>
                <c:pt idx="1944">
                  <c:v>17.462897222222239</c:v>
                </c:pt>
                <c:pt idx="1945">
                  <c:v>17.474330555555571</c:v>
                </c:pt>
                <c:pt idx="1946">
                  <c:v>17.485725000000016</c:v>
                </c:pt>
                <c:pt idx="1947">
                  <c:v>17.497105555555571</c:v>
                </c:pt>
                <c:pt idx="1948">
                  <c:v>17.508350000000014</c:v>
                </c:pt>
                <c:pt idx="1949">
                  <c:v>17.519366666666681</c:v>
                </c:pt>
                <c:pt idx="1950">
                  <c:v>17.53003055555557</c:v>
                </c:pt>
                <c:pt idx="1951">
                  <c:v>17.539850000000015</c:v>
                </c:pt>
                <c:pt idx="1952">
                  <c:v>17.548522222222239</c:v>
                </c:pt>
                <c:pt idx="1953">
                  <c:v>17.555958333333351</c:v>
                </c:pt>
                <c:pt idx="1954">
                  <c:v>17.562605555555574</c:v>
                </c:pt>
                <c:pt idx="1955">
                  <c:v>17.56771111111113</c:v>
                </c:pt>
                <c:pt idx="1956">
                  <c:v>17.571127777777797</c:v>
                </c:pt>
                <c:pt idx="1957">
                  <c:v>17.572863888888907</c:v>
                </c:pt>
                <c:pt idx="1958">
                  <c:v>17.573558333333352</c:v>
                </c:pt>
                <c:pt idx="1959">
                  <c:v>17.574491666666685</c:v>
                </c:pt>
                <c:pt idx="1960">
                  <c:v>17.576477777777797</c:v>
                </c:pt>
                <c:pt idx="1961">
                  <c:v>17.579308333333351</c:v>
                </c:pt>
                <c:pt idx="1962">
                  <c:v>17.58278611111113</c:v>
                </c:pt>
                <c:pt idx="1963">
                  <c:v>17.586711111111129</c:v>
                </c:pt>
                <c:pt idx="1964">
                  <c:v>17.590830555555574</c:v>
                </c:pt>
                <c:pt idx="1965">
                  <c:v>17.59499722222224</c:v>
                </c:pt>
                <c:pt idx="1966">
                  <c:v>17.599352777777796</c:v>
                </c:pt>
                <c:pt idx="1967">
                  <c:v>17.604033333333351</c:v>
                </c:pt>
                <c:pt idx="1968">
                  <c:v>17.60892222222224</c:v>
                </c:pt>
                <c:pt idx="1969">
                  <c:v>17.613750000000017</c:v>
                </c:pt>
                <c:pt idx="1970">
                  <c:v>17.617888888888906</c:v>
                </c:pt>
                <c:pt idx="1971">
                  <c:v>17.620936111111128</c:v>
                </c:pt>
                <c:pt idx="1972">
                  <c:v>17.62325833333335</c:v>
                </c:pt>
                <c:pt idx="1973">
                  <c:v>17.625155555555573</c:v>
                </c:pt>
                <c:pt idx="1974">
                  <c:v>17.626836111111128</c:v>
                </c:pt>
                <c:pt idx="1975">
                  <c:v>17.628647222222238</c:v>
                </c:pt>
                <c:pt idx="1976">
                  <c:v>17.63086944444446</c:v>
                </c:pt>
                <c:pt idx="1977">
                  <c:v>17.633200000000016</c:v>
                </c:pt>
                <c:pt idx="1978">
                  <c:v>17.635833333333348</c:v>
                </c:pt>
                <c:pt idx="1979">
                  <c:v>17.638725000000015</c:v>
                </c:pt>
                <c:pt idx="1980">
                  <c:v>17.641688888888904</c:v>
                </c:pt>
                <c:pt idx="1981">
                  <c:v>17.644430555555569</c:v>
                </c:pt>
                <c:pt idx="1982">
                  <c:v>17.647125000000013</c:v>
                </c:pt>
                <c:pt idx="1983">
                  <c:v>17.649711111111124</c:v>
                </c:pt>
                <c:pt idx="1984">
                  <c:v>17.651975000000014</c:v>
                </c:pt>
                <c:pt idx="1985">
                  <c:v>17.654047222222236</c:v>
                </c:pt>
                <c:pt idx="1986">
                  <c:v>17.655822222222234</c:v>
                </c:pt>
                <c:pt idx="1987">
                  <c:v>17.65762500000001</c:v>
                </c:pt>
                <c:pt idx="1988">
                  <c:v>17.659488888888898</c:v>
                </c:pt>
                <c:pt idx="1989">
                  <c:v>17.661230555555566</c:v>
                </c:pt>
                <c:pt idx="1990">
                  <c:v>17.662952777777789</c:v>
                </c:pt>
                <c:pt idx="1991">
                  <c:v>17.664755555555566</c:v>
                </c:pt>
                <c:pt idx="1992">
                  <c:v>17.666963888888898</c:v>
                </c:pt>
                <c:pt idx="1993">
                  <c:v>17.669558333333342</c:v>
                </c:pt>
                <c:pt idx="1994">
                  <c:v>17.672394444444453</c:v>
                </c:pt>
                <c:pt idx="1995">
                  <c:v>17.675447222222232</c:v>
                </c:pt>
                <c:pt idx="1996">
                  <c:v>17.678716666666677</c:v>
                </c:pt>
                <c:pt idx="1997">
                  <c:v>17.682066666666678</c:v>
                </c:pt>
                <c:pt idx="1998">
                  <c:v>17.685383333333345</c:v>
                </c:pt>
                <c:pt idx="1999">
                  <c:v>17.688638888888899</c:v>
                </c:pt>
                <c:pt idx="2000">
                  <c:v>17.691672222222234</c:v>
                </c:pt>
                <c:pt idx="2001">
                  <c:v>17.694447222222234</c:v>
                </c:pt>
                <c:pt idx="2002">
                  <c:v>17.696386111111124</c:v>
                </c:pt>
                <c:pt idx="2003">
                  <c:v>17.697561111111124</c:v>
                </c:pt>
                <c:pt idx="2004">
                  <c:v>17.698744444444458</c:v>
                </c:pt>
                <c:pt idx="2005">
                  <c:v>17.699783333333347</c:v>
                </c:pt>
                <c:pt idx="2006">
                  <c:v>17.701072222222237</c:v>
                </c:pt>
                <c:pt idx="2007">
                  <c:v>17.702855555555569</c:v>
                </c:pt>
                <c:pt idx="2008">
                  <c:v>17.705200000000012</c:v>
                </c:pt>
                <c:pt idx="2009">
                  <c:v>17.707983333333345</c:v>
                </c:pt>
                <c:pt idx="2010">
                  <c:v>17.71111666666668</c:v>
                </c:pt>
                <c:pt idx="2011">
                  <c:v>17.714480555555568</c:v>
                </c:pt>
                <c:pt idx="2012">
                  <c:v>17.717872222222233</c:v>
                </c:pt>
                <c:pt idx="2013">
                  <c:v>17.720330555555567</c:v>
                </c:pt>
                <c:pt idx="2014">
                  <c:v>17.721736111111124</c:v>
                </c:pt>
                <c:pt idx="2015">
                  <c:v>17.722250000000013</c:v>
                </c:pt>
                <c:pt idx="2016">
                  <c:v>17.723311111111123</c:v>
                </c:pt>
                <c:pt idx="2017">
                  <c:v>17.725538888888902</c:v>
                </c:pt>
                <c:pt idx="2018">
                  <c:v>17.728502777777791</c:v>
                </c:pt>
                <c:pt idx="2019">
                  <c:v>17.732069444444459</c:v>
                </c:pt>
                <c:pt idx="2020">
                  <c:v>17.736236111111126</c:v>
                </c:pt>
                <c:pt idx="2021">
                  <c:v>17.741016666666681</c:v>
                </c:pt>
                <c:pt idx="2022">
                  <c:v>17.746202777777793</c:v>
                </c:pt>
                <c:pt idx="2023">
                  <c:v>17.751741666666682</c:v>
                </c:pt>
                <c:pt idx="2024">
                  <c:v>17.757544444444459</c:v>
                </c:pt>
                <c:pt idx="2025">
                  <c:v>17.76346666666668</c:v>
                </c:pt>
                <c:pt idx="2026">
                  <c:v>17.768688888888903</c:v>
                </c:pt>
                <c:pt idx="2027">
                  <c:v>17.772930555555568</c:v>
                </c:pt>
                <c:pt idx="2028">
                  <c:v>17.776166666666679</c:v>
                </c:pt>
                <c:pt idx="2029">
                  <c:v>17.778388888888902</c:v>
                </c:pt>
                <c:pt idx="2030">
                  <c:v>17.78015277777779</c:v>
                </c:pt>
                <c:pt idx="2031">
                  <c:v>17.781719444444455</c:v>
                </c:pt>
                <c:pt idx="2032">
                  <c:v>17.783305555555568</c:v>
                </c:pt>
                <c:pt idx="2033">
                  <c:v>17.784886111111124</c:v>
                </c:pt>
                <c:pt idx="2034">
                  <c:v>17.786305555555568</c:v>
                </c:pt>
                <c:pt idx="2035">
                  <c:v>17.787150000000011</c:v>
                </c:pt>
                <c:pt idx="2036">
                  <c:v>17.78742777777779</c:v>
                </c:pt>
                <c:pt idx="2037">
                  <c:v>17.78742777777779</c:v>
                </c:pt>
                <c:pt idx="2038">
                  <c:v>17.78742777777779</c:v>
                </c:pt>
                <c:pt idx="2039">
                  <c:v>17.78742777777779</c:v>
                </c:pt>
                <c:pt idx="2040">
                  <c:v>17.78742777777779</c:v>
                </c:pt>
                <c:pt idx="2041">
                  <c:v>17.78742777777779</c:v>
                </c:pt>
                <c:pt idx="2042">
                  <c:v>17.78742777777779</c:v>
                </c:pt>
                <c:pt idx="2043">
                  <c:v>17.78742777777779</c:v>
                </c:pt>
                <c:pt idx="2044">
                  <c:v>17.78742777777779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482496"/>
        <c:axId val="169480576"/>
      </c:scatterChart>
      <c:valAx>
        <c:axId val="168808832"/>
        <c:scaling>
          <c:orientation val="minMax"/>
          <c:max val="2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68810752"/>
        <c:crosses val="autoZero"/>
        <c:crossBetween val="midCat"/>
        <c:majorUnit val="300"/>
        <c:minorUnit val="60"/>
      </c:valAx>
      <c:valAx>
        <c:axId val="168810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Speed (mi/hr)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808832"/>
        <c:crosses val="autoZero"/>
        <c:crossBetween val="midCat"/>
      </c:valAx>
      <c:valAx>
        <c:axId val="1694805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Distance (mi)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out"/>
        <c:tickLblPos val="nextTo"/>
        <c:crossAx val="169482496"/>
        <c:crosses val="max"/>
        <c:crossBetween val="midCat"/>
        <c:majorUnit val="5"/>
        <c:minorUnit val="1"/>
      </c:valAx>
      <c:valAx>
        <c:axId val="169482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4805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D10C850-0C2E-44CE-9780-D9A869CE4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8CEAE4-D121-4901-8055-6D631BCC5B97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5% repeat for onroad testing 3% for dyno testing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E79DBB-04E5-4AB6-A420-464859B8B02F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45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7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C4FC1133-0483-4895-9E6F-7690939CA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2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D201B3C7-2286-4E05-A905-F2147FF02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0591C183-BB40-4C45-BD4A-72FD0929A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38F6D0C-ABDB-4D55-BCC3-A7FD45A2C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3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DC5C62E-6AD9-49EF-95FF-1A37F8DF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633F26C-2CC8-4FA6-9904-0F411F74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96A0F490-B4A1-47F6-84CA-AE1CAD23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B57D10EB-D6F3-482C-8AC8-18466D089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FEC937C1-44E8-4E6E-8D4C-9C72A75E3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9B61664-B68B-4989-AB6B-7ACD8A094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0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B1DFF1E8-241F-45AD-88EA-C137D4CB4052}" type="datetime1">
              <a:rPr lang="en-US"/>
              <a:pPr>
                <a:defRPr/>
              </a:pPr>
              <a:t>4/2/2014</a:t>
            </a:fld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charset="-128"/>
              </a:defRPr>
            </a:lvl1pPr>
          </a:lstStyle>
          <a:p>
            <a:pPr>
              <a:defRPr/>
            </a:pPr>
            <a:fld id="{500434D0-DEF3-47DB-AE94-9F553C2FA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lt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4625"/>
            <a:ext cx="1930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wav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 b="29010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FFD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1034" name="Picture 10" descr="hrc_sc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30925"/>
            <a:ext cx="13716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PEMS  Testing of Plug-in Hybrids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z="2000" smtClean="0">
                <a:ea typeface="ＭＳ Ｐゴシック" pitchFamily="34" charset="-128"/>
              </a:rPr>
              <a:t>April 3, 2014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Ed Kellogg</a:t>
            </a:r>
          </a:p>
          <a:p>
            <a:r>
              <a:rPr lang="en-US" altLang="en-US" smtClean="0">
                <a:ea typeface="ＭＳ Ｐゴシック" pitchFamily="34" charset="-128"/>
              </a:rPr>
              <a:t>Southern California Edison</a:t>
            </a:r>
          </a:p>
          <a:p>
            <a:r>
              <a:rPr lang="en-US" altLang="en-US" smtClean="0">
                <a:ea typeface="ＭＳ Ｐゴシック" pitchFamily="34" charset="-128"/>
              </a:rPr>
              <a:t>Advanced Technology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Test Cycles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493250"/>
              </p:ext>
            </p:extLst>
          </p:nvPr>
        </p:nvGraphicFramePr>
        <p:xfrm>
          <a:off x="533400" y="1066800"/>
          <a:ext cx="815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031007"/>
              </p:ext>
            </p:extLst>
          </p:nvPr>
        </p:nvGraphicFramePr>
        <p:xfrm>
          <a:off x="457200" y="3276600"/>
          <a:ext cx="830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1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 Test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1C183-BB40-4C45-BD4A-72FD0929AA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931717"/>
              </p:ext>
            </p:extLst>
          </p:nvPr>
        </p:nvGraphicFramePr>
        <p:xfrm>
          <a:off x="152400" y="4343401"/>
          <a:ext cx="8763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746672"/>
              </p:ext>
            </p:extLst>
          </p:nvPr>
        </p:nvGraphicFramePr>
        <p:xfrm>
          <a:off x="152400" y="1066800"/>
          <a:ext cx="8763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402650"/>
              </p:ext>
            </p:extLst>
          </p:nvPr>
        </p:nvGraphicFramePr>
        <p:xfrm>
          <a:off x="228600" y="2667000"/>
          <a:ext cx="86868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940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91469"/>
              </p:ext>
            </p:extLst>
          </p:nvPr>
        </p:nvGraphicFramePr>
        <p:xfrm>
          <a:off x="457200" y="1676400"/>
          <a:ext cx="8229600" cy="33528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3429000"/>
                <a:gridCol w="2743200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Loop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Kinetic Intensity (mi^-1)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KI (km^-1)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Pomona Urban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0.801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UDDS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0.797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HWFET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Pomona Freeway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Troubleman</a:t>
                      </a:r>
                      <a:r>
                        <a:rPr lang="en-US" dirty="0" smtClean="0"/>
                        <a:t> 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0.165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Troubleman</a:t>
                      </a:r>
                      <a:r>
                        <a:rPr lang="en-US" dirty="0" smtClean="0"/>
                        <a:t> P2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0.311</a:t>
                      </a:r>
                      <a:endParaRPr lang="en-US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Troubleman</a:t>
                      </a:r>
                      <a:r>
                        <a:rPr lang="en-US" dirty="0" smtClean="0"/>
                        <a:t> P3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Instrumented Plug-in Prius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98569-6A66-4664-A88D-3000025F81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12838"/>
            <a:ext cx="7696200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Instrumented </a:t>
            </a:r>
            <a:r>
              <a:rPr lang="en-US" altLang="en-US" dirty="0" smtClean="0">
                <a:ea typeface="ＭＳ Ｐゴシック" pitchFamily="34" charset="-128"/>
              </a:rPr>
              <a:t>PHEV F-150</a:t>
            </a:r>
          </a:p>
        </p:txBody>
      </p:sp>
      <p:pic>
        <p:nvPicPr>
          <p:cNvPr id="2355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6"/>
          <a:stretch>
            <a:fillRect/>
          </a:stretch>
        </p:blipFill>
        <p:spPr>
          <a:xfrm>
            <a:off x="304800" y="1184275"/>
            <a:ext cx="5197475" cy="44545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66B8B-8AA1-414E-843E-4F01A55B8E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3557" name="Picture 2" descr="D:\AVL\Pictures\MV Products\SCE Hybrid\Pickup Equip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2895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5715000" y="12954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Pallet used for easy install.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Generator for longer runs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EFM mounting using hitch rack.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Test Protocol</a:t>
            </a:r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0" b="6384"/>
          <a:stretch>
            <a:fillRect/>
          </a:stretch>
        </p:blipFill>
        <p:spPr>
          <a:xfrm>
            <a:off x="609600" y="1143000"/>
            <a:ext cx="2895600" cy="3308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3F5944-4331-4E40-A64B-D3C4421009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6" r="2740"/>
          <a:stretch>
            <a:fillRect/>
          </a:stretch>
        </p:blipFill>
        <p:spPr bwMode="auto">
          <a:xfrm>
            <a:off x="609600" y="4572000"/>
            <a:ext cx="2944813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4267200" y="1219200"/>
            <a:ext cx="3962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Pre </a:t>
            </a:r>
            <a:r>
              <a:rPr lang="en-US" altLang="en-US" sz="1800" dirty="0"/>
              <a:t>and Post Calibration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Test log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Charging log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Same </a:t>
            </a:r>
            <a:r>
              <a:rPr lang="en-US" altLang="en-US" sz="1800" dirty="0" smtClean="0"/>
              <a:t>driver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Repeat with different loading conditions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 smtClean="0"/>
              <a:t>Payload driver only, no auxiliary loads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 smtClean="0"/>
              <a:t>Payload driver only, A/C on max, headlights on, radio on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 smtClean="0"/>
              <a:t>Full payload, no auxiliary loads</a:t>
            </a:r>
          </a:p>
          <a:p>
            <a:pPr marL="800100" lvl="1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1400" dirty="0" smtClean="0"/>
              <a:t>Full payload, , A/C on max, headlights on, radio on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F-150 PHEV Troubleman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E5A87A-2CBD-4491-A9EF-1E4A35823E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8001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0827" y="3048000"/>
            <a:ext cx="358457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Trip Fuel Economy US 206 mpg </a:t>
            </a:r>
            <a:r>
              <a:rPr lang="en-US" altLang="en-US" sz="1400" dirty="0" smtClean="0"/>
              <a:t>US,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/>
              <a:t>1.02 AC kWh/mi</a:t>
            </a:r>
            <a:endParaRPr lang="en-US" altLang="en-US" sz="1400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667125" y="2449513"/>
            <a:ext cx="1846263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total CO2 DC 1619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1550"/>
            <a:ext cx="7620000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F-150 PHEV Urban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D4F00-2AA1-4B09-946A-DCD2EA3D345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0638" y="3124200"/>
            <a:ext cx="35845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Trip Fuel Economy US 49.4 mpg US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3352800" y="2487613"/>
            <a:ext cx="179387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tot CO2 DC 11396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6150"/>
            <a:ext cx="7526338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PHEV Prius – Urban Loop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5B15-ABD7-4EB3-A2D6-442E6ED8F46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203200" y="1860550"/>
            <a:ext cx="19685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Trip Distance 61.13 mi</a:t>
            </a:r>
          </a:p>
        </p:txBody>
      </p:sp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228600" y="2895600"/>
            <a:ext cx="21336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Trip Fuel Cons 1.02 gall</a:t>
            </a:r>
          </a:p>
        </p:txBody>
      </p:sp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228600" y="3429000"/>
            <a:ext cx="22860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Trip Fuel Econ 59.77 mpg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auto">
          <a:xfrm>
            <a:off x="6324600" y="3019425"/>
            <a:ext cx="2700338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tot CO2  = 9118.23771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PHEV PRIUS - URBAN LOOP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C0EFE7-F8C6-40C6-A28F-EFB30291113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5975"/>
            <a:ext cx="6710363" cy="513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5851525" y="1981200"/>
            <a:ext cx="3292475" cy="4013200"/>
            <a:chOff x="3312" y="864"/>
            <a:chExt cx="2413" cy="2822"/>
          </a:xfrm>
        </p:grpSpPr>
        <p:pic>
          <p:nvPicPr>
            <p:cNvPr id="14343" name="Picture 3" descr="SCE Service Territory 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864"/>
              <a:ext cx="2413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4" name="Rectangle 4"/>
            <p:cNvSpPr>
              <a:spLocks noChangeAspect="1" noChangeArrowheads="1"/>
            </p:cNvSpPr>
            <p:nvPr/>
          </p:nvSpPr>
          <p:spPr bwMode="auto">
            <a:xfrm>
              <a:off x="4869" y="2621"/>
              <a:ext cx="24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Tahoma" pitchFamily="34" charset="0"/>
                </a:rPr>
                <a:t>SCE</a:t>
              </a:r>
              <a:endParaRPr lang="en-US" altLang="en-US" sz="1400">
                <a:latin typeface="Tahoma" pitchFamily="34" charset="0"/>
              </a:endParaRPr>
            </a:p>
          </p:txBody>
        </p:sp>
        <p:sp>
          <p:nvSpPr>
            <p:cNvPr id="14345" name="Rectangle 5"/>
            <p:cNvSpPr>
              <a:spLocks noChangeAspect="1" noChangeArrowheads="1"/>
            </p:cNvSpPr>
            <p:nvPr/>
          </p:nvSpPr>
          <p:spPr bwMode="auto">
            <a:xfrm>
              <a:off x="4759" y="2747"/>
              <a:ext cx="45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Tahoma" pitchFamily="34" charset="0"/>
                </a:rPr>
                <a:t>Service</a:t>
              </a:r>
              <a:endParaRPr lang="en-US" altLang="en-US" sz="1400">
                <a:latin typeface="Tahoma" pitchFamily="34" charset="0"/>
              </a:endParaRPr>
            </a:p>
          </p:txBody>
        </p:sp>
        <p:sp>
          <p:nvSpPr>
            <p:cNvPr id="14346" name="Rectangle 6"/>
            <p:cNvSpPr>
              <a:spLocks noChangeAspect="1" noChangeArrowheads="1"/>
            </p:cNvSpPr>
            <p:nvPr/>
          </p:nvSpPr>
          <p:spPr bwMode="auto">
            <a:xfrm>
              <a:off x="4711" y="2874"/>
              <a:ext cx="55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Tahoma" pitchFamily="34" charset="0"/>
                </a:rPr>
                <a:t>Territory</a:t>
              </a:r>
              <a:endParaRPr lang="en-US" altLang="en-US" sz="1400">
                <a:latin typeface="Tahoma" pitchFamily="34" charset="0"/>
              </a:endParaRPr>
            </a:p>
          </p:txBody>
        </p:sp>
      </p:grp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36513" y="292100"/>
            <a:ext cx="822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5400" y="1041400"/>
            <a:ext cx="6477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73088" indent="-2222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30288" indent="-2222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50,000 square-mile service area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5 million meters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20% renewable energy (2010)</a:t>
            </a:r>
          </a:p>
          <a:p>
            <a:pPr lvl="2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000"/>
              <a:t>10% of U.S. renewable energy</a:t>
            </a:r>
          </a:p>
          <a:p>
            <a:pPr lvl="2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000"/>
              <a:t> 65% of nation’s solar delivered</a:t>
            </a:r>
          </a:p>
          <a:p>
            <a:pPr lvl="2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000"/>
              <a:t> 50% of U.S. geothermal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33% renewable standard (2020)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SCE operates a fleet of over 6,000 assets ranging from powered trailers to Class 8 trucks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 Largest, most successful EV fleet</a:t>
            </a:r>
          </a:p>
          <a:p>
            <a:pPr lvl="2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/>
              <a:t> 20 million miles</a:t>
            </a:r>
          </a:p>
          <a:p>
            <a:pPr lvl="1" eaLnBrk="1" hangingPunct="1">
              <a:spcBef>
                <a:spcPct val="10000"/>
              </a:spcBef>
              <a:buFont typeface="Wingdings" pitchFamily="2" charset="2"/>
              <a:buChar char="Ø"/>
            </a:pPr>
            <a:r>
              <a:rPr lang="en-US" altLang="en-US" sz="2400"/>
              <a:t>Safe and Reliable Electric Service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1059"/>
          <a:stretch>
            <a:fillRect/>
          </a:stretch>
        </p:blipFill>
        <p:spPr bwMode="auto">
          <a:xfrm>
            <a:off x="7494588" y="1266825"/>
            <a:ext cx="15430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kern="1200" dirty="0" smtClean="0">
                <a:solidFill>
                  <a:srgbClr val="000000"/>
                </a:solidFill>
                <a:ea typeface="ＭＳ Ｐゴシック"/>
              </a:rPr>
              <a:t>Southern California Edison Overview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ZOOM to point of engine start (HV)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22525-4AF6-4D6D-BBAC-7177DBF323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535738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838200"/>
            <a:ext cx="914400" cy="51816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Testing PHEV F-150</a:t>
            </a:r>
          </a:p>
          <a:p>
            <a:pPr lvl="1"/>
            <a:r>
              <a:rPr lang="en-US" dirty="0" smtClean="0"/>
              <a:t>TM2 Long version</a:t>
            </a:r>
          </a:p>
          <a:p>
            <a:pPr lvl="1"/>
            <a:r>
              <a:rPr lang="en-US" dirty="0" smtClean="0"/>
              <a:t>Urban drives, 1-4</a:t>
            </a:r>
          </a:p>
          <a:p>
            <a:pPr lvl="1"/>
            <a:r>
              <a:rPr lang="en-US" dirty="0" smtClean="0"/>
              <a:t>Freeway drives, 1-4</a:t>
            </a:r>
          </a:p>
          <a:p>
            <a:pPr lvl="1"/>
            <a:r>
              <a:rPr lang="en-US" dirty="0" smtClean="0"/>
              <a:t>Dynamometer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91C183-BB40-4C45-BD4A-72FD0929AA0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SCE Fleet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Over </a:t>
            </a:r>
            <a:r>
              <a:rPr lang="en-US" altLang="en-US" dirty="0" smtClean="0">
                <a:ea typeface="ＭＳ Ｐゴシック" pitchFamily="34" charset="-128"/>
              </a:rPr>
              <a:t>5000 vehicles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Split between light duty and heavy duty</a:t>
            </a: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dirty="0" smtClean="0">
                <a:ea typeface="ＭＳ Ｐゴシック" pitchFamily="34" charset="-128"/>
              </a:rPr>
              <a:t>Issues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Reliability of new technology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SAFETY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Affordability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Effectiveness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Minimize system impact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1FB04-49CC-462B-A013-673111CD11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406775"/>
            <a:ext cx="3727450" cy="2484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722313" y="312738"/>
            <a:ext cx="7670800" cy="798512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Electric Vehicle Technical Center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86350" y="1485900"/>
            <a:ext cx="369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17413" name="Picture 5" descr="EVTech6s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82675"/>
            <a:ext cx="3543300" cy="24653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781550" y="979488"/>
            <a:ext cx="4503738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marL="173038" indent="-1730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/>
              <a:t>Established in 1993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/>
              <a:t>Unique in utility history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/>
              <a:t>Recognized by DOE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/>
              <a:t>ISO 9001 Registered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en-US" sz="2000"/>
              <a:t>Known for quality services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-185738" y="3567113"/>
            <a:ext cx="5119688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/>
              <a:t>Energy storage testing in transportation and stationary fields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/>
              <a:t>Vehicle and power train testing and evaluation</a:t>
            </a:r>
          </a:p>
          <a:p>
            <a:pPr lvl="1" eaLnBrk="1" hangingPunct="1"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2000"/>
              <a:t>Employee training and customer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WHY PEMS Testing at SCE?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48000" y="1219200"/>
            <a:ext cx="5638800" cy="4906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Independently validate emissions, fuel economy, and </a:t>
            </a:r>
            <a:r>
              <a:rPr lang="en-US" altLang="en-US" dirty="0" smtClean="0">
                <a:ea typeface="ＭＳ Ｐゴシック" pitchFamily="34" charset="-128"/>
              </a:rPr>
              <a:t>other claims </a:t>
            </a:r>
            <a:r>
              <a:rPr lang="en-US" altLang="en-US" dirty="0" smtClean="0">
                <a:ea typeface="ＭＳ Ｐゴシック" pitchFamily="34" charset="-128"/>
              </a:rPr>
              <a:t>of vehicle/equipment manufacturers.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8921A4-DC25-4840-8D02-1289E6638F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3622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114800"/>
            <a:ext cx="2409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238601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09518" y="3659187"/>
            <a:ext cx="6110287" cy="2208213"/>
            <a:chOff x="152400" y="1143000"/>
            <a:chExt cx="8686800" cy="4646613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143000"/>
              <a:ext cx="3622675" cy="457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3733800" y="5410200"/>
              <a:ext cx="1458913" cy="3794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19175">
                <a:defRPr/>
              </a:pPr>
              <a:r>
                <a:rPr lang="en-US" sz="10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Reliability Test</a:t>
              </a: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562600" y="5410200"/>
              <a:ext cx="1400175" cy="34131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19175">
                <a:defRPr/>
              </a:pPr>
              <a:r>
                <a:rPr lang="en-US" sz="11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Fleet Trial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3352800" y="5638800"/>
              <a:ext cx="3619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5181600" y="5638800"/>
              <a:ext cx="419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6934200" y="56388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7391400" y="5410200"/>
              <a:ext cx="1447800" cy="37941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19175">
                <a:defRPr/>
              </a:pPr>
              <a:r>
                <a:rPr lang="en-US" sz="11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Deployment</a:t>
              </a:r>
            </a:p>
          </p:txBody>
        </p:sp>
        <p:sp>
          <p:nvSpPr>
            <p:cNvPr id="17" name="Oval 11"/>
            <p:cNvSpPr>
              <a:spLocks noChangeArrowheads="1"/>
            </p:cNvSpPr>
            <p:nvPr/>
          </p:nvSpPr>
          <p:spPr bwMode="auto">
            <a:xfrm>
              <a:off x="152400" y="2133600"/>
              <a:ext cx="3940175" cy="1119188"/>
            </a:xfrm>
            <a:prstGeom prst="ellipse">
              <a:avLst/>
            </a:prstGeom>
            <a:solidFill>
              <a:srgbClr val="CCFFCC">
                <a:alpha val="70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1019175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Comprehensive Performance</a:t>
              </a:r>
            </a:p>
            <a:p>
              <a:pPr algn="ctr" defTabSz="1019175">
                <a:defRPr/>
              </a:pPr>
              <a:r>
                <a:rPr 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Characterization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5029201" y="1600199"/>
              <a:ext cx="2438400" cy="550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/>
                <a:t>What does it do?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190999" y="3886200"/>
              <a:ext cx="1981200" cy="550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dirty="0"/>
                <a:t>Does it work?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5562601" y="4419600"/>
              <a:ext cx="1828800" cy="550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/>
                <a:t>Can we use it?</a:t>
              </a: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990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4343399" y="4419600"/>
              <a:ext cx="266699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6248400" y="4876799"/>
              <a:ext cx="0" cy="457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POMONA URBAN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E17BA-B59E-4726-BD6D-EAFD250EDDED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4812" y="1219200"/>
            <a:ext cx="6757988" cy="4695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7162800" y="1447800"/>
            <a:ext cx="1600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20 miles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100% Urban driving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Elevation changes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Run all vehicles on this route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</a:pPr>
            <a:endParaRPr lang="en-US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TROUBLEMAN LOOP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E2836-993C-4B77-A5F4-1B6B62995A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19200"/>
            <a:ext cx="6535738" cy="459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858000" y="1295400"/>
            <a:ext cx="1828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2 stationary work positions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37 miles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Freeway and Urban driving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Simulates half a work day.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Work trucks/ bucket trucks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FREEWAY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F1C6A-E4F9-4BCF-B312-D9DA5306F51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60198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6330950" y="2030413"/>
            <a:ext cx="24415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/>
              <a:t>49 mile loop. </a:t>
            </a:r>
            <a:endParaRPr lang="en-US" altLang="en-US" sz="1800" dirty="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 smtClean="0"/>
              <a:t> </a:t>
            </a:r>
            <a:r>
              <a:rPr lang="en-US" altLang="en-US" sz="1400" dirty="0"/>
              <a:t>4 miles </a:t>
            </a:r>
            <a:r>
              <a:rPr lang="en-US" altLang="en-US" sz="1400" dirty="0" smtClean="0"/>
              <a:t>urban,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1400" dirty="0" smtClean="0"/>
              <a:t>45 </a:t>
            </a:r>
            <a:r>
              <a:rPr lang="en-US" altLang="en-US" sz="1400" dirty="0"/>
              <a:t>miles </a:t>
            </a:r>
            <a:r>
              <a:rPr lang="en-US" altLang="en-US" sz="1400" dirty="0" smtClean="0"/>
              <a:t>freeway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/>
              <a:t>Vehicles that drive safe freeway speeds</a:t>
            </a:r>
            <a:endParaRPr lang="en-US" altLang="en-US" sz="1800" dirty="0"/>
          </a:p>
        </p:txBody>
      </p:sp>
      <p:pic>
        <p:nvPicPr>
          <p:cNvPr id="20486" name="Picture 6" descr="FWY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>
            <a:fillRect/>
          </a:stretch>
        </p:blipFill>
        <p:spPr bwMode="auto">
          <a:xfrm>
            <a:off x="198438" y="4329113"/>
            <a:ext cx="6049962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Play Back Route on Dynamometer 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93813"/>
            <a:ext cx="8229600" cy="4757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A5211-3B93-4905-900C-2828B862081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E PowerPoint Template Green">
  <a:themeElements>
    <a:clrScheme name="SCE PowerPoint Template 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E PowerPoint Template 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CE PowerPoint Template 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 PowerPoint Template 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 PowerPoint Template 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 PowerPoint Template 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 PowerPoint Template 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E PowerPoint Template 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E PowerPoint Template 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SCE PowerPoint Template Green</Template>
  <TotalTime>7473</TotalTime>
  <Words>586</Words>
  <Application>Microsoft Office PowerPoint</Application>
  <PresentationFormat>On-screen Show (4:3)</PresentationFormat>
  <Paragraphs>164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SCE PowerPoint Template Green</vt:lpstr>
      <vt:lpstr>PEMS  Testing of Plug-in Hybrids April 3, 2014</vt:lpstr>
      <vt:lpstr>Southern California Edison Overview</vt:lpstr>
      <vt:lpstr>SCE Fleet</vt:lpstr>
      <vt:lpstr>Electric Vehicle Technical Center </vt:lpstr>
      <vt:lpstr>WHY PEMS Testing at SCE?</vt:lpstr>
      <vt:lpstr>POMONA URBAN LOOP</vt:lpstr>
      <vt:lpstr>TROUBLEMAN LOOP </vt:lpstr>
      <vt:lpstr>FREEWAY LOOP</vt:lpstr>
      <vt:lpstr>Play Back Route on Dynamometer </vt:lpstr>
      <vt:lpstr>SCE Test Cycles</vt:lpstr>
      <vt:lpstr>SCE Test Cycles</vt:lpstr>
      <vt:lpstr>Loop Comparison</vt:lpstr>
      <vt:lpstr>Instrumented Plug-in Prius</vt:lpstr>
      <vt:lpstr>Instrumented PHEV F-150</vt:lpstr>
      <vt:lpstr>Test Protocol</vt:lpstr>
      <vt:lpstr>F-150 PHEV Troubleman 2</vt:lpstr>
      <vt:lpstr>F-150 PHEV Urban 2</vt:lpstr>
      <vt:lpstr>PHEV Prius – Urban Loop 2</vt:lpstr>
      <vt:lpstr>PHEV PRIUS - URBAN LOOP 2</vt:lpstr>
      <vt:lpstr>ZOOM to point of engine start (HV)</vt:lpstr>
      <vt:lpstr>Next Steps</vt:lpstr>
    </vt:vector>
  </TitlesOfParts>
  <Company>Edison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</dc:title>
  <dc:creator>Johannes</dc:creator>
  <cp:lastModifiedBy>E. C. Kellogg</cp:lastModifiedBy>
  <cp:revision>365</cp:revision>
  <dcterms:created xsi:type="dcterms:W3CDTF">2010-05-21T01:23:01Z</dcterms:created>
  <dcterms:modified xsi:type="dcterms:W3CDTF">2014-04-03T03:04:13Z</dcterms:modified>
</cp:coreProperties>
</file>